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wA/fRXzzUECQHxOxWX7yQ==" hashData="9Uwru6yu7IZk8InCgTUE7WQLE9I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0" y="-17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42784-8A4E-4F6B-9EA9-E38A0BFF5482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6F84F-464C-4EC8-B621-C6AFC5B1BB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96487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42784-8A4E-4F6B-9EA9-E38A0BFF5482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6F84F-464C-4EC8-B621-C6AFC5B1BB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7273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42784-8A4E-4F6B-9EA9-E38A0BFF5482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6F84F-464C-4EC8-B621-C6AFC5B1BB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34904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42784-8A4E-4F6B-9EA9-E38A0BFF5482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6F84F-464C-4EC8-B621-C6AFC5B1BB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78565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42784-8A4E-4F6B-9EA9-E38A0BFF5482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6F84F-464C-4EC8-B621-C6AFC5B1BB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959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42784-8A4E-4F6B-9EA9-E38A0BFF5482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6F84F-464C-4EC8-B621-C6AFC5B1BB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84569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42784-8A4E-4F6B-9EA9-E38A0BFF5482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6F84F-464C-4EC8-B621-C6AFC5B1BB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08189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42784-8A4E-4F6B-9EA9-E38A0BFF5482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6F84F-464C-4EC8-B621-C6AFC5B1BB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56458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42784-8A4E-4F6B-9EA9-E38A0BFF5482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6F84F-464C-4EC8-B621-C6AFC5B1BB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68955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42784-8A4E-4F6B-9EA9-E38A0BFF5482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6F84F-464C-4EC8-B621-C6AFC5B1BB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20328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42784-8A4E-4F6B-9EA9-E38A0BFF5482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6F84F-464C-4EC8-B621-C6AFC5B1BB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27404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942784-8A4E-4F6B-9EA9-E38A0BFF5482}" type="datetimeFigureOut">
              <a:rPr lang="es-CO" smtClean="0"/>
              <a:pPr/>
              <a:t>14/09/2016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6F84F-464C-4EC8-B621-C6AFC5B1BB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10150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27858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554941" y="474345"/>
            <a:ext cx="737795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Copenhague</a:t>
            </a:r>
            <a:r>
              <a:rPr lang="es-CO" i="1" dirty="0"/>
              <a:t>, es la capital y la ciudad más poblada de Dinamarca, está situada en la costa oriental de </a:t>
            </a:r>
            <a:r>
              <a:rPr lang="es-CO" i="1" dirty="0" err="1"/>
              <a:t>Selandia</a:t>
            </a:r>
            <a:r>
              <a:rPr lang="es-CO" i="1" dirty="0"/>
              <a:t>, a 28 km de Malmö (Suecia), y a 164 km (102 mi) de Odense. Originalmente un pueblo de pescadores vikingo fundado en el siglo X, Copenhague se convirtió en la capital de Dinamarca a principios del siglo XV. </a:t>
            </a:r>
          </a:p>
          <a:p>
            <a:pPr algn="ctr"/>
            <a:r>
              <a:rPr lang="es-CO" i="1" dirty="0"/>
              <a:t>Copenhague está situado en el punto más importante entre el mar Báltico y el norte de la rica Alemania, esto le permite ser un centro de comercio importante, un lugar donde confluyen poder y riqueza y esto supone una amenaza para su propia existencia.</a:t>
            </a:r>
          </a:p>
          <a:p>
            <a:pPr algn="ctr"/>
            <a:r>
              <a:rPr lang="es-CO" i="1" dirty="0"/>
              <a:t>Copenhague, con sus tortuosas calles de la ciudad vieja, los magníficos palacios reales, los edificios vanguardistas y las más nuevas atracciones, es la combinación perfecta entre la tradición y la modernidad. Súbete a una bicicleta o pasea por la ciudad a pie y disfruta de su atmósfera relajada. </a:t>
            </a:r>
          </a:p>
          <a:p>
            <a:pPr algn="ctr"/>
            <a:r>
              <a:rPr lang="es-CO" i="1" dirty="0"/>
              <a:t>Copenhague es también la ciudad con mejor vida nocturna de toda Escandinavia, lo que hace de la capital de Dinamarca un destino fantástico para quien también esté buscando diversión.</a:t>
            </a:r>
          </a:p>
          <a:p>
            <a:pPr algn="ctr"/>
            <a:r>
              <a:rPr lang="es-CO" i="1" dirty="0"/>
              <a:t>Pero Copenhague va más allá de lo que es una ciudad. La apertura del puente entre Dinamarca y Suecia la ha convertido en la capital de la región del </a:t>
            </a:r>
            <a:r>
              <a:rPr lang="es-CO" i="1" dirty="0" err="1"/>
              <a:t>Oresund</a:t>
            </a:r>
            <a:r>
              <a:rPr lang="es-CO" i="1" dirty="0"/>
              <a:t>, un territorio dinámico que comprende la zona sur de Suecia y ciudades como Malmö, </a:t>
            </a:r>
            <a:r>
              <a:rPr lang="es-CO" i="1" dirty="0" err="1"/>
              <a:t>Lund</a:t>
            </a:r>
            <a:r>
              <a:rPr lang="es-CO" i="1" dirty="0"/>
              <a:t> o </a:t>
            </a:r>
            <a:r>
              <a:rPr lang="es-CO" i="1" dirty="0" err="1"/>
              <a:t>Helsingborg</a:t>
            </a:r>
            <a:r>
              <a:rPr lang="es-CO" i="1" dirty="0"/>
              <a:t>, que se convertirán también en referencias inexcusables para quien visite la zona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10139082" y="5675769"/>
            <a:ext cx="1488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Eclipse Total del Amor-Instrumental</a:t>
            </a:r>
            <a:endParaRPr lang="es-CO" sz="1000" b="1" i="1" dirty="0"/>
          </a:p>
        </p:txBody>
      </p:sp>
      <p:pic>
        <p:nvPicPr>
          <p:cNvPr id="5" name="Eclipse_total_del_amor_-_Instrumenta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2127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6308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84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820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691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757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40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9268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73980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3084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2279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21807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80108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62699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95342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23908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52705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4267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4306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90184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11139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35069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28083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26849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18833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9588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15529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34298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37082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70454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29886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65463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33894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61527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65832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83290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00925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27668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32070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5646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38741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90720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37628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58214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729268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406947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511910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58508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435678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684874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605813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512916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869793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567756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427787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404299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355819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227228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341379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760409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72712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983864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711760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583326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741423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888105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290182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438047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326846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487876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501345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647979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6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291</Words>
  <Application>Microsoft Office PowerPoint</Application>
  <PresentationFormat>Personalizado</PresentationFormat>
  <Paragraphs>10</Paragraphs>
  <Slides>73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2016-07-25T20:04:42Z</dcterms:created>
  <dcterms:modified xsi:type="dcterms:W3CDTF">2016-09-13T22:40:25Z</dcterms:modified>
</cp:coreProperties>
</file>