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720" r:id="rId2"/>
  </p:sldMasterIdLst>
  <p:notesMasterIdLst>
    <p:notesMasterId r:id="rId81"/>
  </p:notesMasterIdLst>
  <p:sldIdLst>
    <p:sldId id="552" r:id="rId3"/>
    <p:sldId id="626" r:id="rId4"/>
    <p:sldId id="553" r:id="rId5"/>
    <p:sldId id="554" r:id="rId6"/>
    <p:sldId id="555" r:id="rId7"/>
    <p:sldId id="556" r:id="rId8"/>
    <p:sldId id="557" r:id="rId9"/>
    <p:sldId id="558" r:id="rId10"/>
    <p:sldId id="559" r:id="rId11"/>
    <p:sldId id="560" r:id="rId12"/>
    <p:sldId id="561" r:id="rId13"/>
    <p:sldId id="562" r:id="rId14"/>
    <p:sldId id="563" r:id="rId15"/>
    <p:sldId id="564" r:id="rId16"/>
    <p:sldId id="565" r:id="rId17"/>
    <p:sldId id="566" r:id="rId18"/>
    <p:sldId id="567" r:id="rId19"/>
    <p:sldId id="568" r:id="rId20"/>
    <p:sldId id="569" r:id="rId21"/>
    <p:sldId id="570" r:id="rId22"/>
    <p:sldId id="571" r:id="rId23"/>
    <p:sldId id="572" r:id="rId24"/>
    <p:sldId id="573" r:id="rId25"/>
    <p:sldId id="574" r:id="rId26"/>
    <p:sldId id="575" r:id="rId27"/>
    <p:sldId id="576" r:id="rId28"/>
    <p:sldId id="577" r:id="rId29"/>
    <p:sldId id="578" r:id="rId30"/>
    <p:sldId id="579" r:id="rId31"/>
    <p:sldId id="580" r:id="rId32"/>
    <p:sldId id="581" r:id="rId33"/>
    <p:sldId id="582" r:id="rId34"/>
    <p:sldId id="583" r:id="rId35"/>
    <p:sldId id="584" r:id="rId36"/>
    <p:sldId id="585" r:id="rId37"/>
    <p:sldId id="586" r:id="rId38"/>
    <p:sldId id="587" r:id="rId39"/>
    <p:sldId id="588" r:id="rId40"/>
    <p:sldId id="589" r:id="rId41"/>
    <p:sldId id="590" r:id="rId42"/>
    <p:sldId id="591" r:id="rId43"/>
    <p:sldId id="592" r:id="rId44"/>
    <p:sldId id="593" r:id="rId45"/>
    <p:sldId id="594" r:id="rId46"/>
    <p:sldId id="595" r:id="rId47"/>
    <p:sldId id="596" r:id="rId48"/>
    <p:sldId id="597" r:id="rId49"/>
    <p:sldId id="598" r:id="rId50"/>
    <p:sldId id="599" r:id="rId51"/>
    <p:sldId id="600" r:id="rId52"/>
    <p:sldId id="601" r:id="rId53"/>
    <p:sldId id="602" r:id="rId54"/>
    <p:sldId id="603" r:id="rId55"/>
    <p:sldId id="604" r:id="rId56"/>
    <p:sldId id="605" r:id="rId57"/>
    <p:sldId id="606" r:id="rId58"/>
    <p:sldId id="607" r:id="rId59"/>
    <p:sldId id="608" r:id="rId60"/>
    <p:sldId id="609" r:id="rId61"/>
    <p:sldId id="610" r:id="rId62"/>
    <p:sldId id="611" r:id="rId63"/>
    <p:sldId id="627" r:id="rId64"/>
    <p:sldId id="612" r:id="rId65"/>
    <p:sldId id="613" r:id="rId66"/>
    <p:sldId id="614" r:id="rId67"/>
    <p:sldId id="616" r:id="rId68"/>
    <p:sldId id="617" r:id="rId69"/>
    <p:sldId id="618" r:id="rId70"/>
    <p:sldId id="615" r:id="rId71"/>
    <p:sldId id="630" r:id="rId72"/>
    <p:sldId id="628" r:id="rId73"/>
    <p:sldId id="629" r:id="rId74"/>
    <p:sldId id="619" r:id="rId75"/>
    <p:sldId id="620" r:id="rId76"/>
    <p:sldId id="622" r:id="rId77"/>
    <p:sldId id="623" r:id="rId78"/>
    <p:sldId id="624" r:id="rId79"/>
    <p:sldId id="551" r:id="rId80"/>
  </p:sldIdLst>
  <p:sldSz cx="10801350" cy="6516688"/>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evB3WOq3kRnyoNSLmqf/9Q==" hashData="2nPfuVoxtccmK6etD7sH+zXkvD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FF"/>
    <a:srgbClr val="0000FF"/>
    <a:srgbClr val="00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19" autoAdjust="0"/>
    <p:restoredTop sz="94671" autoAdjust="0"/>
  </p:normalViewPr>
  <p:slideViewPr>
    <p:cSldViewPr>
      <p:cViewPr>
        <p:scale>
          <a:sx n="60" d="100"/>
          <a:sy n="60" d="100"/>
        </p:scale>
        <p:origin x="-954" y="-402"/>
      </p:cViewPr>
      <p:guideLst>
        <p:guide orient="horz" pos="2053"/>
        <p:guide pos="3402"/>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42" Type="http://schemas.openxmlformats.org/officeDocument/2006/relationships/slide" Target="slides/slide40.xml"/><Relationship Id="rId47" Type="http://schemas.openxmlformats.org/officeDocument/2006/relationships/slide" Target="slides/slide45.xml"/><Relationship Id="rId63" Type="http://schemas.openxmlformats.org/officeDocument/2006/relationships/slide" Target="slides/slide61.xml"/><Relationship Id="rId68" Type="http://schemas.openxmlformats.org/officeDocument/2006/relationships/slide" Target="slides/slide66.xml"/><Relationship Id="rId84" Type="http://schemas.openxmlformats.org/officeDocument/2006/relationships/theme" Target="theme/theme1.xml"/><Relationship Id="rId16" Type="http://schemas.openxmlformats.org/officeDocument/2006/relationships/slide" Target="slides/slide14.xml"/><Relationship Id="rId11" Type="http://schemas.openxmlformats.org/officeDocument/2006/relationships/slide" Target="slides/slide9.xml"/><Relationship Id="rId32" Type="http://schemas.openxmlformats.org/officeDocument/2006/relationships/slide" Target="slides/slide30.xml"/><Relationship Id="rId37" Type="http://schemas.openxmlformats.org/officeDocument/2006/relationships/slide" Target="slides/slide35.xml"/><Relationship Id="rId53" Type="http://schemas.openxmlformats.org/officeDocument/2006/relationships/slide" Target="slides/slide51.xml"/><Relationship Id="rId58" Type="http://schemas.openxmlformats.org/officeDocument/2006/relationships/slide" Target="slides/slide56.xml"/><Relationship Id="rId74" Type="http://schemas.openxmlformats.org/officeDocument/2006/relationships/slide" Target="slides/slide72.xml"/><Relationship Id="rId79" Type="http://schemas.openxmlformats.org/officeDocument/2006/relationships/slide" Target="slides/slide77.xml"/><Relationship Id="rId5" Type="http://schemas.openxmlformats.org/officeDocument/2006/relationships/slide" Target="slides/slide3.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slide" Target="slides/slide78.xml"/><Relationship Id="rId85" Type="http://schemas.openxmlformats.org/officeDocument/2006/relationships/tableStyles" Target="tableStyle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34" Type="http://schemas.openxmlformats.org/officeDocument/2006/relationships/slide" Target="slides/slide32.xml"/><Relationship Id="rId50" Type="http://schemas.openxmlformats.org/officeDocument/2006/relationships/slide" Target="slides/slide48.xml"/><Relationship Id="rId55" Type="http://schemas.openxmlformats.org/officeDocument/2006/relationships/slide" Target="slides/slide53.xml"/><Relationship Id="rId76" Type="http://schemas.openxmlformats.org/officeDocument/2006/relationships/slide" Target="slides/slide74.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29" Type="http://schemas.openxmlformats.org/officeDocument/2006/relationships/slide" Target="slides/slide27.xml"/><Relationship Id="rId24" Type="http://schemas.openxmlformats.org/officeDocument/2006/relationships/slide" Target="slides/slide22.xml"/><Relationship Id="rId40" Type="http://schemas.openxmlformats.org/officeDocument/2006/relationships/slide" Target="slides/slide38.xml"/><Relationship Id="rId45" Type="http://schemas.openxmlformats.org/officeDocument/2006/relationships/slide" Target="slides/slide43.xml"/><Relationship Id="rId66" Type="http://schemas.openxmlformats.org/officeDocument/2006/relationships/slide" Target="slides/slide64.xml"/><Relationship Id="rId61" Type="http://schemas.openxmlformats.org/officeDocument/2006/relationships/slide" Target="slides/slide59.xml"/><Relationship Id="rId8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31DE5D2-77CF-4C90-AFE6-917EC95740D1}" type="datetimeFigureOut">
              <a:rPr lang="es-ES" smtClean="0"/>
              <a:pPr/>
              <a:t>24/05/2020</a:t>
            </a:fld>
            <a:endParaRPr lang="es-ES"/>
          </a:p>
        </p:txBody>
      </p:sp>
      <p:sp>
        <p:nvSpPr>
          <p:cNvPr id="4" name="3 Marcador de imagen de diapositiva"/>
          <p:cNvSpPr>
            <a:spLocks noGrp="1" noRot="1" noChangeAspect="1"/>
          </p:cNvSpPr>
          <p:nvPr>
            <p:ph type="sldImg" idx="2"/>
          </p:nvPr>
        </p:nvSpPr>
        <p:spPr>
          <a:xfrm>
            <a:off x="587375" y="685800"/>
            <a:ext cx="568325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BDCFCD8-AF87-492C-824C-3732A24C4938}" type="slidenum">
              <a:rPr lang="es-ES" smtClean="0"/>
              <a:pPr/>
              <a:t>‹Nº›</a:t>
            </a:fld>
            <a:endParaRPr lang="es-ES"/>
          </a:p>
        </p:txBody>
      </p:sp>
    </p:spTree>
    <p:extLst>
      <p:ext uri="{BB962C8B-B14F-4D97-AF65-F5344CB8AC3E}">
        <p14:creationId xmlns:p14="http://schemas.microsoft.com/office/powerpoint/2010/main" val="48651651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A5418E6A-1A04-4245-903D-2F74E3CB2EA1}" type="slidenum">
              <a:rPr lang="es-ES" smtClean="0"/>
              <a:t>53</a:t>
            </a:fld>
            <a:endParaRPr lang="es-ES"/>
          </a:p>
        </p:txBody>
      </p:sp>
    </p:spTree>
    <p:extLst>
      <p:ext uri="{BB962C8B-B14F-4D97-AF65-F5344CB8AC3E}">
        <p14:creationId xmlns:p14="http://schemas.microsoft.com/office/powerpoint/2010/main" val="65340519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10102" y="2024400"/>
            <a:ext cx="9181148" cy="1396864"/>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620204" y="3692790"/>
            <a:ext cx="7560945" cy="1665376"/>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BB91F669-8C91-4B83-A28A-AF421F9F89CE}" type="datetimeFigureOut">
              <a:rPr lang="es-ES" smtClean="0"/>
              <a:pPr/>
              <a:t>24/05/2020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rand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B91F669-8C91-4B83-A28A-AF421F9F89CE}" type="datetimeFigureOut">
              <a:rPr lang="es-ES" smtClean="0"/>
              <a:pPr/>
              <a:t>24/05/2020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rand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853232" y="4187578"/>
            <a:ext cx="9181148" cy="1294287"/>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853232" y="2762052"/>
            <a:ext cx="9181148" cy="1425525"/>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BB91F669-8C91-4B83-A28A-AF421F9F89CE}" type="datetimeFigureOut">
              <a:rPr lang="es-ES" smtClean="0"/>
              <a:pPr/>
              <a:t>24/05/2020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rand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540069" y="1520563"/>
            <a:ext cx="4770597" cy="43007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490687" y="1520563"/>
            <a:ext cx="4770597" cy="43007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BB91F669-8C91-4B83-A28A-AF421F9F89CE}" type="datetimeFigureOut">
              <a:rPr lang="es-ES" smtClean="0"/>
              <a:pPr/>
              <a:t>24/05/2020</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rand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40068" y="1458713"/>
            <a:ext cx="4772472" cy="6079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40068" y="2066636"/>
            <a:ext cx="4772472" cy="3754639"/>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5486939" y="1458713"/>
            <a:ext cx="4774347" cy="6079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486939" y="2066636"/>
            <a:ext cx="4774347" cy="3754639"/>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BB91F669-8C91-4B83-A28A-AF421F9F89CE}" type="datetimeFigureOut">
              <a:rPr lang="es-ES" smtClean="0"/>
              <a:pPr/>
              <a:t>24/05/2020</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rand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BB91F669-8C91-4B83-A28A-AF421F9F89CE}" type="datetimeFigureOut">
              <a:rPr lang="es-ES" smtClean="0"/>
              <a:pPr/>
              <a:t>24/05/2020</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rand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BB91F669-8C91-4B83-A28A-AF421F9F89CE}" type="datetimeFigureOut">
              <a:rPr lang="es-ES" smtClean="0"/>
              <a:pPr/>
              <a:t>24/05/2020</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rand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40070" y="259461"/>
            <a:ext cx="3553569" cy="1104217"/>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4223028" y="259463"/>
            <a:ext cx="6038255" cy="55618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540070" y="1363680"/>
            <a:ext cx="3553569" cy="445759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B91F669-8C91-4B83-A28A-AF421F9F89CE}" type="datetimeFigureOut">
              <a:rPr lang="es-ES" smtClean="0"/>
              <a:pPr/>
              <a:t>24/05/2020</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rand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117140" y="4561682"/>
            <a:ext cx="6480810" cy="538532"/>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2117140" y="582278"/>
            <a:ext cx="6480810" cy="391001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2117140" y="5100214"/>
            <a:ext cx="6480810" cy="76480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B91F669-8C91-4B83-A28A-AF421F9F89CE}" type="datetimeFigureOut">
              <a:rPr lang="es-ES" smtClean="0"/>
              <a:pPr/>
              <a:t>24/05/2020</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rand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B91F669-8C91-4B83-A28A-AF421F9F89CE}" type="datetimeFigureOut">
              <a:rPr lang="es-ES" smtClean="0"/>
              <a:pPr/>
              <a:t>24/05/2020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rand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7830977" y="260972"/>
            <a:ext cx="2430304" cy="556030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540069" y="260972"/>
            <a:ext cx="7110889" cy="556030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B91F669-8C91-4B83-A28A-AF421F9F89CE}" type="datetimeFigureOut">
              <a:rPr lang="es-ES" smtClean="0"/>
              <a:pPr/>
              <a:t>24/05/2020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rand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10101" y="2024399"/>
            <a:ext cx="9181148" cy="1396864"/>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620204" y="3692790"/>
            <a:ext cx="7560945" cy="1665376"/>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7942408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FFFF"/>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540069" y="260970"/>
            <a:ext cx="9721215" cy="1086115"/>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40069" y="1520563"/>
            <a:ext cx="9721215" cy="430071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540069" y="6040007"/>
            <a:ext cx="2520315" cy="346953"/>
          </a:xfrm>
          <a:prstGeom prst="rect">
            <a:avLst/>
          </a:prstGeom>
        </p:spPr>
        <p:txBody>
          <a:bodyPr vert="horz" lIns="91440" tIns="45720" rIns="91440" bIns="45720" rtlCol="0" anchor="ctr"/>
          <a:lstStyle>
            <a:lvl1pPr algn="l">
              <a:defRPr sz="1200">
                <a:solidFill>
                  <a:schemeClr val="tx1">
                    <a:tint val="75000"/>
                  </a:schemeClr>
                </a:solidFill>
              </a:defRPr>
            </a:lvl1pPr>
          </a:lstStyle>
          <a:p>
            <a:fld id="{BB91F669-8C91-4B83-A28A-AF421F9F89CE}" type="datetimeFigureOut">
              <a:rPr lang="es-ES" smtClean="0"/>
              <a:pPr/>
              <a:t>24/05/2020</a:t>
            </a:fld>
            <a:endParaRPr lang="es-ES"/>
          </a:p>
        </p:txBody>
      </p:sp>
      <p:sp>
        <p:nvSpPr>
          <p:cNvPr id="5" name="4 Marcador de pie de página"/>
          <p:cNvSpPr>
            <a:spLocks noGrp="1"/>
          </p:cNvSpPr>
          <p:nvPr>
            <p:ph type="ftr" sz="quarter" idx="3"/>
          </p:nvPr>
        </p:nvSpPr>
        <p:spPr>
          <a:xfrm>
            <a:off x="3690462" y="6040007"/>
            <a:ext cx="3420428" cy="346953"/>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7740969" y="6040007"/>
            <a:ext cx="2520315" cy="346953"/>
          </a:xfrm>
          <a:prstGeom prst="rect">
            <a:avLst/>
          </a:prstGeom>
        </p:spPr>
        <p:txBody>
          <a:bodyPr vert="horz" lIns="91440" tIns="45720" rIns="91440" bIns="45720" rtlCol="0" anchor="ctr"/>
          <a:lstStyle>
            <a:lvl1pPr algn="r">
              <a:defRPr sz="1200">
                <a:solidFill>
                  <a:schemeClr val="tx1">
                    <a:tint val="75000"/>
                  </a:schemeClr>
                </a:solidFill>
              </a:defRPr>
            </a:lvl1pPr>
          </a:lstStyle>
          <a:p>
            <a:fld id="{BAC42E35-15C1-42A3-8D05-C29657880B2D}"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med" advTm="6000">
    <p:random/>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540068" y="5934410"/>
            <a:ext cx="2520315" cy="4525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72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gif"/><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jpeg"/><Relationship Id="rId4" Type="http://schemas.openxmlformats.org/officeDocument/2006/relationships/image" Target="../media/image2.gif"/><Relationship Id="rId9" Type="http://schemas.openxmlformats.org/officeDocument/2006/relationships/audio" Target="../media/audio1.wav"/></Relationships>
</file>

<file path=ppt/slides/_rels/slide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8.gif"/><Relationship Id="rId1" Type="http://schemas.openxmlformats.org/officeDocument/2006/relationships/slideLayout" Target="../slideLayouts/slideLayout7.xml"/><Relationship Id="rId4" Type="http://schemas.openxmlformats.org/officeDocument/2006/relationships/image" Target="../media/image10.gif"/></Relationships>
</file>

<file path=ppt/slides/_rels/slide4.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1.gif"/><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audio" Target="../media/audio3.wav"/><Relationship Id="rId1" Type="http://schemas.openxmlformats.org/officeDocument/2006/relationships/slideLayout" Target="../slideLayouts/slideLayout7.xml"/><Relationship Id="rId4" Type="http://schemas.openxmlformats.org/officeDocument/2006/relationships/audio" Target="../media/audio3.wav"/></Relationships>
</file>

<file path=ppt/slides/_rels/slide34.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47.gif"/><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3" Type="http://schemas.openxmlformats.org/officeDocument/2006/relationships/image" Target="../media/image66.jpeg"/><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3" Type="http://schemas.openxmlformats.org/officeDocument/2006/relationships/image" Target="../media/image67.jpeg"/><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2" Type="http://schemas.openxmlformats.org/officeDocument/2006/relationships/image" Target="../media/image79.jpeg"/><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2" Type="http://schemas.openxmlformats.org/officeDocument/2006/relationships/image" Target="../media/image80.jpeg"/><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2" Type="http://schemas.openxmlformats.org/officeDocument/2006/relationships/image" Target="../media/image81.jpeg"/><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3" Type="http://schemas.openxmlformats.org/officeDocument/2006/relationships/image" Target="../media/image83.gif"/><Relationship Id="rId2" Type="http://schemas.openxmlformats.org/officeDocument/2006/relationships/image" Target="../media/image82.gif"/><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84.jpeg"/><Relationship Id="rId4" Type="http://schemas.openxmlformats.org/officeDocument/2006/relationships/image" Target="../media/image2.gif"/></Relationships>
</file>

<file path=ppt/slides/_rels/slide78.xml.rels><?xml version="1.0" encoding="UTF-8" standalone="yes"?>
<Relationships xmlns="http://schemas.openxmlformats.org/package/2006/relationships"><Relationship Id="rId8" Type="http://schemas.openxmlformats.org/officeDocument/2006/relationships/image" Target="../media/image88.png"/><Relationship Id="rId13" Type="http://schemas.openxmlformats.org/officeDocument/2006/relationships/hyperlink" Target="https://vk.com/mispps" TargetMode="External"/><Relationship Id="rId3" Type="http://schemas.openxmlformats.org/officeDocument/2006/relationships/image" Target="../media/image85.png"/><Relationship Id="rId7" Type="http://schemas.openxmlformats.org/officeDocument/2006/relationships/hyperlink" Target="https://www.facebook.com/mispps" TargetMode="External"/><Relationship Id="rId12" Type="http://schemas.openxmlformats.org/officeDocument/2006/relationships/image" Target="../media/image90.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87.png"/><Relationship Id="rId11" Type="http://schemas.openxmlformats.org/officeDocument/2006/relationships/hyperlink" Target="https://plus.google.com/+Mispps/" TargetMode="External"/><Relationship Id="rId5" Type="http://schemas.openxmlformats.org/officeDocument/2006/relationships/image" Target="../media/image86.png"/><Relationship Id="rId10" Type="http://schemas.openxmlformats.org/officeDocument/2006/relationships/image" Target="../media/image89.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9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Imagen relacionada"/>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83642" y="-15061"/>
            <a:ext cx="10843883" cy="6516689"/>
          </a:xfrm>
          <a:prstGeom prst="rect">
            <a:avLst/>
          </a:prstGeom>
          <a:noFill/>
          <a:extLst>
            <a:ext uri="{909E8E84-426E-40DD-AFC4-6F175D3DCCD1}">
              <a14:hiddenFill xmlns:a14="http://schemas.microsoft.com/office/drawing/2010/main">
                <a:solidFill>
                  <a:srgbClr val="FFFFFF"/>
                </a:solidFill>
              </a14:hiddenFill>
            </a:ext>
          </a:extLst>
        </p:spPr>
      </p:pic>
      <p:pic>
        <p:nvPicPr>
          <p:cNvPr id="155652"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5400000">
            <a:off x="-3217235" y="3217237"/>
            <a:ext cx="6516688" cy="82222"/>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5400000">
            <a:off x="7501897" y="3217237"/>
            <a:ext cx="6516688" cy="82222"/>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10800000">
            <a:off x="8" y="0"/>
            <a:ext cx="10801350" cy="66052"/>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10800000">
            <a:off x="8" y="6445717"/>
            <a:ext cx="10801350" cy="70971"/>
          </a:xfrm>
          <a:prstGeom prst="rect">
            <a:avLst/>
          </a:prstGeom>
          <a:noFill/>
          <a:ln w="9525">
            <a:noFill/>
            <a:miter lim="800000"/>
            <a:headEnd/>
            <a:tailEnd/>
          </a:ln>
        </p:spPr>
      </p:pic>
      <p:sp>
        <p:nvSpPr>
          <p:cNvPr id="155665" name="Rectangle 17"/>
          <p:cNvSpPr>
            <a:spLocks noChangeArrowheads="1"/>
          </p:cNvSpPr>
          <p:nvPr/>
        </p:nvSpPr>
        <p:spPr bwMode="auto">
          <a:xfrm>
            <a:off x="421901" y="5566369"/>
            <a:ext cx="121111" cy="311105"/>
          </a:xfrm>
          <a:prstGeom prst="rect">
            <a:avLst/>
          </a:prstGeom>
          <a:noFill/>
          <a:ln w="9525">
            <a:solidFill>
              <a:srgbClr val="E31C07"/>
            </a:solidFill>
            <a:miter lim="800000"/>
            <a:headEnd/>
            <a:tailEnd/>
          </a:ln>
          <a:effectLst/>
        </p:spPr>
        <p:txBody>
          <a:bodyPr wrap="none" lIns="33776" tIns="16888" rIns="33776" bIns="16888">
            <a:spAutoFit/>
          </a:bodyPr>
          <a:lstStyle/>
          <a:p>
            <a:pPr defTabSz="816268"/>
            <a:r>
              <a:rPr lang="fr-CA" dirty="0"/>
              <a:t> </a:t>
            </a:r>
            <a:endParaRPr lang="es-ES" b="1" i="1" dirty="0"/>
          </a:p>
        </p:txBody>
      </p:sp>
      <p:pic>
        <p:nvPicPr>
          <p:cNvPr id="155650" name="Picture 2" descr="CARA"/>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421898" y="5430592"/>
            <a:ext cx="825805" cy="728814"/>
          </a:xfrm>
          <a:prstGeom prst="rect">
            <a:avLst/>
          </a:prstGeom>
          <a:noFill/>
          <a:ln w="38100">
            <a:solidFill>
              <a:srgbClr val="1CDEF8"/>
            </a:solidFill>
            <a:miter lim="800000"/>
            <a:headEnd/>
            <a:tailEnd/>
          </a:ln>
        </p:spPr>
      </p:pic>
      <p:sp>
        <p:nvSpPr>
          <p:cNvPr id="19" name="18 Rectángulo"/>
          <p:cNvSpPr/>
          <p:nvPr/>
        </p:nvSpPr>
        <p:spPr>
          <a:xfrm>
            <a:off x="2339298" y="4344483"/>
            <a:ext cx="3180191"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1498446" y="1000343"/>
            <a:ext cx="8042085" cy="3344139"/>
          </a:xfrm>
          <a:prstGeom prst="rect">
            <a:avLst/>
          </a:prstGeom>
        </p:spPr>
        <p:txBody>
          <a:bodyPr wrap="none" lIns="81272" tIns="40636" rIns="81272" bIns="40636" fromWordArt="1">
            <a:prstTxWarp prst="textPlain">
              <a:avLst>
                <a:gd name="adj" fmla="val 50000"/>
              </a:avLst>
            </a:prstTxWarp>
          </a:bodyPr>
          <a:lstStyle/>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Coober Pedy</a:t>
            </a:r>
            <a:endParaRPr lang="es-ES" sz="3200" kern="10" dirty="0">
              <a:ln w="19050">
                <a:solidFill>
                  <a:srgbClr val="0000FF"/>
                </a:solidFill>
                <a:round/>
                <a:headEnd/>
                <a:tailEnd/>
              </a:ln>
              <a:solidFill>
                <a:srgbClr val="FFFF00"/>
              </a:solidFill>
              <a:effectLst>
                <a:outerShdw dist="35921" dir="2700000" algn="ctr" rotWithShape="0">
                  <a:srgbClr val="990000"/>
                </a:outerShdw>
              </a:effectLst>
              <a:latin typeface="Ravie" pitchFamily="82" charset="0"/>
            </a:endParaRPr>
          </a:p>
          <a:p>
            <a:pPr algn="ctr"/>
            <a:r>
              <a:rPr lang="es-ES" sz="1600" kern="10" dirty="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V</a:t>
            </a:r>
            <a:r>
              <a:rPr lang="es-ES" sz="16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ivir bajo tierra</a:t>
            </a:r>
          </a:p>
        </p:txBody>
      </p:sp>
      <p:pic>
        <p:nvPicPr>
          <p:cNvPr id="16" name="Picture 6" descr="http://www.nombres-animados.net/Letra-J/Jose-Luis/Nombre-animado-Jose-Luis-04.gif"/>
          <p:cNvPicPr>
            <a:picLocks noChangeAspect="1" noChangeArrowheads="1" noCrop="1"/>
          </p:cNvPicPr>
          <p:nvPr/>
        </p:nvPicPr>
        <p:blipFill>
          <a:blip r:embed="rId6" cstate="email">
            <a:extLst>
              <a:ext uri="{28A0092B-C50C-407E-A947-70E740481C1C}">
                <a14:useLocalDpi xmlns:a14="http://schemas.microsoft.com/office/drawing/2010/main"/>
              </a:ext>
            </a:extLst>
          </a:blip>
          <a:srcRect/>
          <a:stretch>
            <a:fillRect/>
          </a:stretch>
        </p:blipFill>
        <p:spPr bwMode="auto">
          <a:xfrm>
            <a:off x="1497925" y="5332097"/>
            <a:ext cx="2372936" cy="887577"/>
          </a:xfrm>
          <a:prstGeom prst="rect">
            <a:avLst/>
          </a:prstGeom>
          <a:noFill/>
        </p:spPr>
      </p:pic>
      <p:sp>
        <p:nvSpPr>
          <p:cNvPr id="13" name="12 Rectángulo"/>
          <p:cNvSpPr/>
          <p:nvPr/>
        </p:nvSpPr>
        <p:spPr>
          <a:xfrm>
            <a:off x="-5400674" y="-610966"/>
            <a:ext cx="5400676" cy="1015663"/>
          </a:xfrm>
          <a:prstGeom prst="rect">
            <a:avLst/>
          </a:prstGeom>
        </p:spPr>
        <p:txBody>
          <a:bodyPr>
            <a:spAutoFit/>
          </a:bodyPr>
          <a:lstStyle/>
          <a:p>
            <a:endParaRPr lang="es-ES" sz="6000" b="1" dirty="0"/>
          </a:p>
        </p:txBody>
      </p:sp>
      <p:pic>
        <p:nvPicPr>
          <p:cNvPr id="18" name="Picture 8"/>
          <p:cNvPicPr>
            <a:picLocks noChangeAspect="1" noChangeArrowheads="1"/>
          </p:cNvPicPr>
          <p:nvPr/>
        </p:nvPicPr>
        <p:blipFill>
          <a:blip r:embed="rId7" cstate="print"/>
          <a:srcRect/>
          <a:stretch>
            <a:fillRect/>
          </a:stretch>
        </p:blipFill>
        <p:spPr bwMode="auto">
          <a:xfrm>
            <a:off x="552290" y="726647"/>
            <a:ext cx="1211401" cy="687873"/>
          </a:xfrm>
          <a:prstGeom prst="rect">
            <a:avLst/>
          </a:prstGeom>
          <a:noFill/>
          <a:ln w="9525">
            <a:noFill/>
            <a:round/>
            <a:headEnd/>
            <a:tailEnd/>
          </a:ln>
        </p:spPr>
      </p:pic>
      <p:pic>
        <p:nvPicPr>
          <p:cNvPr id="15" name="Picture 12" descr="Image1"/>
          <p:cNvPicPr>
            <a:picLocks noChangeAspect="1" noChangeArrowheads="1" noCrop="1"/>
          </p:cNvPicPr>
          <p:nvPr/>
        </p:nvPicPr>
        <p:blipFill>
          <a:blip r:embed="rId8" cstate="print"/>
          <a:srcRect/>
          <a:stretch>
            <a:fillRect/>
          </a:stretch>
        </p:blipFill>
        <p:spPr bwMode="auto">
          <a:xfrm>
            <a:off x="212050" y="179254"/>
            <a:ext cx="922615" cy="1013707"/>
          </a:xfrm>
          <a:prstGeom prst="rect">
            <a:avLst/>
          </a:prstGeom>
          <a:noFill/>
          <a:ln w="9525">
            <a:noFill/>
            <a:miter lim="800000"/>
            <a:headEnd/>
            <a:tailEnd/>
          </a:ln>
        </p:spPr>
      </p:pic>
    </p:spTree>
    <p:extLst>
      <p:ext uri="{BB962C8B-B14F-4D97-AF65-F5344CB8AC3E}">
        <p14:creationId xmlns:p14="http://schemas.microsoft.com/office/powerpoint/2010/main" val="486013798"/>
      </p:ext>
    </p:extLst>
  </p:cSld>
  <p:clrMapOvr>
    <a:masterClrMapping/>
  </p:clrMapOvr>
  <mc:AlternateContent xmlns:mc="http://schemas.openxmlformats.org/markup-compatibility/2006" xmlns:p14="http://schemas.microsoft.com/office/powerpoint/2010/main">
    <mc:Choice Requires="p14">
      <p:transition spd="slow" p14:dur="2500" advTm="9000">
        <p14:vortex dir="r"/>
        <p:sndAc>
          <p:stSnd>
            <p:snd r:embed="rId2" name="Secret Garden-Song For A New Beginning ♫.wav"/>
          </p:stSnd>
        </p:sndAc>
      </p:transition>
    </mc:Choice>
    <mc:Fallback xmlns="">
      <p:transition spd="slow" advTm="9000">
        <p:fade/>
        <p:sndAc>
          <p:stSnd>
            <p:snd r:embed="rId9" name="Secret Garden-Song For A New Beginning ♫.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2000"/>
                                        <p:tgtEl>
                                          <p:spTgt spid="22"/>
                                        </p:tgtEl>
                                      </p:cBhvr>
                                    </p:animEffect>
                                    <p:anim calcmode="lin" valueType="num">
                                      <p:cBhvr>
                                        <p:cTn id="8" dur="2000" fill="hold"/>
                                        <p:tgtEl>
                                          <p:spTgt spid="22"/>
                                        </p:tgtEl>
                                        <p:attrNameLst>
                                          <p:attrName>ppt_x</p:attrName>
                                        </p:attrNameLst>
                                      </p:cBhvr>
                                      <p:tavLst>
                                        <p:tav tm="0">
                                          <p:val>
                                            <p:strVal val="#ppt_x"/>
                                          </p:val>
                                        </p:tav>
                                        <p:tav tm="100000">
                                          <p:val>
                                            <p:strVal val="#ppt_x"/>
                                          </p:val>
                                        </p:tav>
                                      </p:tavLst>
                                    </p:anim>
                                    <p:anim calcmode="lin" valueType="num">
                                      <p:cBhvr>
                                        <p:cTn id="9" dur="2000" fill="hold"/>
                                        <p:tgtEl>
                                          <p:spTgt spid="22"/>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22" presetClass="emph" presetSubtype="0" repeatCount="indefinite" fill="hold" grpId="1" nodeType="afterEffect">
                                  <p:stCondLst>
                                    <p:cond delay="0"/>
                                  </p:stCondLst>
                                  <p:childTnLst>
                                    <p:animClr clrSpc="hsl" dir="cw">
                                      <p:cBhvr override="childStyle">
                                        <p:cTn id="12" dur="2000" fill="hold"/>
                                        <p:tgtEl>
                                          <p:spTgt spid="22"/>
                                        </p:tgtEl>
                                        <p:attrNameLst>
                                          <p:attrName>style.color</p:attrName>
                                        </p:attrNameLst>
                                      </p:cBhvr>
                                      <p:by>
                                        <p:hsl h="-7200000" s="0" l="0"/>
                                      </p:by>
                                    </p:animClr>
                                    <p:animClr clrSpc="hsl" dir="cw">
                                      <p:cBhvr>
                                        <p:cTn id="13" dur="2000" fill="hold"/>
                                        <p:tgtEl>
                                          <p:spTgt spid="22"/>
                                        </p:tgtEl>
                                        <p:attrNameLst>
                                          <p:attrName>fillcolor</p:attrName>
                                        </p:attrNameLst>
                                      </p:cBhvr>
                                      <p:by>
                                        <p:hsl h="-7200000" s="0" l="0"/>
                                      </p:by>
                                    </p:animClr>
                                    <p:animClr clrSpc="hsl" dir="cw">
                                      <p:cBhvr>
                                        <p:cTn id="14" dur="2000" fill="hold"/>
                                        <p:tgtEl>
                                          <p:spTgt spid="22"/>
                                        </p:tgtEl>
                                        <p:attrNameLst>
                                          <p:attrName>stroke.color</p:attrName>
                                        </p:attrNameLst>
                                      </p:cBhvr>
                                      <p:by>
                                        <p:hsl h="-7200000" s="0" l="0"/>
                                      </p:by>
                                    </p:animClr>
                                    <p:set>
                                      <p:cBhvr>
                                        <p:cTn id="15" dur="2000" fill="hold"/>
                                        <p:tgtEl>
                                          <p:spTgt spid="22"/>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INSÓLITO PUEBLO AUSTRALIANO BAJO TIERRA - YouTub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724" y="-22934"/>
            <a:ext cx="10825936" cy="65396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64129654"/>
      </p:ext>
    </p:extLst>
  </p:cSld>
  <p:clrMapOvr>
    <a:masterClrMapping/>
  </p:clrMapOvr>
  <p:transition spd="med" advTm="6000">
    <p:random/>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6" descr="GIF de hexágono de color"/>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 y="7542"/>
            <a:ext cx="10801351" cy="6509146"/>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gif art render GIF by xponentialdesign"/>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 y="0"/>
            <a:ext cx="10801350" cy="6516688"/>
          </a:xfrm>
          <a:prstGeom prst="rect">
            <a:avLst/>
          </a:prstGeom>
          <a:noFill/>
          <a:extLst>
            <a:ext uri="{909E8E84-426E-40DD-AFC4-6F175D3DCCD1}">
              <a14:hiddenFill xmlns:a14="http://schemas.microsoft.com/office/drawing/2010/main">
                <a:solidFill>
                  <a:srgbClr val="FFFFFF"/>
                </a:solidFill>
              </a14:hiddenFill>
            </a:ext>
          </a:extLst>
        </p:spPr>
      </p:pic>
      <p:sp>
        <p:nvSpPr>
          <p:cNvPr id="2055" name="Text Box 7"/>
          <p:cNvSpPr txBox="1">
            <a:spLocks noChangeArrowheads="1"/>
          </p:cNvSpPr>
          <p:nvPr/>
        </p:nvSpPr>
        <p:spPr bwMode="auto">
          <a:xfrm>
            <a:off x="2623048" y="1795886"/>
            <a:ext cx="7021222" cy="3416320"/>
          </a:xfrm>
          <a:prstGeom prst="rect">
            <a:avLst/>
          </a:prstGeom>
          <a:solidFill>
            <a:srgbClr val="CCFF66"/>
          </a:solidFill>
          <a:ln>
            <a:noFill/>
          </a:ln>
          <a:effectLs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400" b="1" i="1" dirty="0">
                <a:solidFill>
                  <a:srgbClr val="FF0000"/>
                </a:solidFill>
                <a:latin typeface="Franklin Gothic Medium" pitchFamily="34" charset="0"/>
              </a:rPr>
              <a:t>Australia ¿Qué sabemos sobre el continente verde? Lindos koalas y canguros, nativos, boomerangs, boletos de plástico ... Pero Australia también es un país de ópalos. Y la pequeña ciudad de Coober Pedy en Australia del Sur es su capital de ópalo. ¡Se cree que la piedra de ópalo calma los nervios, cura el corazón, advierte al dueño de la presencia de veneno en los alimentos e incluso da el don de profecía! ..</a:t>
            </a:r>
          </a:p>
        </p:txBody>
      </p:sp>
      <p:pic>
        <p:nvPicPr>
          <p:cNvPr id="5" name="Picture 2" descr="E:\formas montar\2cxx0f8.gif"/>
          <p:cNvPicPr>
            <a:picLocks noChangeAspect="1" noChangeArrowheads="1" noCrop="1"/>
          </p:cNvPicPr>
          <p:nvPr/>
        </p:nvPicPr>
        <p:blipFill>
          <a:blip r:embed="rId4" cstate="email">
            <a:extLst>
              <a:ext uri="{28A0092B-C50C-407E-A947-70E740481C1C}">
                <a14:useLocalDpi xmlns:a14="http://schemas.microsoft.com/office/drawing/2010/main"/>
              </a:ext>
            </a:extLst>
          </a:blip>
          <a:srcRect/>
          <a:stretch>
            <a:fillRect/>
          </a:stretch>
        </p:blipFill>
        <p:spPr bwMode="auto">
          <a:xfrm>
            <a:off x="166427" y="5042181"/>
            <a:ext cx="1701869" cy="1298731"/>
          </a:xfrm>
          <a:prstGeom prst="rect">
            <a:avLst/>
          </a:prstGeom>
          <a:noFill/>
        </p:spPr>
      </p:pic>
    </p:spTree>
    <p:extLst>
      <p:ext uri="{BB962C8B-B14F-4D97-AF65-F5344CB8AC3E}">
        <p14:creationId xmlns:p14="http://schemas.microsoft.com/office/powerpoint/2010/main" val="2752652272"/>
      </p:ext>
    </p:extLst>
  </p:cSld>
  <p:clrMapOvr>
    <a:masterClrMapping/>
  </p:clrMapOvr>
  <mc:AlternateContent xmlns:mc="http://schemas.openxmlformats.org/markup-compatibility/2006" xmlns:p14="http://schemas.microsoft.com/office/powerpoint/2010/main">
    <mc:Choice Requires="p14">
      <p:transition spd="slow" p14:dur="4000" advTm="16000">
        <p14:vortex dir="r"/>
      </p:transition>
    </mc:Choice>
    <mc:Fallback xmlns="">
      <p:transition spd="slow" advTm="1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Users\angim\Desktop\Clipboard02.jpg"/>
          <p:cNvPicPr>
            <a:picLocks noChangeAspect="1" noChangeArrowheads="1"/>
          </p:cNvPicPr>
          <p:nvPr/>
        </p:nvPicPr>
        <p:blipFill rotWithShape="1">
          <a:blip r:embed="rId2">
            <a:extLst>
              <a:ext uri="{28A0092B-C50C-407E-A947-70E740481C1C}">
                <a14:useLocalDpi xmlns:a14="http://schemas.microsoft.com/office/drawing/2010/main" val="0"/>
              </a:ext>
            </a:extLst>
          </a:blip>
          <a:srcRect l="3376" t="4064" r="2767" b="6709"/>
          <a:stretch/>
        </p:blipFill>
        <p:spPr bwMode="auto">
          <a:xfrm>
            <a:off x="-285769" y="-199121"/>
            <a:ext cx="11369485" cy="67158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58951149"/>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afterEffect">
                                  <p:stCondLst>
                                    <p:cond delay="0"/>
                                  </p:stCondLst>
                                  <p:childTnLst>
                                    <p:set>
                                      <p:cBhvr>
                                        <p:cTn id="6" dur="1" fill="hold">
                                          <p:stCondLst>
                                            <p:cond delay="0"/>
                                          </p:stCondLst>
                                        </p:cTn>
                                        <p:tgtEl>
                                          <p:spTgt spid="9218"/>
                                        </p:tgtEl>
                                        <p:attrNameLst>
                                          <p:attrName>style.visibility</p:attrName>
                                        </p:attrNameLst>
                                      </p:cBhvr>
                                      <p:to>
                                        <p:strVal val="visible"/>
                                      </p:to>
                                    </p:set>
                                    <p:animEffect transition="in" filter="fade">
                                      <p:cBhvr>
                                        <p:cTn id="7" dur="3000"/>
                                        <p:tgtEl>
                                          <p:spTgt spid="92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5" name="Picture 3" descr="C:\Users\Jose Luis\Desktop\coober-pedy-ville-souterraine-opale-outback-australie-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855" y="12304"/>
            <a:ext cx="10837204" cy="65526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9196834"/>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62" name="Picture 2" descr="https://i2.wp.com/cattur.ru/wp-content/uploads/2017/02/Kuber-Pedi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30" y="0"/>
            <a:ext cx="11045370" cy="65166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45328054"/>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Users\angim\Desktop\Clipboard01.jpg"/>
          <p:cNvPicPr>
            <a:picLocks noChangeAspect="1" noChangeArrowheads="1"/>
          </p:cNvPicPr>
          <p:nvPr/>
        </p:nvPicPr>
        <p:blipFill rotWithShape="1">
          <a:blip r:embed="rId2">
            <a:extLst>
              <a:ext uri="{28A0092B-C50C-407E-A947-70E740481C1C}">
                <a14:useLocalDpi xmlns:a14="http://schemas.microsoft.com/office/drawing/2010/main" val="0"/>
              </a:ext>
            </a:extLst>
          </a:blip>
          <a:srcRect l="4461" t="6331" r="3535" b="7129"/>
          <a:stretch/>
        </p:blipFill>
        <p:spPr bwMode="auto">
          <a:xfrm>
            <a:off x="-231734" y="-470650"/>
            <a:ext cx="11144953" cy="6987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56463088"/>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afterEffect">
                                  <p:stCondLst>
                                    <p:cond delay="0"/>
                                  </p:stCondLst>
                                  <p:childTnLst>
                                    <p:set>
                                      <p:cBhvr>
                                        <p:cTn id="6" dur="1" fill="hold">
                                          <p:stCondLst>
                                            <p:cond delay="0"/>
                                          </p:stCondLst>
                                        </p:cTn>
                                        <p:tgtEl>
                                          <p:spTgt spid="4098"/>
                                        </p:tgtEl>
                                        <p:attrNameLst>
                                          <p:attrName>style.visibility</p:attrName>
                                        </p:attrNameLst>
                                      </p:cBhvr>
                                      <p:to>
                                        <p:strVal val="visible"/>
                                      </p:to>
                                    </p:set>
                                    <p:animEffect transition="in" filter="barn(outVertical)">
                                      <p:cBhvr>
                                        <p:cTn id="7" dur="3000"/>
                                        <p:tgtEl>
                                          <p:spTgt spid="40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1" descr="C:\Users\angim\Desktop\Clipboard02.jpg"/>
          <p:cNvPicPr>
            <a:picLocks noChangeAspect="1" noChangeArrowheads="1"/>
          </p:cNvPicPr>
          <p:nvPr/>
        </p:nvPicPr>
        <p:blipFill rotWithShape="1">
          <a:blip r:embed="rId2">
            <a:extLst>
              <a:ext uri="{28A0092B-C50C-407E-A947-70E740481C1C}">
                <a14:useLocalDpi xmlns:a14="http://schemas.microsoft.com/office/drawing/2010/main" val="0"/>
              </a:ext>
            </a:extLst>
          </a:blip>
          <a:srcRect l="5078" t="9490" r="6108" b="9490"/>
          <a:stretch/>
        </p:blipFill>
        <p:spPr bwMode="auto">
          <a:xfrm>
            <a:off x="0" y="0"/>
            <a:ext cx="10801351" cy="6516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96767147"/>
      </p:ext>
    </p:extLst>
  </p:cSld>
  <p:clrMapOvr>
    <a:masterClrMapping/>
  </p:clrMapOvr>
  <mc:AlternateContent xmlns:mc="http://schemas.openxmlformats.org/markup-compatibility/2006">
    <mc:Choice xmlns:p14="http://schemas.microsoft.com/office/powerpoint/2010/main" Requires="p14">
      <p:transition spd="slow" p14:dur="4000" advTm="6000">
        <p14:vortex dir="r"/>
      </p:transition>
    </mc:Choice>
    <mc:Fallback>
      <p:transition spd="slow" advTm="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4" fill="hold" nodeType="afterEffect">
                                  <p:stCondLst>
                                    <p:cond delay="0"/>
                                  </p:stCondLst>
                                  <p:childTnLst>
                                    <p:set>
                                      <p:cBhvr>
                                        <p:cTn id="6" dur="1" fill="hold">
                                          <p:stCondLst>
                                            <p:cond delay="0"/>
                                          </p:stCondLst>
                                        </p:cTn>
                                        <p:tgtEl>
                                          <p:spTgt spid="3074"/>
                                        </p:tgtEl>
                                        <p:attrNameLst>
                                          <p:attrName>style.visibility</p:attrName>
                                        </p:attrNameLst>
                                      </p:cBhvr>
                                      <p:to>
                                        <p:strVal val="visible"/>
                                      </p:to>
                                    </p:set>
                                    <p:animEffect transition="in" filter="wipe(down)">
                                      <p:cBhvr>
                                        <p:cTn id="7" dur="3000"/>
                                        <p:tgtEl>
                                          <p:spTgt spid="30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Users\Jose Luis\Desktop\e64e7a5c38bf4998b982f4dc3a05d550 (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7" y="-23547"/>
            <a:ext cx="10800872" cy="661955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18226677"/>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Users\Jose Luis\Desktop\570fb8386fef12ccbfecb512c8db6b89.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5445"/>
            <a:ext cx="11026304" cy="652213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05100523"/>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Jose Luis\Desktop\IMG_9159_thumb.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5949" y="-9371"/>
            <a:ext cx="11377263" cy="667955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41707110"/>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6" descr="GIF de hexágono de color"/>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 y="7542"/>
            <a:ext cx="10801351" cy="6509146"/>
          </a:xfrm>
          <a:prstGeom prst="rect">
            <a:avLst/>
          </a:prstGeom>
          <a:noFill/>
          <a:extLst>
            <a:ext uri="{909E8E84-426E-40DD-AFC4-6F175D3DCCD1}">
              <a14:hiddenFill xmlns:a14="http://schemas.microsoft.com/office/drawing/2010/main">
                <a:solidFill>
                  <a:srgbClr val="FFFFFF"/>
                </a:solidFill>
              </a14:hiddenFill>
            </a:ext>
          </a:extLst>
        </p:spPr>
      </p:pic>
      <p:sp>
        <p:nvSpPr>
          <p:cNvPr id="2055" name="Text Box 7"/>
          <p:cNvSpPr txBox="1">
            <a:spLocks noChangeArrowheads="1"/>
          </p:cNvSpPr>
          <p:nvPr/>
        </p:nvSpPr>
        <p:spPr bwMode="auto">
          <a:xfrm>
            <a:off x="2314423" y="615360"/>
            <a:ext cx="8024254" cy="4884066"/>
          </a:xfrm>
          <a:prstGeom prst="rect">
            <a:avLst/>
          </a:prstGeom>
          <a:solidFill>
            <a:srgbClr val="CCFF66"/>
          </a:solidFill>
          <a:ln>
            <a:noFill/>
          </a:ln>
          <a:effectLs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4800" b="1" i="1" dirty="0" smtClean="0">
                <a:solidFill>
                  <a:srgbClr val="FF0000"/>
                </a:solidFill>
                <a:latin typeface="Franklin Gothic Medium" pitchFamily="34" charset="0"/>
              </a:rPr>
              <a:t>Coober </a:t>
            </a:r>
            <a:r>
              <a:rPr lang="es-ES" altLang="es-ES" sz="4800" b="1" i="1" dirty="0">
                <a:solidFill>
                  <a:srgbClr val="FF0000"/>
                </a:solidFill>
                <a:latin typeface="Franklin Gothic Medium" pitchFamily="34" charset="0"/>
              </a:rPr>
              <a:t>Pedy. </a:t>
            </a:r>
            <a:r>
              <a:rPr lang="es-ES" altLang="es-ES" sz="2800" b="1" i="1" dirty="0">
                <a:solidFill>
                  <a:srgbClr val="FF0000"/>
                </a:solidFill>
                <a:latin typeface="Franklin Gothic Medium" pitchFamily="34" charset="0"/>
              </a:rPr>
              <a:t>Esta ciudad ubicada a 850 km de Adelaida tiene una característica extraña: ¡es subterránea! La región es rica en ópalo en el mundo, una piedra preciosa, pero también una de las más cálidas, más de 50 grados en verano. Para protegerse del sol, la mejor solución era vivir bajo tierra. Por lo tanto, los mineros comenzaron a cavar el suelo para vivir en "casas de trogloditas". Hoy, más de 2,000 personas de 45 nacionalidades diferentes viven en 1,500 hogares</a:t>
            </a:r>
            <a:r>
              <a:rPr lang="es-ES" altLang="es-ES" sz="2800" b="1" i="1" dirty="0" smtClean="0">
                <a:solidFill>
                  <a:srgbClr val="FF0000"/>
                </a:solidFill>
                <a:latin typeface="Franklin Gothic Medium" pitchFamily="34" charset="0"/>
              </a:rPr>
              <a:t>.</a:t>
            </a:r>
            <a:endParaRPr lang="es-ES" altLang="es-ES" sz="2800" b="1" i="1" dirty="0">
              <a:solidFill>
                <a:srgbClr val="FF0000"/>
              </a:solidFill>
              <a:latin typeface="Franklin Gothic Medium" pitchFamily="34" charset="0"/>
            </a:endParaRPr>
          </a:p>
        </p:txBody>
      </p:sp>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66427" y="5042181"/>
            <a:ext cx="1701869" cy="1298731"/>
          </a:xfrm>
          <a:prstGeom prst="rect">
            <a:avLst/>
          </a:prstGeom>
          <a:noFill/>
        </p:spPr>
      </p:pic>
    </p:spTree>
    <p:extLst>
      <p:ext uri="{BB962C8B-B14F-4D97-AF65-F5344CB8AC3E}">
        <p14:creationId xmlns:p14="http://schemas.microsoft.com/office/powerpoint/2010/main" val="2866374682"/>
      </p:ext>
    </p:extLst>
  </p:cSld>
  <p:clrMapOvr>
    <a:masterClrMapping/>
  </p:clrMapOvr>
  <mc:AlternateContent xmlns:mc="http://schemas.openxmlformats.org/markup-compatibility/2006" xmlns:p14="http://schemas.microsoft.com/office/powerpoint/2010/main">
    <mc:Choice Requires="p14">
      <p:transition spd="slow" p14:dur="4000" advTm="15000">
        <p14:vortex dir="r"/>
      </p:transition>
    </mc:Choice>
    <mc:Fallback xmlns="">
      <p:transition spd="slow" advTm="15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ngim\Desktop\Clipboard02.jpg"/>
          <p:cNvPicPr>
            <a:picLocks noChangeAspect="1" noChangeArrowheads="1"/>
          </p:cNvPicPr>
          <p:nvPr/>
        </p:nvPicPr>
        <p:blipFill rotWithShape="1">
          <a:blip r:embed="rId2">
            <a:extLst>
              <a:ext uri="{28A0092B-C50C-407E-A947-70E740481C1C}">
                <a14:useLocalDpi xmlns:a14="http://schemas.microsoft.com/office/drawing/2010/main" val="0"/>
              </a:ext>
            </a:extLst>
          </a:blip>
          <a:srcRect l="6146" t="4533" r="4511" b="4201"/>
          <a:stretch/>
        </p:blipFill>
        <p:spPr bwMode="auto">
          <a:xfrm>
            <a:off x="-22886" y="-94445"/>
            <a:ext cx="10824235" cy="68424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28759667"/>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ox(out)">
                                      <p:cBhvr>
                                        <p:cTn id="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1138" name="Picture 2" descr="https://i2.wp.com/cattur.ru/wp-content/uploads/2017/02/Kuber-Pedi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0801351" cy="651668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6789488" y="452949"/>
            <a:ext cx="3778692" cy="2031325"/>
          </a:xfrm>
          <a:prstGeom prst="rect">
            <a:avLst/>
          </a:prstGeom>
        </p:spPr>
        <p:txBody>
          <a:bodyPr wrap="square">
            <a:spAutoFit/>
          </a:bodyPr>
          <a:lstStyle/>
          <a:p>
            <a:pPr algn="ctr"/>
            <a:r>
              <a:rPr lang="es-ES" dirty="0">
                <a:solidFill>
                  <a:srgbClr val="FF0000"/>
                </a:solidFill>
              </a:rPr>
              <a:t>La ciudad es conocida como la capital mundial de los ópalos, porque aquí es uno de los depósitos más ricos de ópalos, alrededor del 30% de las reservas mundiales se concentran aquí.</a:t>
            </a:r>
          </a:p>
          <a:p>
            <a:endParaRPr lang="es-ES" dirty="0">
              <a:solidFill>
                <a:srgbClr val="FF0000"/>
              </a:solidFill>
            </a:endParaRPr>
          </a:p>
        </p:txBody>
      </p:sp>
      <p:pic>
        <p:nvPicPr>
          <p:cNvPr id="4" name="Picture 2" descr="motion glow GIF by xponentialdesign"/>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54578" y="-299718"/>
            <a:ext cx="10955928" cy="725297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43518015"/>
      </p:ext>
    </p:extLst>
  </p:cSld>
  <p:clrMapOvr>
    <a:masterClrMapping/>
  </p:clrMapOvr>
  <mc:AlternateContent xmlns:mc="http://schemas.openxmlformats.org/markup-compatibility/2006" xmlns:p14="http://schemas.microsoft.com/office/powerpoint/2010/main">
    <mc:Choice Requires="p14">
      <p:transition spd="slow" p14:dur="4000" advTm="12000">
        <p14:vortex dir="r"/>
      </p:transition>
    </mc:Choice>
    <mc:Fallback xmlns="">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xit" presetSubtype="0" fill="hold" nodeType="withEffect">
                                  <p:stCondLst>
                                    <p:cond delay="2500"/>
                                  </p:stCondLst>
                                  <p:childTnLst>
                                    <p:animEffect transition="out" filter="wedge">
                                      <p:cBhvr>
                                        <p:cTn id="6" dur="2000"/>
                                        <p:tgtEl>
                                          <p:spTgt spid="4"/>
                                        </p:tgtEl>
                                      </p:cBhvr>
                                    </p:animEffect>
                                    <p:set>
                                      <p:cBhvr>
                                        <p:cTn id="7" dur="1" fill="hold">
                                          <p:stCondLst>
                                            <p:cond delay="1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ngi\Desktop\Clipboard01.jpg"/>
          <p:cNvPicPr>
            <a:picLocks noChangeAspect="1" noChangeArrowheads="1"/>
          </p:cNvPicPr>
          <p:nvPr/>
        </p:nvPicPr>
        <p:blipFill>
          <a:blip r:embed="rId2">
            <a:extLst>
              <a:ext uri="{28A0092B-C50C-407E-A947-70E740481C1C}">
                <a14:useLocalDpi xmlns:a14="http://schemas.microsoft.com/office/drawing/2010/main" val="0"/>
              </a:ext>
            </a:extLst>
          </a:blip>
          <a:srcRect l="5208" r="5208"/>
          <a:stretch>
            <a:fillRect/>
          </a:stretch>
        </p:blipFill>
        <p:spPr bwMode="auto">
          <a:xfrm>
            <a:off x="-35456" y="0"/>
            <a:ext cx="11184718" cy="67479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54140264"/>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out)">
                                      <p:cBhvr>
                                        <p:cTn id="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https://i1.wp.com/i.ytimg.com/vi/dc7tWtOZgGM/maxresdefault.jpg"/>
          <p:cNvPicPr>
            <a:picLocks noChangeAspect="1" noChangeArrowheads="1"/>
          </p:cNvPicPr>
          <p:nvPr/>
        </p:nvPicPr>
        <p:blipFill rotWithShape="1">
          <a:blip r:embed="rId2">
            <a:extLst>
              <a:ext uri="{28A0092B-C50C-407E-A947-70E740481C1C}">
                <a14:useLocalDpi xmlns:a14="http://schemas.microsoft.com/office/drawing/2010/main" val="0"/>
              </a:ext>
            </a:extLst>
          </a:blip>
          <a:srcRect l="10631"/>
          <a:stretch/>
        </p:blipFill>
        <p:spPr bwMode="auto">
          <a:xfrm>
            <a:off x="-873517" y="-126031"/>
            <a:ext cx="11674867" cy="6661930"/>
          </a:xfrm>
          <a:prstGeom prst="rect">
            <a:avLst/>
          </a:prstGeom>
          <a:noFill/>
          <a:extLst>
            <a:ext uri="{909E8E84-426E-40DD-AFC4-6F175D3DCCD1}">
              <a14:hiddenFill xmlns:a14="http://schemas.microsoft.com/office/drawing/2010/main">
                <a:solidFill>
                  <a:srgbClr val="FFFFFF"/>
                </a:solidFill>
              </a14:hiddenFill>
            </a:ext>
          </a:extLst>
        </p:spPr>
      </p:pic>
      <p:sp>
        <p:nvSpPr>
          <p:cNvPr id="2055" name="Text Box 7"/>
          <p:cNvSpPr txBox="1">
            <a:spLocks noChangeArrowheads="1"/>
          </p:cNvSpPr>
          <p:nvPr/>
        </p:nvSpPr>
        <p:spPr bwMode="auto">
          <a:xfrm>
            <a:off x="5863613" y="4623075"/>
            <a:ext cx="4614444" cy="1323439"/>
          </a:xfrm>
          <a:prstGeom prst="rect">
            <a:avLst/>
          </a:prstGeom>
          <a:solidFill>
            <a:srgbClr val="CCFF66"/>
          </a:solidFill>
          <a:ln>
            <a:noFill/>
          </a:ln>
          <a:effectLs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000" b="1" i="1" dirty="0">
                <a:solidFill>
                  <a:srgbClr val="FF0000"/>
                </a:solidFill>
                <a:latin typeface="+mj-lt"/>
              </a:rPr>
              <a:t>El desarrollo de ópalos tiene poco menos de 100 años, sus depósitos fueron descubiertos accidentalmente durante la búsqueda de agua en 1915</a:t>
            </a:r>
            <a:r>
              <a:rPr lang="es-ES" altLang="es-ES" sz="2000" b="1" i="1" dirty="0" smtClean="0">
                <a:solidFill>
                  <a:srgbClr val="FF0000"/>
                </a:solidFill>
                <a:latin typeface="+mj-lt"/>
              </a:rPr>
              <a:t>.</a:t>
            </a:r>
            <a:endParaRPr lang="es-ES" altLang="es-ES" sz="2000" b="1" i="1" dirty="0">
              <a:solidFill>
                <a:srgbClr val="FF0000"/>
              </a:solidFill>
              <a:latin typeface="+mj-lt"/>
            </a:endParaRPr>
          </a:p>
        </p:txBody>
      </p:sp>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54047" y="5209637"/>
            <a:ext cx="1701869" cy="1298731"/>
          </a:xfrm>
          <a:prstGeom prst="rect">
            <a:avLst/>
          </a:prstGeom>
          <a:noFill/>
        </p:spPr>
      </p:pic>
    </p:spTree>
    <p:extLst>
      <p:ext uri="{BB962C8B-B14F-4D97-AF65-F5344CB8AC3E}">
        <p14:creationId xmlns:p14="http://schemas.microsoft.com/office/powerpoint/2010/main" val="2867809088"/>
      </p:ext>
    </p:extLst>
  </p:cSld>
  <p:clrMapOvr>
    <a:masterClrMapping/>
  </p:clrMapOvr>
  <mc:AlternateContent xmlns:mc="http://schemas.openxmlformats.org/markup-compatibility/2006" xmlns:p14="http://schemas.microsoft.com/office/powerpoint/2010/main">
    <mc:Choice Requires="p14">
      <p:transition spd="slow" p14:dur="4000" advTm="14000">
        <p14:vortex dir="r"/>
      </p:transition>
    </mc:Choice>
    <mc:Fallback xmlns="">
      <p:transition spd="slow" advTm="14000">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Users\angim\Desktop\Clipboard01.jpg"/>
          <p:cNvPicPr>
            <a:picLocks noChangeAspect="1" noChangeArrowheads="1"/>
          </p:cNvPicPr>
          <p:nvPr/>
        </p:nvPicPr>
        <p:blipFill rotWithShape="1">
          <a:blip r:embed="rId2">
            <a:extLst>
              <a:ext uri="{28A0092B-C50C-407E-A947-70E740481C1C}">
                <a14:useLocalDpi xmlns:a14="http://schemas.microsoft.com/office/drawing/2010/main" val="0"/>
              </a:ext>
            </a:extLst>
          </a:blip>
          <a:srcRect l="5583" t="8671" r="4100" b="7589"/>
          <a:stretch/>
        </p:blipFill>
        <p:spPr bwMode="auto">
          <a:xfrm>
            <a:off x="0" y="-1862"/>
            <a:ext cx="10981656" cy="6518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86445754"/>
      </p:ext>
    </p:extLst>
  </p:cSld>
  <p:clrMapOvr>
    <a:masterClrMapping/>
  </p:clrMapOvr>
  <mc:AlternateContent xmlns:mc="http://schemas.openxmlformats.org/markup-compatibility/2006">
    <mc:Choice xmlns:p14="http://schemas.microsoft.com/office/powerpoint/2010/main" Requires="p14">
      <p:transition spd="slow" p14:dur="4000" advTm="6000">
        <p14:vortex dir="r"/>
      </p:transition>
    </mc:Choice>
    <mc:Fallback>
      <p:transition spd="slow" advTm="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4" presetClass="entr" presetSubtype="16"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in)">
                                      <p:cBhvr>
                                        <p:cTn id="7" dur="5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1" descr="C:\Users\angim\Desktop\Clipboard03.jpg"/>
          <p:cNvPicPr>
            <a:picLocks noChangeAspect="1" noChangeArrowheads="1"/>
          </p:cNvPicPr>
          <p:nvPr/>
        </p:nvPicPr>
        <p:blipFill>
          <a:blip r:embed="rId3"/>
          <a:srcRect/>
          <a:stretch>
            <a:fillRect/>
          </a:stretch>
        </p:blipFill>
        <p:spPr bwMode="auto">
          <a:xfrm>
            <a:off x="385516" y="110828"/>
            <a:ext cx="9644536" cy="6516815"/>
          </a:xfrm>
          <a:prstGeom prst="ellipse">
            <a:avLst/>
          </a:prstGeom>
          <a:ln w="190500" cap="rnd">
            <a:solidFill>
              <a:srgbClr val="FFFF00"/>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spTree>
    <p:extLst>
      <p:ext uri="{BB962C8B-B14F-4D97-AF65-F5344CB8AC3E}">
        <p14:creationId xmlns:p14="http://schemas.microsoft.com/office/powerpoint/2010/main" val="2138693632"/>
      </p:ext>
    </p:extLst>
  </p:cSld>
  <p:clrMapOvr>
    <a:masterClrMapping/>
  </p:clrMapOvr>
  <mc:AlternateContent xmlns:mc="http://schemas.openxmlformats.org/markup-compatibility/2006">
    <mc:Choice xmlns:p14="http://schemas.microsoft.com/office/powerpoint/2010/main" Requires="p14">
      <p:transition spd="slow" p14:dur="4000" advTm="6000">
        <p14:vortex dir="r"/>
        <p:sndAc>
          <p:stSnd>
            <p:snd r:embed="rId2" name="El delfin azul.wav"/>
          </p:stSnd>
        </p:sndAc>
      </p:transition>
    </mc:Choice>
    <mc:Fallback>
      <p:transition spd="slow" advTm="6000">
        <p:fade/>
        <p:sndAc>
          <p:stSnd>
            <p:snd r:embed="rId2" name="El delfin azul.wav"/>
          </p:stSnd>
        </p:sndAc>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10"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3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6" descr="GIF de hexágono de color"/>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 y="7542"/>
            <a:ext cx="10801351" cy="6509146"/>
          </a:xfrm>
          <a:prstGeom prst="rect">
            <a:avLst/>
          </a:prstGeom>
          <a:noFill/>
          <a:extLst>
            <a:ext uri="{909E8E84-426E-40DD-AFC4-6F175D3DCCD1}">
              <a14:hiddenFill xmlns:a14="http://schemas.microsoft.com/office/drawing/2010/main">
                <a:solidFill>
                  <a:srgbClr val="FFFFFF"/>
                </a:solidFill>
              </a14:hiddenFill>
            </a:ext>
          </a:extLst>
        </p:spPr>
      </p:pic>
      <p:sp>
        <p:nvSpPr>
          <p:cNvPr id="2055" name="Text Box 7"/>
          <p:cNvSpPr txBox="1">
            <a:spLocks noChangeArrowheads="1"/>
          </p:cNvSpPr>
          <p:nvPr/>
        </p:nvSpPr>
        <p:spPr bwMode="auto">
          <a:xfrm>
            <a:off x="2314423" y="1024802"/>
            <a:ext cx="7021222" cy="4278094"/>
          </a:xfrm>
          <a:prstGeom prst="rect">
            <a:avLst/>
          </a:prstGeom>
          <a:solidFill>
            <a:srgbClr val="CCFF66"/>
          </a:solidFill>
          <a:ln>
            <a:noFill/>
          </a:ln>
          <a:effectLs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4800" b="1" i="1" dirty="0" smtClean="0">
                <a:solidFill>
                  <a:srgbClr val="FF0000"/>
                </a:solidFill>
                <a:latin typeface="Franklin Gothic Medium" pitchFamily="34" charset="0"/>
              </a:rPr>
              <a:t>BAJO TIERRA. </a:t>
            </a:r>
            <a:r>
              <a:rPr lang="es-ES" altLang="es-ES" sz="2800" b="1" i="1" dirty="0" smtClean="0">
                <a:solidFill>
                  <a:srgbClr val="FF0000"/>
                </a:solidFill>
                <a:latin typeface="Franklin Gothic Medium" pitchFamily="34" charset="0"/>
              </a:rPr>
              <a:t>Coober </a:t>
            </a:r>
            <a:r>
              <a:rPr lang="es-ES" altLang="es-ES" sz="2800" b="1" i="1" dirty="0">
                <a:solidFill>
                  <a:srgbClr val="FF0000"/>
                </a:solidFill>
                <a:latin typeface="Franklin Gothic Medium" pitchFamily="34" charset="0"/>
              </a:rPr>
              <a:t>Pedy es una ciudad completamente subterránea. Más de 2.000 personas de 45 nacionalidades viven en casas cueva de hasta 7 metros de profundidad. Si tanta gente se ha establecido allí, es por la riqueza del suelo en Opal, una piedra preciosa. Descubrimiento de esta ciudad del hombre de las cavernas </a:t>
            </a:r>
            <a:r>
              <a:rPr lang="es-ES" altLang="es-ES" sz="2800" b="1" i="1" dirty="0" smtClean="0">
                <a:solidFill>
                  <a:srgbClr val="FF0000"/>
                </a:solidFill>
                <a:latin typeface="Franklin Gothic Medium" pitchFamily="34" charset="0"/>
              </a:rPr>
              <a:t>moderno.</a:t>
            </a:r>
          </a:p>
        </p:txBody>
      </p:sp>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66427" y="5042181"/>
            <a:ext cx="1701869" cy="1298731"/>
          </a:xfrm>
          <a:prstGeom prst="rect">
            <a:avLst/>
          </a:prstGeom>
          <a:noFill/>
        </p:spPr>
      </p:pic>
    </p:spTree>
    <p:extLst>
      <p:ext uri="{BB962C8B-B14F-4D97-AF65-F5344CB8AC3E}">
        <p14:creationId xmlns:p14="http://schemas.microsoft.com/office/powerpoint/2010/main" val="3975288756"/>
      </p:ext>
    </p:extLst>
  </p:cSld>
  <p:clrMapOvr>
    <a:masterClrMapping/>
  </p:clrMapOvr>
  <mc:AlternateContent xmlns:mc="http://schemas.openxmlformats.org/markup-compatibility/2006" xmlns:p14="http://schemas.microsoft.com/office/powerpoint/2010/main">
    <mc:Choice Requires="p14">
      <p:transition spd="slow" p14:dur="4000" advTm="13000">
        <p14:vortex dir="r"/>
      </p:transition>
    </mc:Choice>
    <mc:Fallback xmlns="">
      <p:transition spd="slow" advTm="1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1" descr="C:\Users\angim\Desktop\Clipboard03.jpg"/>
          <p:cNvPicPr>
            <a:picLocks noChangeAspect="1" noChangeArrowheads="1"/>
          </p:cNvPicPr>
          <p:nvPr/>
        </p:nvPicPr>
        <p:blipFill rotWithShape="1">
          <a:blip r:embed="rId2">
            <a:extLst>
              <a:ext uri="{28A0092B-C50C-407E-A947-70E740481C1C}">
                <a14:useLocalDpi xmlns:a14="http://schemas.microsoft.com/office/drawing/2010/main" val="0"/>
              </a:ext>
            </a:extLst>
          </a:blip>
          <a:srcRect l="2952" t="5986" r="4511" b="7432"/>
          <a:stretch/>
        </p:blipFill>
        <p:spPr bwMode="auto">
          <a:xfrm>
            <a:off x="-14592" y="-24254"/>
            <a:ext cx="11389896" cy="6516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5" name="Text Box 7"/>
          <p:cNvSpPr txBox="1">
            <a:spLocks noChangeArrowheads="1"/>
          </p:cNvSpPr>
          <p:nvPr/>
        </p:nvSpPr>
        <p:spPr bwMode="auto">
          <a:xfrm>
            <a:off x="7445939" y="5289660"/>
            <a:ext cx="3317456" cy="1015663"/>
          </a:xfrm>
          <a:prstGeom prst="rect">
            <a:avLst/>
          </a:prstGeom>
          <a:solidFill>
            <a:srgbClr val="CCFF66"/>
          </a:solidFill>
          <a:ln>
            <a:noFill/>
          </a:ln>
          <a:effectLs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000" b="1" i="1" dirty="0" smtClean="0">
                <a:solidFill>
                  <a:srgbClr val="FF0000"/>
                </a:solidFill>
                <a:latin typeface="+mj-lt"/>
              </a:rPr>
              <a:t>Orificio </a:t>
            </a:r>
            <a:r>
              <a:rPr lang="es-ES" altLang="es-ES" sz="2000" b="1" i="1" dirty="0">
                <a:solidFill>
                  <a:srgbClr val="FF0000"/>
                </a:solidFill>
                <a:latin typeface="+mj-lt"/>
              </a:rPr>
              <a:t>de entrada a la mina de ópalo y uno de los accesos a Coober Pedy</a:t>
            </a:r>
            <a:endParaRPr lang="fr-FR" altLang="es-ES" sz="2000" b="1" i="1" dirty="0">
              <a:solidFill>
                <a:srgbClr val="FF0000"/>
              </a:solidFill>
              <a:latin typeface="+mj-lt"/>
            </a:endParaRPr>
          </a:p>
        </p:txBody>
      </p:sp>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4089018" y="5289660"/>
            <a:ext cx="1701869" cy="1298731"/>
          </a:xfrm>
          <a:prstGeom prst="rect">
            <a:avLst/>
          </a:prstGeom>
          <a:noFill/>
        </p:spPr>
      </p:pic>
    </p:spTree>
    <p:extLst>
      <p:ext uri="{BB962C8B-B14F-4D97-AF65-F5344CB8AC3E}">
        <p14:creationId xmlns:p14="http://schemas.microsoft.com/office/powerpoint/2010/main" val="1432998458"/>
      </p:ext>
    </p:extLst>
  </p:cSld>
  <p:clrMapOvr>
    <a:masterClrMapping/>
  </p:clrMapOvr>
  <mc:AlternateContent xmlns:mc="http://schemas.openxmlformats.org/markup-compatibility/2006" xmlns:p14="http://schemas.microsoft.com/office/powerpoint/2010/main">
    <mc:Choice Requires="p14">
      <p:transition spd="slow" p14:dur="4000" advTm="8000">
        <p14:vortex dir="r"/>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4" presetClass="entr" presetSubtype="32"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ox(out)">
                                      <p:cBhvr>
                                        <p:cTn id="7" dur="3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Jose Luis\Desktop\image-une-australie-coober-pedy-mines-opales-maisons-troglodytes-1024x53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0945291" cy="65166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06659778"/>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Users\angim\Desktop\Clipboard06.jpg"/>
          <p:cNvPicPr>
            <a:picLocks noChangeAspect="1" noChangeArrowheads="1"/>
          </p:cNvPicPr>
          <p:nvPr/>
        </p:nvPicPr>
        <p:blipFill rotWithShape="1">
          <a:blip r:embed="rId2">
            <a:extLst>
              <a:ext uri="{28A0092B-C50C-407E-A947-70E740481C1C}">
                <a14:useLocalDpi xmlns:a14="http://schemas.microsoft.com/office/drawing/2010/main" val="0"/>
              </a:ext>
            </a:extLst>
          </a:blip>
          <a:srcRect l="3294" t="4444" r="3635" b="4444"/>
          <a:stretch/>
        </p:blipFill>
        <p:spPr bwMode="auto">
          <a:xfrm>
            <a:off x="1" y="0"/>
            <a:ext cx="10801350" cy="6516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07356165"/>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16" fill="hold" nodeType="afterEffect">
                                  <p:stCondLst>
                                    <p:cond delay="0"/>
                                  </p:stCondLst>
                                  <p:childTnLst>
                                    <p:set>
                                      <p:cBhvr>
                                        <p:cTn id="6" dur="1" fill="hold">
                                          <p:stCondLst>
                                            <p:cond delay="0"/>
                                          </p:stCondLst>
                                        </p:cTn>
                                        <p:tgtEl>
                                          <p:spTgt spid="12290"/>
                                        </p:tgtEl>
                                        <p:attrNameLst>
                                          <p:attrName>style.visibility</p:attrName>
                                        </p:attrNameLst>
                                      </p:cBhvr>
                                      <p:to>
                                        <p:strVal val="visible"/>
                                      </p:to>
                                    </p:set>
                                    <p:animEffect transition="in" filter="box(in)">
                                      <p:cBhvr>
                                        <p:cTn id="7" dur="3000"/>
                                        <p:tgtEl>
                                          <p:spTgt spid="1229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1" descr="C:\Users\angim\Desktop\Clipboard0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3845" y="-414064"/>
            <a:ext cx="12309038" cy="7488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05428687"/>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afterEffect">
                                  <p:stCondLst>
                                    <p:cond delay="0"/>
                                  </p:stCondLst>
                                  <p:childTnLst>
                                    <p:set>
                                      <p:cBhvr>
                                        <p:cTn id="6" dur="1" fill="hold">
                                          <p:stCondLst>
                                            <p:cond delay="0"/>
                                          </p:stCondLst>
                                        </p:cTn>
                                        <p:tgtEl>
                                          <p:spTgt spid="21506"/>
                                        </p:tgtEl>
                                        <p:attrNameLst>
                                          <p:attrName>style.visibility</p:attrName>
                                        </p:attrNameLst>
                                      </p:cBhvr>
                                      <p:to>
                                        <p:strVal val="visible"/>
                                      </p:to>
                                    </p:set>
                                    <p:animEffect transition="in" filter="fade">
                                      <p:cBhvr>
                                        <p:cTn id="7" dur="3000"/>
                                        <p:tgtEl>
                                          <p:spTgt spid="215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5" descr="C:\Users\angim\Desktop\Clipboard35.jpg"/>
          <p:cNvPicPr>
            <a:picLocks noChangeAspect="1" noChangeArrowheads="1"/>
          </p:cNvPicPr>
          <p:nvPr/>
        </p:nvPicPr>
        <p:blipFill rotWithShape="1">
          <a:blip r:embed="rId2">
            <a:extLst>
              <a:ext uri="{28A0092B-C50C-407E-A947-70E740481C1C}">
                <a14:useLocalDpi xmlns:a14="http://schemas.microsoft.com/office/drawing/2010/main" val="0"/>
              </a:ext>
            </a:extLst>
          </a:blip>
          <a:srcRect l="4285" t="6107" r="3588" b="8418"/>
          <a:stretch/>
        </p:blipFill>
        <p:spPr bwMode="auto">
          <a:xfrm>
            <a:off x="-244944" y="0"/>
            <a:ext cx="11328660" cy="6516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5" name="Text Box 7"/>
          <p:cNvSpPr txBox="1">
            <a:spLocks noChangeArrowheads="1"/>
          </p:cNvSpPr>
          <p:nvPr/>
        </p:nvSpPr>
        <p:spPr bwMode="auto">
          <a:xfrm>
            <a:off x="6318112" y="5218088"/>
            <a:ext cx="4357364" cy="923330"/>
          </a:xfrm>
          <a:prstGeom prst="rect">
            <a:avLst/>
          </a:prstGeom>
          <a:solidFill>
            <a:srgbClr val="CCFF66"/>
          </a:solidFill>
          <a:ln>
            <a:noFill/>
          </a:ln>
          <a:effectLs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1800" b="1" i="1" dirty="0">
                <a:solidFill>
                  <a:srgbClr val="FF0000"/>
                </a:solidFill>
                <a:latin typeface="+mj-lt"/>
              </a:rPr>
              <a:t>T</a:t>
            </a:r>
            <a:r>
              <a:rPr lang="es-ES" altLang="es-ES" sz="1800" b="1" i="1" dirty="0" smtClean="0">
                <a:solidFill>
                  <a:srgbClr val="FF0000"/>
                </a:solidFill>
                <a:latin typeface="+mj-lt"/>
              </a:rPr>
              <a:t>raducido </a:t>
            </a:r>
            <a:r>
              <a:rPr lang="es-ES" altLang="es-ES" sz="1800" b="1" i="1" dirty="0">
                <a:solidFill>
                  <a:srgbClr val="FF0000"/>
                </a:solidFill>
                <a:latin typeface="+mj-lt"/>
              </a:rPr>
              <a:t>del idioma de la tribu local de Coober Pedy, significa "boca blanca" u "hombre blanco clandestino</a:t>
            </a:r>
            <a:r>
              <a:rPr lang="es-ES" altLang="es-ES" sz="1800" b="1" i="1" dirty="0" smtClean="0">
                <a:solidFill>
                  <a:srgbClr val="FF0000"/>
                </a:solidFill>
                <a:latin typeface="+mj-lt"/>
              </a:rPr>
              <a:t>"</a:t>
            </a:r>
            <a:endParaRPr lang="es-ES" altLang="es-ES" sz="1800" b="1" i="1" dirty="0">
              <a:solidFill>
                <a:srgbClr val="FF0000"/>
              </a:solidFill>
              <a:latin typeface="+mj-lt"/>
            </a:endParaRPr>
          </a:p>
        </p:txBody>
      </p:sp>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66427" y="5042181"/>
            <a:ext cx="1701869" cy="1298731"/>
          </a:xfrm>
          <a:prstGeom prst="rect">
            <a:avLst/>
          </a:prstGeom>
          <a:noFill/>
        </p:spPr>
      </p:pic>
    </p:spTree>
    <p:extLst>
      <p:ext uri="{BB962C8B-B14F-4D97-AF65-F5344CB8AC3E}">
        <p14:creationId xmlns:p14="http://schemas.microsoft.com/office/powerpoint/2010/main" val="364190674"/>
      </p:ext>
    </p:extLst>
  </p:cSld>
  <p:clrMapOvr>
    <a:masterClrMapping/>
  </p:clrMapOvr>
  <mc:AlternateContent xmlns:mc="http://schemas.openxmlformats.org/markup-compatibility/2006" xmlns:p14="http://schemas.microsoft.com/office/powerpoint/2010/main">
    <mc:Choice Requires="p14">
      <p:transition spd="slow" p14:dur="4000" advTm="12000">
        <p14:vortex dir="r"/>
      </p:transition>
    </mc:Choice>
    <mc:Fallback xmlns="">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outVertical)">
                                      <p:cBhvr>
                                        <p:cTn id="7"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Jose Luis\Desktop\2f5d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26032"/>
            <a:ext cx="10955877" cy="66427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81979807"/>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C:\Users\angim\Desktop\Clipboard05.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0360" y="-368143"/>
            <a:ext cx="12021736" cy="72529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52291303"/>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afterEffect">
                                  <p:stCondLst>
                                    <p:cond delay="0"/>
                                  </p:stCondLst>
                                  <p:childTnLst>
                                    <p:set>
                                      <p:cBhvr>
                                        <p:cTn id="6" dur="1" fill="hold">
                                          <p:stCondLst>
                                            <p:cond delay="0"/>
                                          </p:stCondLst>
                                        </p:cTn>
                                        <p:tgtEl>
                                          <p:spTgt spid="14338"/>
                                        </p:tgtEl>
                                        <p:attrNameLst>
                                          <p:attrName>style.visibility</p:attrName>
                                        </p:attrNameLst>
                                      </p:cBhvr>
                                      <p:to>
                                        <p:strVal val="visible"/>
                                      </p:to>
                                    </p:set>
                                    <p:animEffect transition="in" filter="fade">
                                      <p:cBhvr>
                                        <p:cTn id="7" dur="3000"/>
                                        <p:tgtEl>
                                          <p:spTgt spid="143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Users\Jose Luis\Desktop\Kuber-Pedi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98040"/>
            <a:ext cx="10801350" cy="67137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31826548"/>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C:\Users\angim\Desktop\Clipboard25.jpg"/>
          <p:cNvPicPr>
            <a:picLocks noChangeAspect="1" noChangeArrowheads="1"/>
          </p:cNvPicPr>
          <p:nvPr/>
        </p:nvPicPr>
        <p:blipFill rotWithShape="1">
          <a:blip r:embed="rId2">
            <a:extLst>
              <a:ext uri="{28A0092B-C50C-407E-A947-70E740481C1C}">
                <a14:useLocalDpi xmlns:a14="http://schemas.microsoft.com/office/drawing/2010/main" val="0"/>
              </a:ext>
            </a:extLst>
          </a:blip>
          <a:srcRect l="4513" t="5999" r="5458" b="5334"/>
          <a:stretch/>
        </p:blipFill>
        <p:spPr bwMode="auto">
          <a:xfrm>
            <a:off x="21289" y="-126032"/>
            <a:ext cx="10953227" cy="66427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17732925"/>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12" fill="hold" nodeType="afterEffect">
                                  <p:stCondLst>
                                    <p:cond delay="0"/>
                                  </p:stCondLst>
                                  <p:childTnLst>
                                    <p:set>
                                      <p:cBhvr>
                                        <p:cTn id="6" dur="1" fill="hold">
                                          <p:stCondLst>
                                            <p:cond delay="0"/>
                                          </p:stCondLst>
                                        </p:cTn>
                                        <p:tgtEl>
                                          <p:spTgt spid="13314"/>
                                        </p:tgtEl>
                                        <p:attrNameLst>
                                          <p:attrName>style.visibility</p:attrName>
                                        </p:attrNameLst>
                                      </p:cBhvr>
                                      <p:to>
                                        <p:strVal val="visible"/>
                                      </p:to>
                                    </p:set>
                                    <p:animEffect transition="in" filter="strips(downLeft)">
                                      <p:cBhvr>
                                        <p:cTn id="7" dur="3000"/>
                                        <p:tgtEl>
                                          <p:spTgt spid="133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Users\Jose Luis\Desktop\Добыча австралийских опалов (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0801350" cy="65166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79603506"/>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C:\Users\angim\Desktop\Clipboard19.jpg"/>
          <p:cNvPicPr>
            <a:picLocks noChangeAspect="1" noChangeArrowheads="1"/>
          </p:cNvPicPr>
          <p:nvPr/>
        </p:nvPicPr>
        <p:blipFill rotWithShape="1">
          <a:blip r:embed="rId2">
            <a:extLst>
              <a:ext uri="{28A0092B-C50C-407E-A947-70E740481C1C}">
                <a14:useLocalDpi xmlns:a14="http://schemas.microsoft.com/office/drawing/2010/main" val="0"/>
              </a:ext>
            </a:extLst>
          </a:blip>
          <a:srcRect l="4493" t="7222" r="5664" b="6667"/>
          <a:stretch/>
        </p:blipFill>
        <p:spPr bwMode="auto">
          <a:xfrm>
            <a:off x="-143941" y="1"/>
            <a:ext cx="11113956" cy="6516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56340486"/>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0" fill="hold" nodeType="afterEffect">
                                  <p:stCondLst>
                                    <p:cond delay="0"/>
                                  </p:stCondLst>
                                  <p:childTnLst>
                                    <p:set>
                                      <p:cBhvr>
                                        <p:cTn id="6" dur="1" fill="hold">
                                          <p:stCondLst>
                                            <p:cond delay="0"/>
                                          </p:stCondLst>
                                        </p:cTn>
                                        <p:tgtEl>
                                          <p:spTgt spid="32770"/>
                                        </p:tgtEl>
                                        <p:attrNameLst>
                                          <p:attrName>style.visibility</p:attrName>
                                        </p:attrNameLst>
                                      </p:cBhvr>
                                      <p:to>
                                        <p:strVal val="visible"/>
                                      </p:to>
                                    </p:set>
                                    <p:anim calcmode="lin" valueType="num">
                                      <p:cBhvr>
                                        <p:cTn id="7" dur="3000" fill="hold"/>
                                        <p:tgtEl>
                                          <p:spTgt spid="32770"/>
                                        </p:tgtEl>
                                        <p:attrNameLst>
                                          <p:attrName>ppt_w</p:attrName>
                                        </p:attrNameLst>
                                      </p:cBhvr>
                                      <p:tavLst>
                                        <p:tav tm="0">
                                          <p:val>
                                            <p:fltVal val="0"/>
                                          </p:val>
                                        </p:tav>
                                        <p:tav tm="100000">
                                          <p:val>
                                            <p:strVal val="#ppt_w"/>
                                          </p:val>
                                        </p:tav>
                                      </p:tavLst>
                                    </p:anim>
                                    <p:anim calcmode="lin" valueType="num">
                                      <p:cBhvr>
                                        <p:cTn id="8" dur="3000" fill="hold"/>
                                        <p:tgtEl>
                                          <p:spTgt spid="32770"/>
                                        </p:tgtEl>
                                        <p:attrNameLst>
                                          <p:attrName>ppt_h</p:attrName>
                                        </p:attrNameLst>
                                      </p:cBhvr>
                                      <p:tavLst>
                                        <p:tav tm="0">
                                          <p:val>
                                            <p:fltVal val="0"/>
                                          </p:val>
                                        </p:tav>
                                        <p:tav tm="100000">
                                          <p:val>
                                            <p:strVal val="#ppt_h"/>
                                          </p:val>
                                        </p:tav>
                                      </p:tavLst>
                                    </p:anim>
                                    <p:animEffect transition="in" filter="fade">
                                      <p:cBhvr>
                                        <p:cTn id="9" dur="3000"/>
                                        <p:tgtEl>
                                          <p:spTgt spid="327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6" descr="GIF de hexágono de color"/>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 y="7542"/>
            <a:ext cx="10801351" cy="6509146"/>
          </a:xfrm>
          <a:prstGeom prst="rect">
            <a:avLst/>
          </a:prstGeom>
          <a:noFill/>
          <a:extLst>
            <a:ext uri="{909E8E84-426E-40DD-AFC4-6F175D3DCCD1}">
              <a14:hiddenFill xmlns:a14="http://schemas.microsoft.com/office/drawing/2010/main">
                <a:solidFill>
                  <a:srgbClr val="FFFFFF"/>
                </a:solidFill>
              </a14:hiddenFill>
            </a:ext>
          </a:extLst>
        </p:spPr>
      </p:pic>
      <p:sp>
        <p:nvSpPr>
          <p:cNvPr id="2055" name="Text Box 7"/>
          <p:cNvSpPr txBox="1">
            <a:spLocks noChangeArrowheads="1"/>
          </p:cNvSpPr>
          <p:nvPr/>
        </p:nvSpPr>
        <p:spPr bwMode="auto">
          <a:xfrm>
            <a:off x="1868297" y="1000343"/>
            <a:ext cx="8779006" cy="3970318"/>
          </a:xfrm>
          <a:prstGeom prst="rect">
            <a:avLst/>
          </a:prstGeom>
          <a:solidFill>
            <a:srgbClr val="CCFF66"/>
          </a:solidFill>
          <a:ln>
            <a:noFill/>
          </a:ln>
          <a:effectLs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800" b="1" i="1" dirty="0" smtClean="0">
                <a:solidFill>
                  <a:srgbClr val="FF0000"/>
                </a:solidFill>
                <a:latin typeface="+mj-lt"/>
              </a:rPr>
              <a:t>¡</a:t>
            </a:r>
            <a:r>
              <a:rPr lang="es-ES" altLang="es-ES" sz="2800" b="1" i="1" dirty="0">
                <a:solidFill>
                  <a:srgbClr val="FF0000"/>
                </a:solidFill>
                <a:latin typeface="+mj-lt"/>
              </a:rPr>
              <a:t>En este mundo aparte, hay supermercados, bares, una librería e incluso dos iglesias! Si olvidamos que están bajo tierra, el alojamiento no podría ser más cómodo. La temperatura siempre es agradable, no hay necesidad de instalar calefacción o aire acondicionado. Gracias a esto, la ciudad tiene una huella de carbono muy baja. Los muros de piedra también aíslan por completo el sonido: puedes escuchar </a:t>
            </a:r>
            <a:r>
              <a:rPr lang="es-ES" altLang="es-ES" sz="2800" b="1" i="1" dirty="0" err="1">
                <a:solidFill>
                  <a:srgbClr val="FF0000"/>
                </a:solidFill>
                <a:latin typeface="+mj-lt"/>
              </a:rPr>
              <a:t>hard</a:t>
            </a:r>
            <a:r>
              <a:rPr lang="es-ES" altLang="es-ES" sz="2800" b="1" i="1" dirty="0">
                <a:solidFill>
                  <a:srgbClr val="FF0000"/>
                </a:solidFill>
                <a:latin typeface="+mj-lt"/>
              </a:rPr>
              <a:t> rock a las 5 am, ¡tus vecinos no escucharán nada</a:t>
            </a:r>
            <a:r>
              <a:rPr lang="es-ES" altLang="es-ES" sz="2800" b="1" i="1" dirty="0" smtClean="0">
                <a:solidFill>
                  <a:srgbClr val="FF0000"/>
                </a:solidFill>
                <a:latin typeface="+mj-lt"/>
              </a:rPr>
              <a:t>!</a:t>
            </a:r>
            <a:endParaRPr lang="fr-FR" altLang="es-ES" sz="2800" b="1" i="1" dirty="0">
              <a:solidFill>
                <a:srgbClr val="FF0000"/>
              </a:solidFill>
              <a:latin typeface="+mj-lt"/>
            </a:endParaRPr>
          </a:p>
        </p:txBody>
      </p:sp>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66427" y="5042181"/>
            <a:ext cx="1701869" cy="1298731"/>
          </a:xfrm>
          <a:prstGeom prst="rect">
            <a:avLst/>
          </a:prstGeom>
          <a:noFill/>
        </p:spPr>
      </p:pic>
    </p:spTree>
    <p:extLst>
      <p:ext uri="{BB962C8B-B14F-4D97-AF65-F5344CB8AC3E}">
        <p14:creationId xmlns:p14="http://schemas.microsoft.com/office/powerpoint/2010/main" val="4275088698"/>
      </p:ext>
    </p:extLst>
  </p:cSld>
  <p:clrMapOvr>
    <a:masterClrMapping/>
  </p:clrMapOvr>
  <mc:AlternateContent xmlns:mc="http://schemas.openxmlformats.org/markup-compatibility/2006" xmlns:p14="http://schemas.microsoft.com/office/powerpoint/2010/main">
    <mc:Choice Requires="p14">
      <p:transition spd="slow" p14:dur="4000" advTm="17000">
        <p14:vortex dir="r"/>
      </p:transition>
    </mc:Choice>
    <mc:Fallback xmlns="">
      <p:transition spd="slow" advTm="17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4754" name="Picture 2" descr="https://upload.wikimedia.org/wikipedia/commons/thumb/0/0a/Serbian_Orthodox_Church_in_Coober_Pedy.jpg/800px-Serbian_Orthodox_Church_in_Coober_Pedy.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13" y="-1061"/>
            <a:ext cx="10793537" cy="65633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17506849"/>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Jose Luis\Desktop\Coober-Pedy-04-520x416.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17" y="-903173"/>
            <a:ext cx="10794732" cy="765844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5143222"/>
      </p:ext>
    </p:extLst>
  </p:cSld>
  <p:clrMapOvr>
    <a:masterClrMapping/>
  </p:clrMapOvr>
  <mc:AlternateContent xmlns:mc="http://schemas.openxmlformats.org/markup-compatibility/2006" xmlns:p14="http://schemas.microsoft.com/office/powerpoint/2010/main">
    <mc:Choice Requires="p14">
      <p:transition spd="slow" p14:dur="4000" advTm="6000">
        <p14:vortex dir="r"/>
        <p:sndAc>
          <p:stSnd>
            <p:snd r:embed="rId2" name="Luna llena Jesse Cook.wav"/>
          </p:stSnd>
        </p:sndAc>
      </p:transition>
    </mc:Choice>
    <mc:Fallback xmlns="">
      <p:transition spd="slow" advTm="6000">
        <p:fade/>
        <p:sndAc>
          <p:stSnd>
            <p:snd r:embed="rId4" name="Luna llena Jesse Cook.wav"/>
          </p:stSnd>
        </p:sndAc>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1" descr="C:\Users\angim\Desktop\Clipboard0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78247" y="-368143"/>
            <a:ext cx="13557846" cy="72529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68255464"/>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1" descr="C:\Users\angim\Desktop\Clipboard03.jpg"/>
          <p:cNvPicPr>
            <a:picLocks noChangeAspect="1" noChangeArrowheads="1"/>
          </p:cNvPicPr>
          <p:nvPr/>
        </p:nvPicPr>
        <p:blipFill rotWithShape="1">
          <a:blip r:embed="rId2">
            <a:extLst>
              <a:ext uri="{28A0092B-C50C-407E-A947-70E740481C1C}">
                <a14:useLocalDpi xmlns:a14="http://schemas.microsoft.com/office/drawing/2010/main" val="0"/>
              </a:ext>
            </a:extLst>
          </a:blip>
          <a:srcRect l="4419" t="7251" r="4419" b="7249"/>
          <a:stretch/>
        </p:blipFill>
        <p:spPr bwMode="auto">
          <a:xfrm>
            <a:off x="-1" y="-25362"/>
            <a:ext cx="10801350" cy="6542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66833859"/>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0" presetClass="entr" presetSubtype="0" fill="hold" nodeType="afterEffect">
                                  <p:stCondLst>
                                    <p:cond delay="0"/>
                                  </p:stCondLst>
                                  <p:childTnLst>
                                    <p:set>
                                      <p:cBhvr>
                                        <p:cTn id="6" dur="1" fill="hold">
                                          <p:stCondLst>
                                            <p:cond delay="0"/>
                                          </p:stCondLst>
                                        </p:cTn>
                                        <p:tgtEl>
                                          <p:spTgt spid="10242"/>
                                        </p:tgtEl>
                                        <p:attrNameLst>
                                          <p:attrName>style.visibility</p:attrName>
                                        </p:attrNameLst>
                                      </p:cBhvr>
                                      <p:to>
                                        <p:strVal val="visible"/>
                                      </p:to>
                                    </p:set>
                                    <p:animEffect transition="in" filter="wedge">
                                      <p:cBhvr>
                                        <p:cTn id="7" dur="3000"/>
                                        <p:tgtEl>
                                          <p:spTgt spid="102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Users\Jose Luis\Desktop\Kuber-Pedi.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1022480" cy="65166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38252006"/>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Users\Jose Luis\Desktop\4feb230c6c75bdb9765cbc2af121dcef.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3940" y="0"/>
            <a:ext cx="11717410" cy="68164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29378279"/>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70147" y="651669"/>
            <a:ext cx="8281035" cy="400110"/>
          </a:xfrm>
          <a:prstGeom prst="rect">
            <a:avLst/>
          </a:prstGeom>
        </p:spPr>
        <p:txBody>
          <a:bodyPr>
            <a:spAutoFit/>
          </a:bodyPr>
          <a:lstStyle/>
          <a:p>
            <a:pPr>
              <a:defRPr/>
            </a:pPr>
            <a:r>
              <a:rPr lang="fr-FR" sz="2000" b="1" dirty="0" smtClean="0">
                <a:solidFill>
                  <a:schemeClr val="bg1">
                    <a:lumMod val="95000"/>
                  </a:schemeClr>
                </a:solidFill>
                <a:latin typeface="Comic Sans MS" pitchFamily="66" charset="0"/>
              </a:rPr>
              <a:t> </a:t>
            </a:r>
            <a:endParaRPr lang="en-GB" sz="2000" b="1" dirty="0">
              <a:solidFill>
                <a:schemeClr val="bg1">
                  <a:lumMod val="95000"/>
                </a:schemeClr>
              </a:solidFill>
              <a:latin typeface="Comic Sans MS" pitchFamily="66" charset="0"/>
            </a:endParaRPr>
          </a:p>
        </p:txBody>
      </p:sp>
      <p:pic>
        <p:nvPicPr>
          <p:cNvPr id="16387" name="Picture 1" descr="C:\Users\angim\Desktop\Clipboard0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80453" y="-596962"/>
            <a:ext cx="13438238" cy="75266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88176340"/>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4" fill="hold" nodeType="afterEffect">
                                  <p:stCondLst>
                                    <p:cond delay="0"/>
                                  </p:stCondLst>
                                  <p:childTnLst>
                                    <p:set>
                                      <p:cBhvr>
                                        <p:cTn id="6" dur="1" fill="hold">
                                          <p:stCondLst>
                                            <p:cond delay="0"/>
                                          </p:stCondLst>
                                        </p:cTn>
                                        <p:tgtEl>
                                          <p:spTgt spid="16387"/>
                                        </p:tgtEl>
                                        <p:attrNameLst>
                                          <p:attrName>style.visibility</p:attrName>
                                        </p:attrNameLst>
                                      </p:cBhvr>
                                      <p:to>
                                        <p:strVal val="visible"/>
                                      </p:to>
                                    </p:set>
                                    <p:animEffect transition="in" filter="wipe(down)">
                                      <p:cBhvr>
                                        <p:cTn id="7" dur="3000"/>
                                        <p:tgtEl>
                                          <p:spTgt spid="16387"/>
                                        </p:tgtEl>
                                      </p:cBhvr>
                                    </p:animEffect>
                                  </p:childTnLst>
                                </p:cTn>
                              </p:par>
                              <p:par>
                                <p:cTn id="8" presetID="53" presetClass="entr" presetSubtype="0" fill="hold" nodeType="withEffect">
                                  <p:stCondLst>
                                    <p:cond delay="0"/>
                                  </p:stCondLst>
                                  <p:childTnLst>
                                    <p:set>
                                      <p:cBhvr>
                                        <p:cTn id="9" dur="1" fill="hold">
                                          <p:stCondLst>
                                            <p:cond delay="0"/>
                                          </p:stCondLst>
                                        </p:cTn>
                                        <p:tgtEl>
                                          <p:spTgt spid="2">
                                            <p:txEl>
                                              <p:pRg st="0" end="0"/>
                                            </p:txEl>
                                          </p:spTgt>
                                        </p:tgtEl>
                                        <p:attrNameLst>
                                          <p:attrName>style.visibility</p:attrName>
                                        </p:attrNameLst>
                                      </p:cBhvr>
                                      <p:to>
                                        <p:strVal val="visible"/>
                                      </p:to>
                                    </p:set>
                                    <p:anim calcmode="lin" valueType="num">
                                      <p:cBhvr>
                                        <p:cTn id="10" dur="3000" fill="hold"/>
                                        <p:tgtEl>
                                          <p:spTgt spid="2">
                                            <p:txEl>
                                              <p:pRg st="0" end="0"/>
                                            </p:txEl>
                                          </p:spTgt>
                                        </p:tgtEl>
                                        <p:attrNameLst>
                                          <p:attrName>ppt_w</p:attrName>
                                        </p:attrNameLst>
                                      </p:cBhvr>
                                      <p:tavLst>
                                        <p:tav tm="0">
                                          <p:val>
                                            <p:fltVal val="0"/>
                                          </p:val>
                                        </p:tav>
                                        <p:tav tm="100000">
                                          <p:val>
                                            <p:strVal val="#ppt_w"/>
                                          </p:val>
                                        </p:tav>
                                      </p:tavLst>
                                    </p:anim>
                                    <p:anim calcmode="lin" valueType="num">
                                      <p:cBhvr>
                                        <p:cTn id="11" dur="3000" fill="hold"/>
                                        <p:tgtEl>
                                          <p:spTgt spid="2">
                                            <p:txEl>
                                              <p:pRg st="0" end="0"/>
                                            </p:txEl>
                                          </p:spTgt>
                                        </p:tgtEl>
                                        <p:attrNameLst>
                                          <p:attrName>ppt_h</p:attrName>
                                        </p:attrNameLst>
                                      </p:cBhvr>
                                      <p:tavLst>
                                        <p:tav tm="0">
                                          <p:val>
                                            <p:fltVal val="0"/>
                                          </p:val>
                                        </p:tav>
                                        <p:tav tm="100000">
                                          <p:val>
                                            <p:strVal val="#ppt_h"/>
                                          </p:val>
                                        </p:tav>
                                      </p:tavLst>
                                    </p:anim>
                                    <p:animEffect transition="in" filter="fade">
                                      <p:cBhvr>
                                        <p:cTn id="12" dur="30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Users\Jose Luis\Desktop\88951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1039277" cy="65166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71251056"/>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Users\Jose Luis\Desktop\031e5e19959deb9cca958e995ff4e4f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0940109" cy="65166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22690523"/>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C:\Users\angim\Desktop\Clipboard13.jpg"/>
          <p:cNvPicPr>
            <a:picLocks noChangeAspect="1" noChangeArrowheads="1"/>
          </p:cNvPicPr>
          <p:nvPr/>
        </p:nvPicPr>
        <p:blipFill rotWithShape="1">
          <a:blip r:embed="rId2">
            <a:extLst>
              <a:ext uri="{28A0092B-C50C-407E-A947-70E740481C1C}">
                <a14:useLocalDpi xmlns:a14="http://schemas.microsoft.com/office/drawing/2010/main" val="0"/>
              </a:ext>
            </a:extLst>
          </a:blip>
          <a:srcRect l="4422" t="11111" r="5597" b="7778"/>
          <a:stretch/>
        </p:blipFill>
        <p:spPr bwMode="auto">
          <a:xfrm>
            <a:off x="-161569" y="0"/>
            <a:ext cx="11178867" cy="6516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descr="Imagen relacionada"/>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287957" y="-222686"/>
            <a:ext cx="11449272" cy="74582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90107953"/>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afterEffect">
                                  <p:stCondLst>
                                    <p:cond delay="0"/>
                                  </p:stCondLst>
                                  <p:childTnLst>
                                    <p:set>
                                      <p:cBhvr>
                                        <p:cTn id="6" dur="1" fill="hold">
                                          <p:stCondLst>
                                            <p:cond delay="0"/>
                                          </p:stCondLst>
                                        </p:cTn>
                                        <p:tgtEl>
                                          <p:spTgt spid="27650"/>
                                        </p:tgtEl>
                                        <p:attrNameLst>
                                          <p:attrName>style.visibility</p:attrName>
                                        </p:attrNameLst>
                                      </p:cBhvr>
                                      <p:to>
                                        <p:strVal val="visible"/>
                                      </p:to>
                                    </p:set>
                                    <p:animEffect transition="in" filter="fade">
                                      <p:cBhvr>
                                        <p:cTn id="7" dur="3000"/>
                                        <p:tgtEl>
                                          <p:spTgt spid="27650"/>
                                        </p:tgtEl>
                                      </p:cBhvr>
                                    </p:animEffect>
                                  </p:childTnLst>
                                </p:cTn>
                              </p:par>
                              <p:par>
                                <p:cTn id="8" presetID="6" presetClass="exit" presetSubtype="32" fill="hold" nodeType="withEffect">
                                  <p:stCondLst>
                                    <p:cond delay="2250"/>
                                  </p:stCondLst>
                                  <p:childTnLst>
                                    <p:animEffect transition="out" filter="circle(out)">
                                      <p:cBhvr>
                                        <p:cTn id="9" dur="2000"/>
                                        <p:tgtEl>
                                          <p:spTgt spid="3"/>
                                        </p:tgtEl>
                                      </p:cBhvr>
                                    </p:animEffect>
                                    <p:set>
                                      <p:cBhvr>
                                        <p:cTn id="10" dur="1" fill="hold">
                                          <p:stCondLst>
                                            <p:cond delay="1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descr="C:\Users\angim\Desktop\Clipboard28.jpg"/>
          <p:cNvPicPr>
            <a:picLocks noChangeAspect="1" noChangeArrowheads="1"/>
          </p:cNvPicPr>
          <p:nvPr/>
        </p:nvPicPr>
        <p:blipFill rotWithShape="1">
          <a:blip r:embed="rId2">
            <a:extLst>
              <a:ext uri="{28A0092B-C50C-407E-A947-70E740481C1C}">
                <a14:useLocalDpi xmlns:a14="http://schemas.microsoft.com/office/drawing/2010/main" val="0"/>
              </a:ext>
            </a:extLst>
          </a:blip>
          <a:srcRect l="4896" t="5521" r="3125" b="6454"/>
          <a:stretch/>
        </p:blipFill>
        <p:spPr bwMode="auto">
          <a:xfrm>
            <a:off x="-21582" y="0"/>
            <a:ext cx="10822932" cy="6516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06964656"/>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afterEffect">
                                  <p:stCondLst>
                                    <p:cond delay="0"/>
                                  </p:stCondLst>
                                  <p:childTnLst>
                                    <p:set>
                                      <p:cBhvr>
                                        <p:cTn id="6" dur="1" fill="hold">
                                          <p:stCondLst>
                                            <p:cond delay="0"/>
                                          </p:stCondLst>
                                        </p:cTn>
                                        <p:tgtEl>
                                          <p:spTgt spid="41986"/>
                                        </p:tgtEl>
                                        <p:attrNameLst>
                                          <p:attrName>style.visibility</p:attrName>
                                        </p:attrNameLst>
                                      </p:cBhvr>
                                      <p:to>
                                        <p:strVal val="visible"/>
                                      </p:to>
                                    </p:set>
                                    <p:animEffect transition="in" filter="barn(outVertical)">
                                      <p:cBhvr>
                                        <p:cTn id="7" dur="3000"/>
                                        <p:tgtEl>
                                          <p:spTgt spid="4198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descr="C:\Users\angim\Desktop\Clipboard27.jpg"/>
          <p:cNvPicPr>
            <a:picLocks noChangeAspect="1" noChangeArrowheads="1"/>
          </p:cNvPicPr>
          <p:nvPr/>
        </p:nvPicPr>
        <p:blipFill rotWithShape="1">
          <a:blip r:embed="rId2">
            <a:extLst>
              <a:ext uri="{28A0092B-C50C-407E-A947-70E740481C1C}">
                <a14:useLocalDpi xmlns:a14="http://schemas.microsoft.com/office/drawing/2010/main" val="0"/>
              </a:ext>
            </a:extLst>
          </a:blip>
          <a:srcRect l="5423" t="4722" r="2874" b="5278"/>
          <a:stretch/>
        </p:blipFill>
        <p:spPr bwMode="auto">
          <a:xfrm>
            <a:off x="-35855" y="-220717"/>
            <a:ext cx="10939322" cy="67374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67078563"/>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4" fill="hold" nodeType="afterEffect">
                                  <p:stCondLst>
                                    <p:cond delay="0"/>
                                  </p:stCondLst>
                                  <p:childTnLst>
                                    <p:set>
                                      <p:cBhvr>
                                        <p:cTn id="6" dur="1" fill="hold">
                                          <p:stCondLst>
                                            <p:cond delay="0"/>
                                          </p:stCondLst>
                                        </p:cTn>
                                        <p:tgtEl>
                                          <p:spTgt spid="40962"/>
                                        </p:tgtEl>
                                        <p:attrNameLst>
                                          <p:attrName>style.visibility</p:attrName>
                                        </p:attrNameLst>
                                      </p:cBhvr>
                                      <p:to>
                                        <p:strVal val="visible"/>
                                      </p:to>
                                    </p:set>
                                    <p:animEffect transition="in" filter="wipe(down)">
                                      <p:cBhvr>
                                        <p:cTn id="7" dur="3000"/>
                                        <p:tgtEl>
                                          <p:spTgt spid="409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2" descr="C:\Users\angim\Desktop\Clipboard23.jpg"/>
          <p:cNvPicPr>
            <a:picLocks noChangeAspect="1" noChangeArrowheads="1"/>
          </p:cNvPicPr>
          <p:nvPr/>
        </p:nvPicPr>
        <p:blipFill rotWithShape="1">
          <a:blip r:embed="rId2">
            <a:extLst>
              <a:ext uri="{28A0092B-C50C-407E-A947-70E740481C1C}">
                <a14:useLocalDpi xmlns:a14="http://schemas.microsoft.com/office/drawing/2010/main" val="0"/>
              </a:ext>
            </a:extLst>
          </a:blip>
          <a:srcRect l="4188" t="6197" r="3579" b="5246"/>
          <a:stretch/>
        </p:blipFill>
        <p:spPr bwMode="auto">
          <a:xfrm>
            <a:off x="0" y="0"/>
            <a:ext cx="10839554" cy="6516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53115765"/>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afterEffect">
                                  <p:stCondLst>
                                    <p:cond delay="0"/>
                                  </p:stCondLst>
                                  <p:childTnLst>
                                    <p:set>
                                      <p:cBhvr>
                                        <p:cTn id="6" dur="1" fill="hold">
                                          <p:stCondLst>
                                            <p:cond delay="0"/>
                                          </p:stCondLst>
                                        </p:cTn>
                                        <p:tgtEl>
                                          <p:spTgt spid="38914"/>
                                        </p:tgtEl>
                                        <p:attrNameLst>
                                          <p:attrName>style.visibility</p:attrName>
                                        </p:attrNameLst>
                                      </p:cBhvr>
                                      <p:to>
                                        <p:strVal val="visible"/>
                                      </p:to>
                                    </p:set>
                                    <p:animEffect transition="in" filter="fade">
                                      <p:cBhvr>
                                        <p:cTn id="7" dur="3000"/>
                                        <p:tgtEl>
                                          <p:spTgt spid="389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descr="C:\Users\angim\Desktop\Clipboard22.jpg"/>
          <p:cNvPicPr>
            <a:picLocks noChangeAspect="1" noChangeArrowheads="1"/>
          </p:cNvPicPr>
          <p:nvPr/>
        </p:nvPicPr>
        <p:blipFill rotWithShape="1">
          <a:blip r:embed="rId2">
            <a:extLst>
              <a:ext uri="{28A0092B-C50C-407E-A947-70E740481C1C}">
                <a14:useLocalDpi xmlns:a14="http://schemas.microsoft.com/office/drawing/2010/main" val="0"/>
              </a:ext>
            </a:extLst>
          </a:blip>
          <a:srcRect l="3269" t="5595" r="6566" b="5951"/>
          <a:stretch/>
        </p:blipFill>
        <p:spPr bwMode="auto">
          <a:xfrm>
            <a:off x="0" y="0"/>
            <a:ext cx="10875627" cy="6516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4101107"/>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42" fill="hold" nodeType="afterEffect">
                                  <p:stCondLst>
                                    <p:cond delay="0"/>
                                  </p:stCondLst>
                                  <p:childTnLst>
                                    <p:set>
                                      <p:cBhvr>
                                        <p:cTn id="6" dur="1" fill="hold">
                                          <p:stCondLst>
                                            <p:cond delay="0"/>
                                          </p:stCondLst>
                                        </p:cTn>
                                        <p:tgtEl>
                                          <p:spTgt spid="37890"/>
                                        </p:tgtEl>
                                        <p:attrNameLst>
                                          <p:attrName>style.visibility</p:attrName>
                                        </p:attrNameLst>
                                      </p:cBhvr>
                                      <p:to>
                                        <p:strVal val="visible"/>
                                      </p:to>
                                    </p:set>
                                    <p:animEffect transition="in" filter="barn(outHorizontal)">
                                      <p:cBhvr>
                                        <p:cTn id="7" dur="3000"/>
                                        <p:tgtEl>
                                          <p:spTgt spid="3789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descr="C:\Users\angim\Desktop\Clipboard26.jpg"/>
          <p:cNvPicPr>
            <a:picLocks noChangeAspect="1" noChangeArrowheads="1"/>
          </p:cNvPicPr>
          <p:nvPr/>
        </p:nvPicPr>
        <p:blipFill rotWithShape="1">
          <a:blip r:embed="rId2">
            <a:extLst>
              <a:ext uri="{28A0092B-C50C-407E-A947-70E740481C1C}">
                <a14:useLocalDpi xmlns:a14="http://schemas.microsoft.com/office/drawing/2010/main" val="0"/>
              </a:ext>
            </a:extLst>
          </a:blip>
          <a:srcRect l="13849" t="20908" r="7382" b="8313"/>
          <a:stretch/>
        </p:blipFill>
        <p:spPr bwMode="auto">
          <a:xfrm>
            <a:off x="0" y="-198040"/>
            <a:ext cx="10827329" cy="67147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54597001"/>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6" fill="hold" nodeType="afterEffect">
                                  <p:stCondLst>
                                    <p:cond delay="0"/>
                                  </p:stCondLst>
                                  <p:childTnLst>
                                    <p:set>
                                      <p:cBhvr>
                                        <p:cTn id="6" dur="1" fill="hold">
                                          <p:stCondLst>
                                            <p:cond delay="0"/>
                                          </p:stCondLst>
                                        </p:cTn>
                                        <p:tgtEl>
                                          <p:spTgt spid="39938"/>
                                        </p:tgtEl>
                                        <p:attrNameLst>
                                          <p:attrName>style.visibility</p:attrName>
                                        </p:attrNameLst>
                                      </p:cBhvr>
                                      <p:to>
                                        <p:strVal val="visible"/>
                                      </p:to>
                                    </p:set>
                                    <p:animEffect transition="in" filter="strips(downRight)">
                                      <p:cBhvr>
                                        <p:cTn id="7" dur="3000"/>
                                        <p:tgtEl>
                                          <p:spTgt spid="399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1" descr="C:\Users\angim\Desktop\Clipboard04.jpg"/>
          <p:cNvPicPr>
            <a:picLocks noChangeAspect="1" noChangeArrowheads="1"/>
          </p:cNvPicPr>
          <p:nvPr/>
        </p:nvPicPr>
        <p:blipFill rotWithShape="1">
          <a:blip r:embed="rId2">
            <a:extLst>
              <a:ext uri="{28A0092B-C50C-407E-A947-70E740481C1C}">
                <a14:useLocalDpi xmlns:a14="http://schemas.microsoft.com/office/drawing/2010/main" val="0"/>
              </a:ext>
            </a:extLst>
          </a:blip>
          <a:srcRect l="7414" t="7505" r="6064" b="13972"/>
          <a:stretch/>
        </p:blipFill>
        <p:spPr bwMode="auto">
          <a:xfrm>
            <a:off x="-1968" y="0"/>
            <a:ext cx="10780145" cy="6516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59776570"/>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0" fill="hold" nodeType="afterEffect">
                                  <p:stCondLst>
                                    <p:cond delay="0"/>
                                  </p:stCondLst>
                                  <p:childTnLst>
                                    <p:set>
                                      <p:cBhvr>
                                        <p:cTn id="6" dur="1" fill="hold">
                                          <p:stCondLst>
                                            <p:cond delay="0"/>
                                          </p:stCondLst>
                                        </p:cTn>
                                        <p:tgtEl>
                                          <p:spTgt spid="18434"/>
                                        </p:tgtEl>
                                        <p:attrNameLst>
                                          <p:attrName>style.visibility</p:attrName>
                                        </p:attrNameLst>
                                      </p:cBhvr>
                                      <p:to>
                                        <p:strVal val="visible"/>
                                      </p:to>
                                    </p:set>
                                    <p:anim calcmode="lin" valueType="num">
                                      <p:cBhvr>
                                        <p:cTn id="7" dur="3000" fill="hold"/>
                                        <p:tgtEl>
                                          <p:spTgt spid="18434"/>
                                        </p:tgtEl>
                                        <p:attrNameLst>
                                          <p:attrName>ppt_w</p:attrName>
                                        </p:attrNameLst>
                                      </p:cBhvr>
                                      <p:tavLst>
                                        <p:tav tm="0">
                                          <p:val>
                                            <p:fltVal val="0"/>
                                          </p:val>
                                        </p:tav>
                                        <p:tav tm="100000">
                                          <p:val>
                                            <p:strVal val="#ppt_w"/>
                                          </p:val>
                                        </p:tav>
                                      </p:tavLst>
                                    </p:anim>
                                    <p:anim calcmode="lin" valueType="num">
                                      <p:cBhvr>
                                        <p:cTn id="8" dur="3000" fill="hold"/>
                                        <p:tgtEl>
                                          <p:spTgt spid="18434"/>
                                        </p:tgtEl>
                                        <p:attrNameLst>
                                          <p:attrName>ppt_h</p:attrName>
                                        </p:attrNameLst>
                                      </p:cBhvr>
                                      <p:tavLst>
                                        <p:tav tm="0">
                                          <p:val>
                                            <p:fltVal val="0"/>
                                          </p:val>
                                        </p:tav>
                                        <p:tav tm="100000">
                                          <p:val>
                                            <p:strVal val="#ppt_h"/>
                                          </p:val>
                                        </p:tav>
                                      </p:tavLst>
                                    </p:anim>
                                    <p:animEffect transition="in" filter="fade">
                                      <p:cBhvr>
                                        <p:cTn id="9" dur="3000"/>
                                        <p:tgtEl>
                                          <p:spTgt spid="184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1" descr="C:\Users\angim\Desktop\Clipboard06.jpg"/>
          <p:cNvPicPr>
            <a:picLocks noChangeAspect="1" noChangeArrowheads="1"/>
          </p:cNvPicPr>
          <p:nvPr/>
        </p:nvPicPr>
        <p:blipFill rotWithShape="1">
          <a:blip r:embed="rId2">
            <a:extLst>
              <a:ext uri="{28A0092B-C50C-407E-A947-70E740481C1C}">
                <a14:useLocalDpi xmlns:a14="http://schemas.microsoft.com/office/drawing/2010/main" val="0"/>
              </a:ext>
            </a:extLst>
          </a:blip>
          <a:srcRect l="4788" t="7759" r="4585" b="10345"/>
          <a:stretch/>
        </p:blipFill>
        <p:spPr bwMode="auto">
          <a:xfrm>
            <a:off x="0" y="2168"/>
            <a:ext cx="10814364" cy="65145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78306533"/>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1" descr="C:\Users\angim\Desktop\Clipboard08.jpg"/>
          <p:cNvPicPr>
            <a:picLocks noChangeAspect="1" noChangeArrowheads="1"/>
          </p:cNvPicPr>
          <p:nvPr/>
        </p:nvPicPr>
        <p:blipFill rotWithShape="1">
          <a:blip r:embed="rId2">
            <a:extLst>
              <a:ext uri="{28A0092B-C50C-407E-A947-70E740481C1C}">
                <a14:useLocalDpi xmlns:a14="http://schemas.microsoft.com/office/drawing/2010/main" val="0"/>
              </a:ext>
            </a:extLst>
          </a:blip>
          <a:srcRect l="4060" t="4667" r="4778" b="8333"/>
          <a:stretch/>
        </p:blipFill>
        <p:spPr bwMode="auto">
          <a:xfrm>
            <a:off x="-56675" y="-402531"/>
            <a:ext cx="11001966" cy="69192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48838629"/>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32" fill="hold" nodeType="afterEffect">
                                  <p:stCondLst>
                                    <p:cond delay="0"/>
                                  </p:stCondLst>
                                  <p:childTnLst>
                                    <p:set>
                                      <p:cBhvr>
                                        <p:cTn id="6" dur="1" fill="hold">
                                          <p:stCondLst>
                                            <p:cond delay="0"/>
                                          </p:stCondLst>
                                        </p:cTn>
                                        <p:tgtEl>
                                          <p:spTgt spid="22530"/>
                                        </p:tgtEl>
                                        <p:attrNameLst>
                                          <p:attrName>style.visibility</p:attrName>
                                        </p:attrNameLst>
                                      </p:cBhvr>
                                      <p:to>
                                        <p:strVal val="visible"/>
                                      </p:to>
                                    </p:set>
                                    <p:animEffect transition="in" filter="box(out)">
                                      <p:cBhvr>
                                        <p:cTn id="7" dur="3000"/>
                                        <p:tgtEl>
                                          <p:spTgt spid="225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7" name="Picture 3" descr="C:\Users\Jose Luis\Desktop\5.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3577" y="-6152"/>
            <a:ext cx="11321558" cy="65228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28669554"/>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C:\Users\angim\Desktop\Clipboard14.jpg"/>
          <p:cNvPicPr>
            <a:picLocks noChangeAspect="1" noChangeArrowheads="1"/>
          </p:cNvPicPr>
          <p:nvPr/>
        </p:nvPicPr>
        <p:blipFill rotWithShape="1">
          <a:blip r:embed="rId2">
            <a:extLst>
              <a:ext uri="{28A0092B-C50C-407E-A947-70E740481C1C}">
                <a14:useLocalDpi xmlns:a14="http://schemas.microsoft.com/office/drawing/2010/main" val="0"/>
              </a:ext>
            </a:extLst>
          </a:blip>
          <a:srcRect l="9502" t="6598" r="3126" b="9028"/>
          <a:stretch/>
        </p:blipFill>
        <p:spPr bwMode="auto">
          <a:xfrm>
            <a:off x="-544452" y="0"/>
            <a:ext cx="11345802" cy="6516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82747832"/>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42" fill="hold" nodeType="afterEffect">
                                  <p:stCondLst>
                                    <p:cond delay="0"/>
                                  </p:stCondLst>
                                  <p:childTnLst>
                                    <p:set>
                                      <p:cBhvr>
                                        <p:cTn id="6" dur="1" fill="hold">
                                          <p:stCondLst>
                                            <p:cond delay="0"/>
                                          </p:stCondLst>
                                        </p:cTn>
                                        <p:tgtEl>
                                          <p:spTgt spid="28674"/>
                                        </p:tgtEl>
                                        <p:attrNameLst>
                                          <p:attrName>style.visibility</p:attrName>
                                        </p:attrNameLst>
                                      </p:cBhvr>
                                      <p:to>
                                        <p:strVal val="visible"/>
                                      </p:to>
                                    </p:set>
                                    <p:animEffect transition="in" filter="barn(outHorizontal)">
                                      <p:cBhvr>
                                        <p:cTn id="7" dur="3000"/>
                                        <p:tgtEl>
                                          <p:spTgt spid="286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C:\Users\Jose Luis\Desktop\Kuber-Pedi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817" y="0"/>
            <a:ext cx="11022480" cy="65166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56421379"/>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Jose Luis\Desktop\1454950487110771429.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1033255" cy="65166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48826543"/>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2" descr="C:\Users\angim\Desktop\Clipboard32.jpg"/>
          <p:cNvPicPr>
            <a:picLocks noChangeAspect="1" noChangeArrowheads="1"/>
          </p:cNvPicPr>
          <p:nvPr/>
        </p:nvPicPr>
        <p:blipFill rotWithShape="1">
          <a:blip r:embed="rId2">
            <a:extLst>
              <a:ext uri="{28A0092B-C50C-407E-A947-70E740481C1C}">
                <a14:useLocalDpi xmlns:a14="http://schemas.microsoft.com/office/drawing/2010/main" val="0"/>
              </a:ext>
            </a:extLst>
          </a:blip>
          <a:srcRect l="3543" t="5469" r="3976" b="6249"/>
          <a:stretch/>
        </p:blipFill>
        <p:spPr bwMode="auto">
          <a:xfrm>
            <a:off x="-1" y="-28237"/>
            <a:ext cx="11052901" cy="6544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78954651"/>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0" fill="hold" nodeType="afterEffect">
                                  <p:stCondLst>
                                    <p:cond delay="0"/>
                                  </p:stCondLst>
                                  <p:childTnLst>
                                    <p:set>
                                      <p:cBhvr>
                                        <p:cTn id="6" dur="1" fill="hold">
                                          <p:stCondLst>
                                            <p:cond delay="0"/>
                                          </p:stCondLst>
                                        </p:cTn>
                                        <p:tgtEl>
                                          <p:spTgt spid="46082"/>
                                        </p:tgtEl>
                                        <p:attrNameLst>
                                          <p:attrName>style.visibility</p:attrName>
                                        </p:attrNameLst>
                                      </p:cBhvr>
                                      <p:to>
                                        <p:strVal val="visible"/>
                                      </p:to>
                                    </p:set>
                                    <p:anim calcmode="lin" valueType="num">
                                      <p:cBhvr>
                                        <p:cTn id="7" dur="3000" fill="hold"/>
                                        <p:tgtEl>
                                          <p:spTgt spid="46082"/>
                                        </p:tgtEl>
                                        <p:attrNameLst>
                                          <p:attrName>ppt_w</p:attrName>
                                        </p:attrNameLst>
                                      </p:cBhvr>
                                      <p:tavLst>
                                        <p:tav tm="0">
                                          <p:val>
                                            <p:fltVal val="0"/>
                                          </p:val>
                                        </p:tav>
                                        <p:tav tm="100000">
                                          <p:val>
                                            <p:strVal val="#ppt_w"/>
                                          </p:val>
                                        </p:tav>
                                      </p:tavLst>
                                    </p:anim>
                                    <p:anim calcmode="lin" valueType="num">
                                      <p:cBhvr>
                                        <p:cTn id="8" dur="3000" fill="hold"/>
                                        <p:tgtEl>
                                          <p:spTgt spid="46082"/>
                                        </p:tgtEl>
                                        <p:attrNameLst>
                                          <p:attrName>ppt_h</p:attrName>
                                        </p:attrNameLst>
                                      </p:cBhvr>
                                      <p:tavLst>
                                        <p:tav tm="0">
                                          <p:val>
                                            <p:fltVal val="0"/>
                                          </p:val>
                                        </p:tav>
                                        <p:tav tm="100000">
                                          <p:val>
                                            <p:strVal val="#ppt_h"/>
                                          </p:val>
                                        </p:tav>
                                      </p:tavLst>
                                    </p:anim>
                                    <p:animEffect transition="in" filter="fade">
                                      <p:cBhvr>
                                        <p:cTn id="9" dur="3000"/>
                                        <p:tgtEl>
                                          <p:spTgt spid="4608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1" descr="C:\Users\angim\Desktop\Clipboard05.jpg"/>
          <p:cNvPicPr>
            <a:picLocks noChangeAspect="1" noChangeArrowheads="1"/>
          </p:cNvPicPr>
          <p:nvPr/>
        </p:nvPicPr>
        <p:blipFill rotWithShape="1">
          <a:blip r:embed="rId2">
            <a:extLst>
              <a:ext uri="{28A0092B-C50C-407E-A947-70E740481C1C}">
                <a14:useLocalDpi xmlns:a14="http://schemas.microsoft.com/office/drawing/2010/main" val="0"/>
              </a:ext>
            </a:extLst>
          </a:blip>
          <a:srcRect l="5251" t="5208" r="3125" b="6944"/>
          <a:stretch/>
        </p:blipFill>
        <p:spPr bwMode="auto">
          <a:xfrm>
            <a:off x="-14990" y="0"/>
            <a:ext cx="10822565" cy="6516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38746138"/>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nodeType="afterEffect">
                                  <p:stCondLst>
                                    <p:cond delay="0"/>
                                  </p:stCondLst>
                                  <p:childTnLst>
                                    <p:set>
                                      <p:cBhvr>
                                        <p:cTn id="6" dur="1" fill="hold">
                                          <p:stCondLst>
                                            <p:cond delay="0"/>
                                          </p:stCondLst>
                                        </p:cTn>
                                        <p:tgtEl>
                                          <p:spTgt spid="19458"/>
                                        </p:tgtEl>
                                        <p:attrNameLst>
                                          <p:attrName>style.visibility</p:attrName>
                                        </p:attrNameLst>
                                      </p:cBhvr>
                                      <p:to>
                                        <p:strVal val="visible"/>
                                      </p:to>
                                    </p:set>
                                    <p:animEffect transition="in" filter="wipe(up)">
                                      <p:cBhvr>
                                        <p:cTn id="7" dur="3000"/>
                                        <p:tgtEl>
                                          <p:spTgt spid="194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C:\Users\angim\Desktop\Clipboard11.jpg"/>
          <p:cNvPicPr>
            <a:picLocks noChangeAspect="1" noChangeArrowheads="1"/>
          </p:cNvPicPr>
          <p:nvPr/>
        </p:nvPicPr>
        <p:blipFill rotWithShape="1">
          <a:blip r:embed="rId2">
            <a:extLst>
              <a:ext uri="{28A0092B-C50C-407E-A947-70E740481C1C}">
                <a14:useLocalDpi xmlns:a14="http://schemas.microsoft.com/office/drawing/2010/main" val="0"/>
              </a:ext>
            </a:extLst>
          </a:blip>
          <a:srcRect l="8757" t="8667" r="6551" b="9333"/>
          <a:stretch/>
        </p:blipFill>
        <p:spPr bwMode="auto">
          <a:xfrm>
            <a:off x="-154578" y="6152"/>
            <a:ext cx="11131447" cy="65105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95583417"/>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afterEffect">
                                  <p:stCondLst>
                                    <p:cond delay="0"/>
                                  </p:stCondLst>
                                  <p:childTnLst>
                                    <p:set>
                                      <p:cBhvr>
                                        <p:cTn id="6" dur="1" fill="hold">
                                          <p:stCondLst>
                                            <p:cond delay="0"/>
                                          </p:stCondLst>
                                        </p:cTn>
                                        <p:tgtEl>
                                          <p:spTgt spid="25602"/>
                                        </p:tgtEl>
                                        <p:attrNameLst>
                                          <p:attrName>style.visibility</p:attrName>
                                        </p:attrNameLst>
                                      </p:cBhvr>
                                      <p:to>
                                        <p:strVal val="visible"/>
                                      </p:to>
                                    </p:set>
                                    <p:animEffect transition="in" filter="diamond(out)">
                                      <p:cBhvr>
                                        <p:cTn id="7" dur="3000"/>
                                        <p:tgtEl>
                                          <p:spTgt spid="2560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1" descr="C:\Users\angim\Desktop\Clipboard04.jpg"/>
          <p:cNvPicPr>
            <a:picLocks noChangeAspect="1" noChangeArrowheads="1"/>
          </p:cNvPicPr>
          <p:nvPr/>
        </p:nvPicPr>
        <p:blipFill rotWithShape="1">
          <a:blip r:embed="rId2">
            <a:extLst>
              <a:ext uri="{28A0092B-C50C-407E-A947-70E740481C1C}">
                <a14:useLocalDpi xmlns:a14="http://schemas.microsoft.com/office/drawing/2010/main" val="0"/>
              </a:ext>
            </a:extLst>
          </a:blip>
          <a:srcRect l="6420" t="12250" r="3988" b="9690"/>
          <a:stretch/>
        </p:blipFill>
        <p:spPr bwMode="auto">
          <a:xfrm>
            <a:off x="-143941" y="0"/>
            <a:ext cx="11094359" cy="6516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06748957"/>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0" fill="hold" nodeType="afterEffect">
                                  <p:stCondLst>
                                    <p:cond delay="0"/>
                                  </p:stCondLst>
                                  <p:childTnLst>
                                    <p:set>
                                      <p:cBhvr>
                                        <p:cTn id="6" dur="1" fill="hold">
                                          <p:stCondLst>
                                            <p:cond delay="0"/>
                                          </p:stCondLst>
                                        </p:cTn>
                                        <p:tgtEl>
                                          <p:spTgt spid="18434"/>
                                        </p:tgtEl>
                                        <p:attrNameLst>
                                          <p:attrName>style.visibility</p:attrName>
                                        </p:attrNameLst>
                                      </p:cBhvr>
                                      <p:to>
                                        <p:strVal val="visible"/>
                                      </p:to>
                                    </p:set>
                                    <p:anim calcmode="lin" valueType="num">
                                      <p:cBhvr>
                                        <p:cTn id="7" dur="3000" fill="hold"/>
                                        <p:tgtEl>
                                          <p:spTgt spid="18434"/>
                                        </p:tgtEl>
                                        <p:attrNameLst>
                                          <p:attrName>ppt_w</p:attrName>
                                        </p:attrNameLst>
                                      </p:cBhvr>
                                      <p:tavLst>
                                        <p:tav tm="0">
                                          <p:val>
                                            <p:fltVal val="0"/>
                                          </p:val>
                                        </p:tav>
                                        <p:tav tm="100000">
                                          <p:val>
                                            <p:strVal val="#ppt_w"/>
                                          </p:val>
                                        </p:tav>
                                      </p:tavLst>
                                    </p:anim>
                                    <p:anim calcmode="lin" valueType="num">
                                      <p:cBhvr>
                                        <p:cTn id="8" dur="3000" fill="hold"/>
                                        <p:tgtEl>
                                          <p:spTgt spid="18434"/>
                                        </p:tgtEl>
                                        <p:attrNameLst>
                                          <p:attrName>ppt_h</p:attrName>
                                        </p:attrNameLst>
                                      </p:cBhvr>
                                      <p:tavLst>
                                        <p:tav tm="0">
                                          <p:val>
                                            <p:fltVal val="0"/>
                                          </p:val>
                                        </p:tav>
                                        <p:tav tm="100000">
                                          <p:val>
                                            <p:strVal val="#ppt_h"/>
                                          </p:val>
                                        </p:tav>
                                      </p:tavLst>
                                    </p:anim>
                                    <p:animEffect transition="in" filter="fade">
                                      <p:cBhvr>
                                        <p:cTn id="9" dur="3000"/>
                                        <p:tgtEl>
                                          <p:spTgt spid="184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C:\Users\angim\Desktop\Clipboard17.jpg"/>
          <p:cNvPicPr>
            <a:picLocks noChangeAspect="1" noChangeArrowheads="1"/>
          </p:cNvPicPr>
          <p:nvPr/>
        </p:nvPicPr>
        <p:blipFill rotWithShape="1">
          <a:blip r:embed="rId2">
            <a:extLst>
              <a:ext uri="{28A0092B-C50C-407E-A947-70E740481C1C}">
                <a14:useLocalDpi xmlns:a14="http://schemas.microsoft.com/office/drawing/2010/main" val="0"/>
              </a:ext>
            </a:extLst>
          </a:blip>
          <a:srcRect l="5246" t="8332" r="4870" b="8334"/>
          <a:stretch/>
        </p:blipFill>
        <p:spPr bwMode="auto">
          <a:xfrm>
            <a:off x="-1968" y="0"/>
            <a:ext cx="10796329" cy="6516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64373426"/>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0" fill="hold" nodeType="afterEffect">
                                  <p:stCondLst>
                                    <p:cond delay="0"/>
                                  </p:stCondLst>
                                  <p:childTnLst>
                                    <p:set>
                                      <p:cBhvr>
                                        <p:cTn id="6" dur="1" fill="hold">
                                          <p:stCondLst>
                                            <p:cond delay="0"/>
                                          </p:stCondLst>
                                        </p:cTn>
                                        <p:tgtEl>
                                          <p:spTgt spid="30722"/>
                                        </p:tgtEl>
                                        <p:attrNameLst>
                                          <p:attrName>style.visibility</p:attrName>
                                        </p:attrNameLst>
                                      </p:cBhvr>
                                      <p:to>
                                        <p:strVal val="visible"/>
                                      </p:to>
                                    </p:set>
                                    <p:anim calcmode="lin" valueType="num">
                                      <p:cBhvr>
                                        <p:cTn id="7" dur="3000" fill="hold"/>
                                        <p:tgtEl>
                                          <p:spTgt spid="30722"/>
                                        </p:tgtEl>
                                        <p:attrNameLst>
                                          <p:attrName>ppt_w</p:attrName>
                                        </p:attrNameLst>
                                      </p:cBhvr>
                                      <p:tavLst>
                                        <p:tav tm="0">
                                          <p:val>
                                            <p:fltVal val="0"/>
                                          </p:val>
                                        </p:tav>
                                        <p:tav tm="100000">
                                          <p:val>
                                            <p:strVal val="#ppt_w"/>
                                          </p:val>
                                        </p:tav>
                                      </p:tavLst>
                                    </p:anim>
                                    <p:anim calcmode="lin" valueType="num">
                                      <p:cBhvr>
                                        <p:cTn id="8" dur="3000" fill="hold"/>
                                        <p:tgtEl>
                                          <p:spTgt spid="30722"/>
                                        </p:tgtEl>
                                        <p:attrNameLst>
                                          <p:attrName>ppt_h</p:attrName>
                                        </p:attrNameLst>
                                      </p:cBhvr>
                                      <p:tavLst>
                                        <p:tav tm="0">
                                          <p:val>
                                            <p:fltVal val="0"/>
                                          </p:val>
                                        </p:tav>
                                        <p:tav tm="100000">
                                          <p:val>
                                            <p:strVal val="#ppt_h"/>
                                          </p:val>
                                        </p:tav>
                                      </p:tavLst>
                                    </p:anim>
                                    <p:animEffect transition="in" filter="fade">
                                      <p:cBhvr>
                                        <p:cTn id="9" dur="3000"/>
                                        <p:tgtEl>
                                          <p:spTgt spid="307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Users\Jose Luis\Desktop\Kuber-Pedi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9564"/>
            <a:ext cx="11562520" cy="683597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53624821"/>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descr="C:\Users\angim\Desktop\Clipboard20.jpg"/>
          <p:cNvPicPr>
            <a:picLocks noChangeAspect="1" noChangeArrowheads="1"/>
          </p:cNvPicPr>
          <p:nvPr/>
        </p:nvPicPr>
        <p:blipFill rotWithShape="1">
          <a:blip r:embed="rId2">
            <a:extLst>
              <a:ext uri="{28A0092B-C50C-407E-A947-70E740481C1C}">
                <a14:useLocalDpi xmlns:a14="http://schemas.microsoft.com/office/drawing/2010/main" val="0"/>
              </a:ext>
            </a:extLst>
          </a:blip>
          <a:srcRect l="3024" t="4167" r="2866" b="6389"/>
          <a:stretch/>
        </p:blipFill>
        <p:spPr bwMode="auto">
          <a:xfrm>
            <a:off x="0" y="-24961"/>
            <a:ext cx="10857059" cy="65416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28615898"/>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16" fill="hold" nodeType="afterEffect">
                                  <p:stCondLst>
                                    <p:cond delay="0"/>
                                  </p:stCondLst>
                                  <p:childTnLst>
                                    <p:set>
                                      <p:cBhvr>
                                        <p:cTn id="6" dur="1" fill="hold">
                                          <p:stCondLst>
                                            <p:cond delay="0"/>
                                          </p:stCondLst>
                                        </p:cTn>
                                        <p:tgtEl>
                                          <p:spTgt spid="36866"/>
                                        </p:tgtEl>
                                        <p:attrNameLst>
                                          <p:attrName>style.visibility</p:attrName>
                                        </p:attrNameLst>
                                      </p:cBhvr>
                                      <p:to>
                                        <p:strVal val="visible"/>
                                      </p:to>
                                    </p:set>
                                    <p:animEffect transition="in" filter="box(in)">
                                      <p:cBhvr>
                                        <p:cTn id="7" dur="3000"/>
                                        <p:tgtEl>
                                          <p:spTgt spid="368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C:\Users\angim\Desktop\Clipboard09.jpg"/>
          <p:cNvPicPr>
            <a:picLocks noChangeAspect="1" noChangeArrowheads="1"/>
          </p:cNvPicPr>
          <p:nvPr/>
        </p:nvPicPr>
        <p:blipFill rotWithShape="1">
          <a:blip r:embed="rId3">
            <a:extLst>
              <a:ext uri="{28A0092B-C50C-407E-A947-70E740481C1C}">
                <a14:useLocalDpi xmlns:a14="http://schemas.microsoft.com/office/drawing/2010/main" val="0"/>
              </a:ext>
            </a:extLst>
          </a:blip>
          <a:srcRect l="6080" t="7445" r="3870" b="7281"/>
          <a:stretch/>
        </p:blipFill>
        <p:spPr bwMode="auto">
          <a:xfrm>
            <a:off x="-1" y="-126032"/>
            <a:ext cx="10937949" cy="66427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223286136"/>
      </p:ext>
    </p:extLst>
  </p:cSld>
  <p:clrMapOvr>
    <a:masterClrMapping/>
  </p:clrMapOvr>
  <mc:AlternateContent xmlns:mc="http://schemas.openxmlformats.org/markup-compatibility/2006">
    <mc:Choice xmlns:p14="http://schemas.microsoft.com/office/powerpoint/2010/main" Requires="p14">
      <p:transition spd="slow" p14:dur="4000" advTm="6000">
        <p14:vortex dir="r"/>
        <p:sndAc>
          <p:stSnd>
            <p:snd r:embed="rId2" name="El delfin azul.wav"/>
          </p:stSnd>
        </p:sndAc>
      </p:transition>
    </mc:Choice>
    <mc:Fallback>
      <p:transition spd="slow" advTm="6000">
        <p:fade/>
        <p:sndAc>
          <p:stSnd>
            <p:snd r:embed="rId2" name="El delfin azul.wav"/>
          </p:stSnd>
        </p:sndAc>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42" fill="hold" nodeType="afterEffect">
                                  <p:stCondLst>
                                    <p:cond delay="0"/>
                                  </p:stCondLst>
                                  <p:childTnLst>
                                    <p:set>
                                      <p:cBhvr>
                                        <p:cTn id="6" dur="1" fill="hold">
                                          <p:stCondLst>
                                            <p:cond delay="0"/>
                                          </p:stCondLst>
                                        </p:cTn>
                                        <p:tgtEl>
                                          <p:spTgt spid="23554"/>
                                        </p:tgtEl>
                                        <p:attrNameLst>
                                          <p:attrName>style.visibility</p:attrName>
                                        </p:attrNameLst>
                                      </p:cBhvr>
                                      <p:to>
                                        <p:strVal val="visible"/>
                                      </p:to>
                                    </p:set>
                                    <p:animEffect transition="in" filter="barn(outHorizontal)">
                                      <p:cBhvr>
                                        <p:cTn id="7" dur="3000"/>
                                        <p:tgtEl>
                                          <p:spTgt spid="235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6" descr="GIF de hexágono de color"/>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 y="7542"/>
            <a:ext cx="10801351" cy="6509146"/>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Coober Pedy | De resena 'Los Asentamientos Más Extremos del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2163" y="-19639"/>
            <a:ext cx="9001076" cy="67508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5109421"/>
      </p:ext>
    </p:extLst>
  </p:cSld>
  <p:clrMapOvr>
    <a:masterClrMapping/>
  </p:clrMapOvr>
  <p:transition spd="med" advTm="6000">
    <p:random/>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C:\Users\angim\Desktop\Clipboard18.jpg"/>
          <p:cNvPicPr>
            <a:picLocks noChangeAspect="1" noChangeArrowheads="1"/>
          </p:cNvPicPr>
          <p:nvPr/>
        </p:nvPicPr>
        <p:blipFill rotWithShape="1">
          <a:blip r:embed="rId2">
            <a:extLst>
              <a:ext uri="{28A0092B-C50C-407E-A947-70E740481C1C}">
                <a14:useLocalDpi xmlns:a14="http://schemas.microsoft.com/office/drawing/2010/main" val="0"/>
              </a:ext>
            </a:extLst>
          </a:blip>
          <a:srcRect l="5616" t="6070" r="3325" b="8381"/>
          <a:stretch/>
        </p:blipFill>
        <p:spPr bwMode="auto">
          <a:xfrm>
            <a:off x="0" y="-198040"/>
            <a:ext cx="10915349" cy="67147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47318214"/>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 presetClass="entr" presetSubtype="5" fill="hold" nodeType="afterEffect">
                                  <p:stCondLst>
                                    <p:cond delay="0"/>
                                  </p:stCondLst>
                                  <p:childTnLst>
                                    <p:set>
                                      <p:cBhvr>
                                        <p:cTn id="6" dur="1" fill="hold">
                                          <p:stCondLst>
                                            <p:cond delay="0"/>
                                          </p:stCondLst>
                                        </p:cTn>
                                        <p:tgtEl>
                                          <p:spTgt spid="31746"/>
                                        </p:tgtEl>
                                        <p:attrNameLst>
                                          <p:attrName>style.visibility</p:attrName>
                                        </p:attrNameLst>
                                      </p:cBhvr>
                                      <p:to>
                                        <p:strVal val="visible"/>
                                      </p:to>
                                    </p:set>
                                    <p:animEffect transition="in" filter="checkerboard(down)">
                                      <p:cBhvr>
                                        <p:cTn id="7" dur="3000"/>
                                        <p:tgtEl>
                                          <p:spTgt spid="317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2" descr="C:\Users\angim\Desktop\Clipboard29.jpg"/>
          <p:cNvPicPr>
            <a:picLocks noChangeAspect="1" noChangeArrowheads="1"/>
          </p:cNvPicPr>
          <p:nvPr/>
        </p:nvPicPr>
        <p:blipFill rotWithShape="1">
          <a:blip r:embed="rId2">
            <a:extLst>
              <a:ext uri="{28A0092B-C50C-407E-A947-70E740481C1C}">
                <a14:useLocalDpi xmlns:a14="http://schemas.microsoft.com/office/drawing/2010/main" val="0"/>
              </a:ext>
            </a:extLst>
          </a:blip>
          <a:srcRect l="8309" t="7222" r="5265" b="6944"/>
          <a:stretch/>
        </p:blipFill>
        <p:spPr bwMode="auto">
          <a:xfrm>
            <a:off x="0" y="-11950"/>
            <a:ext cx="10950503" cy="6528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77477669"/>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5" presetClass="entr" presetSubtype="0" fill="hold" nodeType="afterEffect">
                                  <p:stCondLst>
                                    <p:cond delay="0"/>
                                  </p:stCondLst>
                                  <p:childTnLst>
                                    <p:set>
                                      <p:cBhvr>
                                        <p:cTn id="6" dur="1" fill="hold">
                                          <p:stCondLst>
                                            <p:cond delay="0"/>
                                          </p:stCondLst>
                                        </p:cTn>
                                        <p:tgtEl>
                                          <p:spTgt spid="43010"/>
                                        </p:tgtEl>
                                        <p:attrNameLst>
                                          <p:attrName>style.visibility</p:attrName>
                                        </p:attrNameLst>
                                      </p:cBhvr>
                                      <p:to>
                                        <p:strVal val="visible"/>
                                      </p:to>
                                    </p:set>
                                    <p:anim calcmode="lin" valueType="num">
                                      <p:cBhvr>
                                        <p:cTn id="7" dur="3000" fill="hold"/>
                                        <p:tgtEl>
                                          <p:spTgt spid="43010"/>
                                        </p:tgtEl>
                                        <p:attrNameLst>
                                          <p:attrName>ppt_w</p:attrName>
                                        </p:attrNameLst>
                                      </p:cBhvr>
                                      <p:tavLst>
                                        <p:tav tm="0">
                                          <p:val>
                                            <p:strVal val="#ppt_w*0.70"/>
                                          </p:val>
                                        </p:tav>
                                        <p:tav tm="100000">
                                          <p:val>
                                            <p:strVal val="#ppt_w"/>
                                          </p:val>
                                        </p:tav>
                                      </p:tavLst>
                                    </p:anim>
                                    <p:anim calcmode="lin" valueType="num">
                                      <p:cBhvr>
                                        <p:cTn id="8" dur="3000" fill="hold"/>
                                        <p:tgtEl>
                                          <p:spTgt spid="43010"/>
                                        </p:tgtEl>
                                        <p:attrNameLst>
                                          <p:attrName>ppt_h</p:attrName>
                                        </p:attrNameLst>
                                      </p:cBhvr>
                                      <p:tavLst>
                                        <p:tav tm="0">
                                          <p:val>
                                            <p:strVal val="#ppt_h"/>
                                          </p:val>
                                        </p:tav>
                                        <p:tav tm="100000">
                                          <p:val>
                                            <p:strVal val="#ppt_h"/>
                                          </p:val>
                                        </p:tav>
                                      </p:tavLst>
                                    </p:anim>
                                    <p:animEffect transition="in" filter="fade">
                                      <p:cBhvr>
                                        <p:cTn id="9" dur="3000"/>
                                        <p:tgtEl>
                                          <p:spTgt spid="430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2" descr="C:\Users\angim\Desktop\Clipboard33.jpg"/>
          <p:cNvPicPr>
            <a:picLocks noChangeAspect="1" noChangeArrowheads="1"/>
          </p:cNvPicPr>
          <p:nvPr/>
        </p:nvPicPr>
        <p:blipFill rotWithShape="1">
          <a:blip r:embed="rId2">
            <a:extLst>
              <a:ext uri="{28A0092B-C50C-407E-A947-70E740481C1C}">
                <a14:useLocalDpi xmlns:a14="http://schemas.microsoft.com/office/drawing/2010/main" val="0"/>
              </a:ext>
            </a:extLst>
          </a:blip>
          <a:srcRect l="7979" t="10528" r="5161" b="7037"/>
          <a:stretch/>
        </p:blipFill>
        <p:spPr bwMode="auto">
          <a:xfrm>
            <a:off x="2524" y="0"/>
            <a:ext cx="10919651" cy="6516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46576943"/>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3" presetClass="entr" presetSubtype="32" fill="hold" nodeType="afterEffect">
                                  <p:stCondLst>
                                    <p:cond delay="0"/>
                                  </p:stCondLst>
                                  <p:childTnLst>
                                    <p:set>
                                      <p:cBhvr>
                                        <p:cTn id="6" dur="1" fill="hold">
                                          <p:stCondLst>
                                            <p:cond delay="0"/>
                                          </p:stCondLst>
                                        </p:cTn>
                                        <p:tgtEl>
                                          <p:spTgt spid="44034"/>
                                        </p:tgtEl>
                                        <p:attrNameLst>
                                          <p:attrName>style.visibility</p:attrName>
                                        </p:attrNameLst>
                                      </p:cBhvr>
                                      <p:to>
                                        <p:strVal val="visible"/>
                                      </p:to>
                                    </p:set>
                                    <p:animEffect transition="in" filter="plus(out)">
                                      <p:cBhvr>
                                        <p:cTn id="7" dur="3000"/>
                                        <p:tgtEl>
                                          <p:spTgt spid="440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C:\Users\angim\Desktop\Clipboard24.jpg"/>
          <p:cNvPicPr>
            <a:picLocks noChangeAspect="1" noChangeArrowheads="1"/>
          </p:cNvPicPr>
          <p:nvPr/>
        </p:nvPicPr>
        <p:blipFill rotWithShape="1">
          <a:blip r:embed="rId2">
            <a:extLst>
              <a:ext uri="{28A0092B-C50C-407E-A947-70E740481C1C}">
                <a14:useLocalDpi xmlns:a14="http://schemas.microsoft.com/office/drawing/2010/main" val="0"/>
              </a:ext>
            </a:extLst>
          </a:blip>
          <a:srcRect l="4553" t="5904" r="3260" b="5555"/>
          <a:stretch/>
        </p:blipFill>
        <p:spPr bwMode="auto">
          <a:xfrm>
            <a:off x="-3616" y="0"/>
            <a:ext cx="10804966" cy="6516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87852831"/>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2" descr="C:\Users\angim\Desktop\Clipboard30.jpg"/>
          <p:cNvPicPr>
            <a:picLocks noChangeAspect="1" noChangeArrowheads="1"/>
          </p:cNvPicPr>
          <p:nvPr/>
        </p:nvPicPr>
        <p:blipFill rotWithShape="1">
          <a:blip r:embed="rId2">
            <a:extLst>
              <a:ext uri="{28A0092B-C50C-407E-A947-70E740481C1C}">
                <a14:useLocalDpi xmlns:a14="http://schemas.microsoft.com/office/drawing/2010/main" val="0"/>
              </a:ext>
            </a:extLst>
          </a:blip>
          <a:srcRect l="4724" t="6875" r="3622" b="5751"/>
          <a:stretch/>
        </p:blipFill>
        <p:spPr bwMode="auto">
          <a:xfrm>
            <a:off x="-143940" y="0"/>
            <a:ext cx="11030534" cy="6516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53138295"/>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42" fill="hold" nodeType="afterEffect">
                                  <p:stCondLst>
                                    <p:cond delay="0"/>
                                  </p:stCondLst>
                                  <p:childTnLst>
                                    <p:set>
                                      <p:cBhvr>
                                        <p:cTn id="6" dur="1" fill="hold">
                                          <p:stCondLst>
                                            <p:cond delay="0"/>
                                          </p:stCondLst>
                                        </p:cTn>
                                        <p:tgtEl>
                                          <p:spTgt spid="45058"/>
                                        </p:tgtEl>
                                        <p:attrNameLst>
                                          <p:attrName>style.visibility</p:attrName>
                                        </p:attrNameLst>
                                      </p:cBhvr>
                                      <p:to>
                                        <p:strVal val="visible"/>
                                      </p:to>
                                    </p:set>
                                    <p:animEffect transition="in" filter="barn(outHorizontal)">
                                      <p:cBhvr>
                                        <p:cTn id="7" dur="3000"/>
                                        <p:tgtEl>
                                          <p:spTgt spid="450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C:\Users\angim\Desktop\Clipboard10.jpg"/>
          <p:cNvPicPr>
            <a:picLocks noChangeAspect="1" noChangeArrowheads="1"/>
          </p:cNvPicPr>
          <p:nvPr/>
        </p:nvPicPr>
        <p:blipFill rotWithShape="1">
          <a:blip r:embed="rId2">
            <a:extLst>
              <a:ext uri="{28A0092B-C50C-407E-A947-70E740481C1C}">
                <a14:useLocalDpi xmlns:a14="http://schemas.microsoft.com/office/drawing/2010/main" val="0"/>
              </a:ext>
            </a:extLst>
          </a:blip>
          <a:srcRect l="3416" t="7200" r="2731" b="8801"/>
          <a:stretch/>
        </p:blipFill>
        <p:spPr bwMode="auto">
          <a:xfrm>
            <a:off x="0" y="0"/>
            <a:ext cx="10922557" cy="6516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53539609"/>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4" fill="hold" nodeType="afterEffect">
                                  <p:stCondLst>
                                    <p:cond delay="0"/>
                                  </p:stCondLst>
                                  <p:childTnLst>
                                    <p:set>
                                      <p:cBhvr>
                                        <p:cTn id="6" dur="1" fill="hold">
                                          <p:stCondLst>
                                            <p:cond delay="0"/>
                                          </p:stCondLst>
                                        </p:cTn>
                                        <p:tgtEl>
                                          <p:spTgt spid="24578"/>
                                        </p:tgtEl>
                                        <p:attrNameLst>
                                          <p:attrName>style.visibility</p:attrName>
                                        </p:attrNameLst>
                                      </p:cBhvr>
                                      <p:to>
                                        <p:strVal val="visible"/>
                                      </p:to>
                                    </p:set>
                                    <p:animEffect transition="in" filter="wipe(down)">
                                      <p:cBhvr>
                                        <p:cTn id="7" dur="3000"/>
                                        <p:tgtEl>
                                          <p:spTgt spid="245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C:\Users\angim\Desktop\Clipboard16.jpg"/>
          <p:cNvPicPr>
            <a:picLocks noChangeAspect="1" noChangeArrowheads="1"/>
          </p:cNvPicPr>
          <p:nvPr/>
        </p:nvPicPr>
        <p:blipFill rotWithShape="1">
          <a:blip r:embed="rId2">
            <a:extLst>
              <a:ext uri="{28A0092B-C50C-407E-A947-70E740481C1C}">
                <a14:useLocalDpi xmlns:a14="http://schemas.microsoft.com/office/drawing/2010/main" val="0"/>
              </a:ext>
            </a:extLst>
          </a:blip>
          <a:srcRect l="3272" t="7763" r="3659" b="4990"/>
          <a:stretch/>
        </p:blipFill>
        <p:spPr bwMode="auto">
          <a:xfrm>
            <a:off x="1" y="18102"/>
            <a:ext cx="10801350" cy="64985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52156813"/>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32" fill="hold" nodeType="afterEffect">
                                  <p:stCondLst>
                                    <p:cond delay="0"/>
                                  </p:stCondLst>
                                  <p:childTnLst>
                                    <p:set>
                                      <p:cBhvr>
                                        <p:cTn id="6" dur="1" fill="hold">
                                          <p:stCondLst>
                                            <p:cond delay="0"/>
                                          </p:stCondLst>
                                        </p:cTn>
                                        <p:tgtEl>
                                          <p:spTgt spid="29698"/>
                                        </p:tgtEl>
                                        <p:attrNameLst>
                                          <p:attrName>style.visibility</p:attrName>
                                        </p:attrNameLst>
                                      </p:cBhvr>
                                      <p:to>
                                        <p:strVal val="visible"/>
                                      </p:to>
                                    </p:set>
                                    <p:animEffect transition="in" filter="box(out)">
                                      <p:cBhvr>
                                        <p:cTn id="7" dur="3000"/>
                                        <p:tgtEl>
                                          <p:spTgt spid="296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Once destinos subterráneos | El Viajero | EL PAÍ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
            <a:ext cx="10801351" cy="661508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47756644"/>
      </p:ext>
    </p:extLst>
  </p:cSld>
  <p:clrMapOvr>
    <a:masterClrMapping/>
  </p:clrMapOvr>
  <p:transition spd="med" advTm="6000">
    <p:random/>
  </p:transition>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 Ciudades que están bajo tierra - Mi punto de partid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91" y="0"/>
            <a:ext cx="10805241" cy="65122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92636534"/>
      </p:ext>
    </p:extLst>
  </p:cSld>
  <p:clrMapOvr>
    <a:masterClrMapping/>
  </p:clrMapOvr>
  <p:transition spd="med" advTm="6000">
    <p:random/>
  </p:transition>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10 Lugares que sólo los &quot;Turistas Inusuales&quot; conocen | Notiner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756" y="0"/>
            <a:ext cx="10788593" cy="65166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80979541"/>
      </p:ext>
    </p:extLst>
  </p:cSld>
  <p:clrMapOvr>
    <a:masterClrMapping/>
  </p:clrMapOvr>
  <p:transition spd="med" advTm="6000">
    <p:random/>
  </p:transition>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C:\Users\angim\Desktop\Clipboard15.jpg"/>
          <p:cNvPicPr>
            <a:picLocks noChangeAspect="1" noChangeArrowheads="1"/>
          </p:cNvPicPr>
          <p:nvPr/>
        </p:nvPicPr>
        <p:blipFill rotWithShape="1">
          <a:blip r:embed="rId2">
            <a:extLst>
              <a:ext uri="{28A0092B-C50C-407E-A947-70E740481C1C}">
                <a14:useLocalDpi xmlns:a14="http://schemas.microsoft.com/office/drawing/2010/main" val="0"/>
              </a:ext>
            </a:extLst>
          </a:blip>
          <a:srcRect l="4251" t="5512" r="3545" b="7480"/>
          <a:stretch/>
        </p:blipFill>
        <p:spPr bwMode="auto">
          <a:xfrm>
            <a:off x="0" y="-198039"/>
            <a:ext cx="10900729" cy="67147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65917235"/>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afterEffect">
                                  <p:stCondLst>
                                    <p:cond delay="0"/>
                                  </p:stCondLst>
                                  <p:childTnLst>
                                    <p:set>
                                      <p:cBhvr>
                                        <p:cTn id="6" dur="1" fill="hold">
                                          <p:stCondLst>
                                            <p:cond delay="0"/>
                                          </p:stCondLst>
                                        </p:cTn>
                                        <p:tgtEl>
                                          <p:spTgt spid="33794"/>
                                        </p:tgtEl>
                                        <p:attrNameLst>
                                          <p:attrName>style.visibility</p:attrName>
                                        </p:attrNameLst>
                                      </p:cBhvr>
                                      <p:to>
                                        <p:strVal val="visible"/>
                                      </p:to>
                                    </p:set>
                                    <p:animEffect transition="in" filter="diamond(out)">
                                      <p:cBhvr>
                                        <p:cTn id="7" dur="3000"/>
                                        <p:tgtEl>
                                          <p:spTgt spid="337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C:\Users\angim\Desktop\Clipboard12.jpg"/>
          <p:cNvPicPr>
            <a:picLocks noChangeAspect="1" noChangeArrowheads="1"/>
          </p:cNvPicPr>
          <p:nvPr/>
        </p:nvPicPr>
        <p:blipFill rotWithShape="1">
          <a:blip r:embed="rId2">
            <a:extLst>
              <a:ext uri="{28A0092B-C50C-407E-A947-70E740481C1C}">
                <a14:useLocalDpi xmlns:a14="http://schemas.microsoft.com/office/drawing/2010/main" val="0"/>
              </a:ext>
            </a:extLst>
          </a:blip>
          <a:srcRect l="4078" t="5520" r="5027" b="10065"/>
          <a:stretch/>
        </p:blipFill>
        <p:spPr bwMode="auto">
          <a:xfrm>
            <a:off x="-20731" y="-32220"/>
            <a:ext cx="11053815" cy="65489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018625576"/>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3" presetClass="entr" presetSubtype="32" fill="hold" nodeType="afterEffect">
                                  <p:stCondLst>
                                    <p:cond delay="0"/>
                                  </p:stCondLst>
                                  <p:childTnLst>
                                    <p:set>
                                      <p:cBhvr>
                                        <p:cTn id="6" dur="1" fill="hold">
                                          <p:stCondLst>
                                            <p:cond delay="0"/>
                                          </p:stCondLst>
                                        </p:cTn>
                                        <p:tgtEl>
                                          <p:spTgt spid="26626"/>
                                        </p:tgtEl>
                                        <p:attrNameLst>
                                          <p:attrName>style.visibility</p:attrName>
                                        </p:attrNameLst>
                                      </p:cBhvr>
                                      <p:to>
                                        <p:strVal val="visible"/>
                                      </p:to>
                                    </p:set>
                                    <p:animEffect transition="in" filter="plus(out)">
                                      <p:cBhvr>
                                        <p:cTn id="7" dur="3000"/>
                                        <p:tgtEl>
                                          <p:spTgt spid="266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Users\Jose Luis\Desktop\spacious-guest-room.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0958020" cy="65166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63996011"/>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https://i1.wp.com/cattur.ru/wp-content/uploads/2017/02/Kuber-Pedi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26031"/>
            <a:ext cx="10830586" cy="66427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23942552"/>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descr="Imagen relacionada"/>
          <p:cNvPicPr>
            <a:picLocks noChangeAspect="1" noChangeArrowheads="1" noCrop="1"/>
          </p:cNvPicPr>
          <p:nvPr/>
        </p:nvPicPr>
        <p:blipFill>
          <a:blip r:embed="rId2">
            <a:extLst>
              <a:ext uri="{28A0092B-C50C-407E-A947-70E740481C1C}">
                <a14:useLocalDpi xmlns:a14="http://schemas.microsoft.com/office/drawing/2010/main"/>
              </a:ext>
            </a:extLst>
          </a:blip>
          <a:srcRect/>
          <a:stretch>
            <a:fillRect/>
          </a:stretch>
        </p:blipFill>
        <p:spPr bwMode="auto">
          <a:xfrm>
            <a:off x="2" y="0"/>
            <a:ext cx="10843165" cy="6516688"/>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2" descr="Imagen relacionada"/>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0" y="-162870"/>
            <a:ext cx="10843168" cy="6679558"/>
          </a:xfrm>
          <a:prstGeom prst="rect">
            <a:avLst/>
          </a:prstGeom>
          <a:noFill/>
          <a:extLst>
            <a:ext uri="{909E8E84-426E-40DD-AFC4-6F175D3DCCD1}">
              <a14:hiddenFill xmlns:a14="http://schemas.microsoft.com/office/drawing/2010/main">
                <a:solidFill>
                  <a:srgbClr val="FFFFFF"/>
                </a:solidFill>
              </a14:hiddenFill>
            </a:ext>
          </a:extLst>
        </p:spPr>
      </p:pic>
      <p:pic>
        <p:nvPicPr>
          <p:cNvPr id="155652"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5400000">
            <a:off x="-3217234" y="3217246"/>
            <a:ext cx="6516688" cy="82221"/>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5400000">
            <a:off x="7501897" y="3217246"/>
            <a:ext cx="6516688" cy="82221"/>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10800000">
            <a:off x="10" y="0"/>
            <a:ext cx="10801350" cy="66052"/>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10800000">
            <a:off x="10" y="6445721"/>
            <a:ext cx="10801350" cy="70971"/>
          </a:xfrm>
          <a:prstGeom prst="rect">
            <a:avLst/>
          </a:prstGeom>
          <a:noFill/>
          <a:ln w="9525">
            <a:noFill/>
            <a:miter lim="800000"/>
            <a:headEnd/>
            <a:tailEnd/>
          </a:ln>
        </p:spPr>
      </p:pic>
      <p:pic>
        <p:nvPicPr>
          <p:cNvPr id="155650" name="Picture 2" descr="CARA"/>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671514" y="5192929"/>
            <a:ext cx="711765" cy="650446"/>
          </a:xfrm>
          <a:prstGeom prst="rect">
            <a:avLst/>
          </a:prstGeom>
          <a:noFill/>
          <a:ln w="38100">
            <a:solidFill>
              <a:srgbClr val="1CDEF8"/>
            </a:solidFill>
            <a:miter lim="800000"/>
            <a:headEnd/>
            <a:tailEnd/>
          </a:ln>
        </p:spPr>
      </p:pic>
      <p:sp>
        <p:nvSpPr>
          <p:cNvPr id="22" name="WordArt 12"/>
          <p:cNvSpPr>
            <a:spLocks noChangeArrowheads="1" noChangeShapeType="1" noTextEdit="1"/>
          </p:cNvSpPr>
          <p:nvPr/>
        </p:nvSpPr>
        <p:spPr bwMode="auto">
          <a:xfrm>
            <a:off x="1035896" y="1014096"/>
            <a:ext cx="4217769" cy="2990187"/>
          </a:xfrm>
          <a:prstGeom prst="rect">
            <a:avLst/>
          </a:prstGeom>
        </p:spPr>
        <p:txBody>
          <a:bodyPr wrap="none" lIns="77777" tIns="38889" rIns="77777" bIns="38889" fromWordArt="1">
            <a:prstTxWarp prst="textPlain">
              <a:avLst>
                <a:gd name="adj" fmla="val 46223"/>
              </a:avLst>
            </a:prstTxWarp>
          </a:bodyPr>
          <a:lstStyle/>
          <a:p>
            <a:pPr algn="ctr"/>
            <a:r>
              <a:rPr lang="es-ES" sz="3100" kern="10" dirty="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U</a:t>
            </a: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n fuerte </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abrazo,</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que tengas</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 un buen día</a:t>
            </a:r>
          </a:p>
          <a:p>
            <a:pPr algn="ctr"/>
            <a:endParaRPr lang="es-ES" sz="31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5709300" y="1014096"/>
            <a:ext cx="4132247" cy="4822667"/>
          </a:xfrm>
          <a:prstGeom prst="rect">
            <a:avLst/>
          </a:prstGeom>
          <a:noFill/>
          <a:ln w="38100">
            <a:noFill/>
            <a:miter lim="800000"/>
            <a:headEnd/>
            <a:tailEnd/>
          </a:ln>
          <a:effectLst/>
        </p:spPr>
        <p:txBody>
          <a:bodyPr wrap="square" lIns="97346" tIns="48673" rIns="97346" bIns="48673">
            <a:spAutoFit/>
          </a:bodyPr>
          <a:lstStyle/>
          <a:p>
            <a:pPr algn="ctr" defTabSz="973396" eaLnBrk="0" hangingPunct="0">
              <a:spcBef>
                <a:spcPct val="50000"/>
              </a:spcBef>
            </a:pPr>
            <a:endPar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Hoy es </a:t>
            </a:r>
            <a:fld id="{547A8F08-4E97-4815-9C23-5989351D5EDB}" type="datetime2">
              <a:rPr lang="es-ES_tradnl" sz="38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domingo, 24 de mayo de 2020</a:t>
            </a:fld>
            <a:endParaRPr lang="es-ES"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Ahora mismo son las </a:t>
            </a:r>
            <a:fld id="{D4F074C5-9B07-4D47-A00C-C4AC33E005FE}" type="datetime10">
              <a:rPr lang="fr-FR" sz="34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17:26</a:t>
            </a:fld>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a:t>
            </a:r>
            <a:r>
              <a:rPr lang="fr-FR" sz="3400" b="1" dirty="0"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horas.</a:t>
            </a:r>
            <a:endPar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endParaRPr lang="fr-FR" sz="34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6" cstate="email">
            <a:duotone>
              <a:schemeClr val="accent6">
                <a:shade val="45000"/>
                <a:satMod val="135000"/>
              </a:schemeClr>
              <a:prstClr val="white"/>
            </a:duotone>
            <a:extLst>
              <a:ext uri="{28A0092B-C50C-407E-A947-70E740481C1C}">
                <a14:useLocalDpi xmlns:a14="http://schemas.microsoft.com/office/drawing/2010/main"/>
              </a:ext>
            </a:extLst>
          </a:blip>
          <a:srcRect/>
          <a:stretch>
            <a:fillRect/>
          </a:stretch>
        </p:blipFill>
        <p:spPr bwMode="auto">
          <a:xfrm>
            <a:off x="1497925" y="4951627"/>
            <a:ext cx="2372936" cy="887577"/>
          </a:xfrm>
          <a:prstGeom prst="rect">
            <a:avLst/>
          </a:prstGeom>
          <a:noFill/>
        </p:spPr>
      </p:pic>
    </p:spTree>
    <p:extLst>
      <p:ext uri="{BB962C8B-B14F-4D97-AF65-F5344CB8AC3E}">
        <p14:creationId xmlns:p14="http://schemas.microsoft.com/office/powerpoint/2010/main" val="1939451737"/>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1" fill="hold" nodeType="withEffect">
                                  <p:stCondLst>
                                    <p:cond delay="2250"/>
                                  </p:stCondLst>
                                  <p:childTnLst>
                                    <p:animEffect transition="out" filter="wheel(1)">
                                      <p:cBhvr>
                                        <p:cTn id="6" dur="2000"/>
                                        <p:tgtEl>
                                          <p:spTgt spid="13"/>
                                        </p:tgtEl>
                                      </p:cBhvr>
                                    </p:animEffect>
                                    <p:set>
                                      <p:cBhvr>
                                        <p:cTn id="7" dur="1" fill="hold">
                                          <p:stCondLst>
                                            <p:cond delay="1999"/>
                                          </p:stCondLst>
                                        </p:cTn>
                                        <p:tgtEl>
                                          <p:spTgt spid="1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8.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520561"/>
            <a:ext cx="10801350" cy="217223"/>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737783"/>
            <a:ext cx="10801350" cy="4778905"/>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smtClean="0">
              <a:solidFill>
                <a:srgbClr val="000000"/>
              </a:solidFill>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40293" y="1"/>
            <a:ext cx="5760720" cy="1484357"/>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810192"/>
            <a:ext cx="1080135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350169" y="4489276"/>
            <a:ext cx="3150394" cy="161582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660832" y="3982420"/>
            <a:ext cx="2790349" cy="2244637"/>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770596" y="4634089"/>
            <a:ext cx="1440180" cy="941299"/>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 y="2823899"/>
            <a:ext cx="630079" cy="506854"/>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1" y="3330751"/>
            <a:ext cx="630079" cy="506854"/>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1" y="3837606"/>
            <a:ext cx="630079" cy="506854"/>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1" y="4344458"/>
            <a:ext cx="630079" cy="506854"/>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COOBER PEDY (Vivir bajo tierr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COOBER PEDY (Vivir bajo tierra)</Template>
  <TotalTime>59</TotalTime>
  <Words>473</Words>
  <Application>Microsoft Office PowerPoint</Application>
  <PresentationFormat>Personalizado</PresentationFormat>
  <Paragraphs>22</Paragraphs>
  <Slides>78</Slides>
  <Notes>1</Notes>
  <HiddenSlides>0</HiddenSlides>
  <MMClips>0</MMClips>
  <ScaleCrop>false</ScaleCrop>
  <HeadingPairs>
    <vt:vector size="4" baseType="variant">
      <vt:variant>
        <vt:lpstr>Tema</vt:lpstr>
      </vt:variant>
      <vt:variant>
        <vt:i4>2</vt:i4>
      </vt:variant>
      <vt:variant>
        <vt:lpstr>Títulos de diapositiva</vt:lpstr>
      </vt:variant>
      <vt:variant>
        <vt:i4>78</vt:i4>
      </vt:variant>
    </vt:vector>
  </HeadingPairs>
  <TitlesOfParts>
    <vt:vector size="80" baseType="lpstr">
      <vt:lpstr>COOBER PEDY (Vivir bajo tierra)</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Jose Luis</dc:creator>
  <cp:lastModifiedBy>Jose Luis</cp:lastModifiedBy>
  <cp:revision>12</cp:revision>
  <dcterms:created xsi:type="dcterms:W3CDTF">2020-05-24T15:26:16Z</dcterms:created>
  <dcterms:modified xsi:type="dcterms:W3CDTF">2020-05-24T16:25:24Z</dcterms:modified>
</cp:coreProperties>
</file>