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377" r:id="rId3"/>
    <p:sldId id="479" r:id="rId4"/>
    <p:sldId id="505" r:id="rId5"/>
    <p:sldId id="480" r:id="rId6"/>
    <p:sldId id="481" r:id="rId7"/>
    <p:sldId id="482" r:id="rId8"/>
    <p:sldId id="483" r:id="rId9"/>
    <p:sldId id="507" r:id="rId10"/>
    <p:sldId id="484" r:id="rId11"/>
    <p:sldId id="485" r:id="rId12"/>
    <p:sldId id="509" r:id="rId13"/>
    <p:sldId id="486" r:id="rId14"/>
    <p:sldId id="488" r:id="rId15"/>
    <p:sldId id="511" r:id="rId16"/>
    <p:sldId id="497" r:id="rId17"/>
    <p:sldId id="489" r:id="rId18"/>
    <p:sldId id="490" r:id="rId19"/>
    <p:sldId id="491" r:id="rId20"/>
    <p:sldId id="492" r:id="rId21"/>
    <p:sldId id="508" r:id="rId22"/>
    <p:sldId id="495" r:id="rId23"/>
    <p:sldId id="496" r:id="rId24"/>
    <p:sldId id="498" r:id="rId25"/>
    <p:sldId id="499" r:id="rId26"/>
    <p:sldId id="500" r:id="rId27"/>
    <p:sldId id="504" r:id="rId28"/>
    <p:sldId id="501" r:id="rId29"/>
    <p:sldId id="510" r:id="rId30"/>
    <p:sldId id="494" r:id="rId31"/>
    <p:sldId id="502" r:id="rId32"/>
    <p:sldId id="506" r:id="rId33"/>
    <p:sldId id="503" r:id="rId34"/>
    <p:sldId id="513" r:id="rId35"/>
    <p:sldId id="514" r:id="rId36"/>
    <p:sldId id="515" r:id="rId37"/>
    <p:sldId id="512" r:id="rId38"/>
    <p:sldId id="378" r:id="rId39"/>
    <p:sldId id="448" r:id="rId40"/>
  </p:sldIdLst>
  <p:sldSz cx="10837863" cy="684053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oxL0SWZ/7RbRlROwbydbQ==" hashData="uW219nv8Vje5eAys8Xn1eVqY+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302" y="-612"/>
      </p:cViewPr>
      <p:guideLst>
        <p:guide orient="horz" pos="2155"/>
        <p:guide pos="34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685800"/>
            <a:ext cx="5432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4" y="2125003"/>
            <a:ext cx="9212185" cy="14662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1" y="3876310"/>
            <a:ext cx="7586504" cy="17481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21" y="4395683"/>
            <a:ext cx="9212185" cy="13586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21" y="2899315"/>
            <a:ext cx="9212185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3" y="1596132"/>
            <a:ext cx="4786724" cy="4514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8" y="1596132"/>
            <a:ext cx="4786724" cy="4514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8" y="1531208"/>
            <a:ext cx="4788606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8" y="2169339"/>
            <a:ext cx="4788606" cy="39412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94" y="1531208"/>
            <a:ext cx="4790485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94" y="2169339"/>
            <a:ext cx="4790485" cy="39412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900" y="272358"/>
            <a:ext cx="3565583" cy="115909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9" y="272358"/>
            <a:ext cx="6058668" cy="58382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900" y="1431451"/>
            <a:ext cx="3565583" cy="46791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298" y="4788377"/>
            <a:ext cx="6502718" cy="5652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298" y="611217"/>
            <a:ext cx="6502718" cy="41043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298" y="5353672"/>
            <a:ext cx="6502718" cy="8028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8" y="273940"/>
            <a:ext cx="2438520" cy="58366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4" y="273940"/>
            <a:ext cx="7134926" cy="58366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125003"/>
            <a:ext cx="9212184" cy="1466282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3876307"/>
            <a:ext cx="7586504" cy="1748138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1898" y="273943"/>
            <a:ext cx="9754077" cy="1140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8" y="1596132"/>
            <a:ext cx="9754077" cy="4514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1902" y="6340168"/>
            <a:ext cx="2528835" cy="3641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2944" y="6340168"/>
            <a:ext cx="3431990" cy="3641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67142" y="6340168"/>
            <a:ext cx="2528835" cy="3641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1895" y="6229325"/>
            <a:ext cx="2528835" cy="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1.wav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8.jpeg"/><Relationship Id="rId4" Type="http://schemas.openxmlformats.org/officeDocument/2006/relationships/image" Target="../media/image3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tumblr_muiw0eZjT01r4zr2vo2_r1_5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678244"/>
            <a:ext cx="10837863" cy="951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35075" y="-56245"/>
            <a:ext cx="10837863" cy="685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79018" y="3379027"/>
            <a:ext cx="6840538" cy="82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376347" y="3379028"/>
            <a:ext cx="6840538" cy="8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0" y="2"/>
            <a:ext cx="10837863" cy="6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0" y="6766045"/>
            <a:ext cx="10837863" cy="74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8874" y="5597078"/>
            <a:ext cx="733207" cy="76503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47205" y="4560378"/>
            <a:ext cx="319093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826643" y="512192"/>
            <a:ext cx="7340393" cy="502086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Contrastes </a:t>
            </a:r>
          </a:p>
          <a:p>
            <a:pPr algn="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la Naturaleza</a:t>
            </a:r>
            <a:endParaRPr lang="es-ES" sz="9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     -USA-</a:t>
            </a:r>
            <a:endParaRPr lang="es-ES" sz="9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90779" y="5533056"/>
            <a:ext cx="2380960" cy="931686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4158" y="762759"/>
            <a:ext cx="1215496" cy="72205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769" y="188163"/>
            <a:ext cx="925734" cy="1064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0">
            <a:hlinkClick r:id="" action="ppaction://noaction">
              <a:snd r:embed="rId2" name="7.Lay down beside me.wav"/>
            </a:hlinkClick>
            <a:extLst>
              <a:ext uri="{FF2B5EF4-FFF2-40B4-BE49-F238E27FC236}">
                <a16:creationId xmlns:a16="http://schemas.microsoft.com/office/drawing/2014/main" xmlns="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675" y="528058"/>
            <a:ext cx="508688" cy="528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hecker/>
        <p:sndAc>
          <p:stSnd>
            <p:snd r:embed="rId2" name="7.Lay down beside me.wav"/>
          </p:stSnd>
        </p:sndAc>
      </p:transition>
    </mc:Choice>
    <mc:Fallback xmlns="">
      <p:transition spd="slow" advTm="13000">
        <p:checker/>
        <p:sndAc>
          <p:stSnd>
            <p:snd r:embed="rId11" name="7.Lay down besid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42" y="-38340"/>
            <a:ext cx="10845305" cy="699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5" y="361656"/>
            <a:ext cx="3188477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Lago </a:t>
            </a:r>
            <a:r>
              <a:rPr lang="es-ES" dirty="0" err="1"/>
              <a:t>Tahoe</a:t>
            </a:r>
            <a:r>
              <a:rPr lang="es-ES" dirty="0"/>
              <a:t>, California / </a:t>
            </a:r>
            <a:r>
              <a:rPr lang="es-ES" dirty="0" smtClean="0"/>
              <a:t>Nevada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48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ATARATAS DEL NIAGARA ILUMINADA DE COLORES | Niagara falls at night,  Niagara falls winter, Visiting niagara fa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969"/>
            <a:ext cx="10837862" cy="68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Paisajes Naturales: •Cataratas del Niagara (Canadá, Estados Unido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37863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371" y="371013"/>
            <a:ext cx="216956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Cataratas del </a:t>
            </a:r>
            <a:r>
              <a:rPr lang="es-ES" dirty="0" smtClean="0"/>
              <a:t>Niágara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041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75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06" y="0"/>
            <a:ext cx="10881222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347" y="314957"/>
            <a:ext cx="252028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de-DE" dirty="0"/>
              <a:t>Maroon Bells, </a:t>
            </a:r>
            <a:r>
              <a:rPr lang="de-DE" dirty="0" smtClean="0"/>
              <a:t>Colorado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30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23462"/>
            <a:ext cx="10837863" cy="7125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4375" y="288601"/>
            <a:ext cx="367240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dirty="0"/>
              <a:t>Watkins Glen State Park, Nueva </a:t>
            </a:r>
            <a:r>
              <a:rPr lang="en-US" dirty="0" smtClean="0"/>
              <a:t>York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41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4798"/>
            <a:ext cx="10837863" cy="719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2939" y="-20655"/>
            <a:ext cx="3236069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Curva de la herradura, </a:t>
            </a:r>
            <a:r>
              <a:rPr lang="es-ES" dirty="0" smtClean="0"/>
              <a:t>Arizona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002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59" y="-18026"/>
            <a:ext cx="10865322" cy="692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34355" y="288601"/>
            <a:ext cx="331236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dirty="0"/>
              <a:t>Gran fuente </a:t>
            </a:r>
            <a:r>
              <a:rPr lang="pt-BR" dirty="0" smtClean="0"/>
              <a:t>prismática</a:t>
            </a:r>
          </a:p>
          <a:p>
            <a:r>
              <a:rPr lang="pt-BR" dirty="0" smtClean="0"/>
              <a:t>Parque </a:t>
            </a:r>
            <a:r>
              <a:rPr lang="pt-BR" dirty="0"/>
              <a:t>Nacional de </a:t>
            </a:r>
            <a:r>
              <a:rPr lang="pt-BR" dirty="0" smtClean="0"/>
              <a:t>Yellowstone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5654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tumblr_mo4mvpuKjE1r4zr2vo1_r2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122829"/>
            <a:ext cx="10837863" cy="796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6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837863" cy="690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357" y="211348"/>
            <a:ext cx="2126927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 </a:t>
            </a:r>
            <a:r>
              <a:rPr lang="es-ES" dirty="0"/>
              <a:t>Cabo </a:t>
            </a:r>
            <a:r>
              <a:rPr lang="es-ES" dirty="0" smtClean="0"/>
              <a:t>perpétua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121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837863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34355" y="206188"/>
            <a:ext cx="4005212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Parque Nacional de Yosemite, </a:t>
            </a:r>
            <a:r>
              <a:rPr lang="es-ES" dirty="0" smtClean="0"/>
              <a:t>California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201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tumblr_mlvlyfx7eU1r4zr2vo2_r1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122829"/>
            <a:ext cx="10837863" cy="796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66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9651"/>
            <a:ext cx="10837863" cy="694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371" y="371013"/>
            <a:ext cx="4293244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Parque Nacional Badlands, Dakota del </a:t>
            </a:r>
            <a:r>
              <a:rPr lang="es-ES" dirty="0" smtClean="0"/>
              <a:t>Sur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9431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107" y="-123460"/>
            <a:ext cx="11065970" cy="696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3" y="453425"/>
            <a:ext cx="4005212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las Cavernas de Carlsbad, Nuevo </a:t>
            </a:r>
            <a:r>
              <a:rPr lang="es-ES" dirty="0" smtClean="0"/>
              <a:t>México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9428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if cascada IIV (Little River Canyon) | Destino Infinit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789"/>
            <a:ext cx="10888476" cy="687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32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ly Geyser, Nevada, U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693" y="-108124"/>
            <a:ext cx="11035556" cy="733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30" y="256436"/>
            <a:ext cx="195418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 Geiser </a:t>
            </a:r>
            <a:r>
              <a:rPr lang="es-ES" dirty="0" err="1"/>
              <a:t>Fly</a:t>
            </a:r>
            <a:r>
              <a:rPr lang="es-ES" dirty="0"/>
              <a:t>, Nevada</a:t>
            </a:r>
          </a:p>
        </p:txBody>
      </p:sp>
    </p:spTree>
    <p:extLst>
      <p:ext uri="{BB962C8B-B14F-4D97-AF65-F5344CB8AC3E}">
        <p14:creationId xmlns:p14="http://schemas.microsoft.com/office/powerpoint/2010/main" val="39341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6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52"/>
          <a:stretch/>
        </p:blipFill>
        <p:spPr bwMode="auto">
          <a:xfrm flipH="1">
            <a:off x="-1" y="25694"/>
            <a:ext cx="5374359" cy="697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La Belleza Natural De Estados Uni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4357" y="24710"/>
            <a:ext cx="5463505" cy="697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3" y="323924"/>
            <a:ext cx="226825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Parque nacional de las </a:t>
            </a:r>
            <a:r>
              <a:rPr lang="es-ES" dirty="0" smtClean="0"/>
              <a:t> Secuoyas</a:t>
            </a:r>
            <a:r>
              <a:rPr lang="es-ES" dirty="0"/>
              <a:t>, </a:t>
            </a:r>
            <a:r>
              <a:rPr lang="es-ES" dirty="0" smtClean="0"/>
              <a:t>California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577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>
            <a:hlinkClick r:id="" action="ppaction://noaction">
              <a:snd r:embed="rId2" name="9.I will fly.wav"/>
            </a:hlinkClick>
            <a:extLst>
              <a:ext uri="{FF2B5EF4-FFF2-40B4-BE49-F238E27FC236}">
                <a16:creationId xmlns:a16="http://schemas.microsoft.com/office/drawing/2014/main" xmlns="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La Belleza Natural De Estados Unid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605" y="-26987"/>
            <a:ext cx="10905468" cy="707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3" y="467941"/>
            <a:ext cx="2376264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err="1"/>
              <a:t>Psicina</a:t>
            </a:r>
            <a:r>
              <a:rPr lang="es-ES" dirty="0"/>
              <a:t> Hamilton, </a:t>
            </a:r>
            <a:r>
              <a:rPr lang="es-ES" dirty="0" smtClean="0"/>
              <a:t>Texas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793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9.I will fly.wav"/>
          </p:stSnd>
        </p:sndAc>
      </p:transition>
    </mc:Choice>
    <mc:Fallback xmlns="">
      <p:transition spd="slow" advTm="8000">
        <p:checker/>
        <p:sndAc>
          <p:stSnd>
            <p:snd r:embed="rId5" name="9.I will fl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85" y="-1463"/>
            <a:ext cx="11056540" cy="684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3" y="539949"/>
            <a:ext cx="2708275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dirty="0" err="1"/>
              <a:t>Oneonta</a:t>
            </a:r>
            <a:r>
              <a:rPr lang="pt-BR" dirty="0"/>
              <a:t> </a:t>
            </a:r>
            <a:r>
              <a:rPr lang="pt-BR" dirty="0" err="1"/>
              <a:t>Gorge</a:t>
            </a:r>
            <a:r>
              <a:rPr lang="pt-BR" dirty="0"/>
              <a:t>, </a:t>
            </a:r>
            <a:r>
              <a:rPr lang="pt-BR" dirty="0" smtClean="0"/>
              <a:t>Oregon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723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9" y="-959869"/>
            <a:ext cx="10848182" cy="814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363" y="251917"/>
            <a:ext cx="3141116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 torre del diablo, </a:t>
            </a:r>
            <a:r>
              <a:rPr lang="es-ES" dirty="0" smtClean="0"/>
              <a:t>Wyoming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2846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umblr_mlcxa7vxYK1r4zr2vo2_r1_50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693" y="-108123"/>
            <a:ext cx="11035556" cy="715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7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3575"/>
            <a:ext cx="10873706" cy="702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387" y="179909"/>
            <a:ext cx="3933204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 Parque nacional del Cañón Bryce, </a:t>
            </a:r>
            <a:r>
              <a:rPr lang="es-ES" dirty="0" smtClean="0"/>
              <a:t>Utah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3921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60"/>
            <a:ext cx="10837863" cy="693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819" y="323925"/>
            <a:ext cx="249304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dirty="0"/>
              <a:t>Parque estatal Costa de </a:t>
            </a:r>
            <a:r>
              <a:rPr lang="pt-BR" dirty="0" err="1"/>
              <a:t>Nā</a:t>
            </a:r>
            <a:r>
              <a:rPr lang="pt-BR" dirty="0"/>
              <a:t> </a:t>
            </a:r>
            <a:r>
              <a:rPr lang="pt-BR" dirty="0" err="1"/>
              <a:t>Pali</a:t>
            </a:r>
            <a:r>
              <a:rPr lang="pt-BR" dirty="0"/>
              <a:t>, </a:t>
            </a:r>
            <a:r>
              <a:rPr lang="pt-BR" dirty="0" err="1" smtClean="0"/>
              <a:t>Hawái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606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lugares-tierra-otro-mundo (1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736"/>
            <a:ext cx="10837863" cy="690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4395" y="258124"/>
            <a:ext cx="236584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Cueva de hielo, Oregón</a:t>
            </a:r>
          </a:p>
        </p:txBody>
      </p:sp>
    </p:spTree>
    <p:extLst>
      <p:ext uri="{BB962C8B-B14F-4D97-AF65-F5344CB8AC3E}">
        <p14:creationId xmlns:p14="http://schemas.microsoft.com/office/powerpoint/2010/main" val="255216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ugares-tierra-otro-mundo (2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05875"/>
            <a:ext cx="10837863" cy="717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7882" y="288601"/>
            <a:ext cx="343568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Valle de la Muerte, Estados Unidos</a:t>
            </a:r>
          </a:p>
        </p:txBody>
      </p:sp>
    </p:spTree>
    <p:extLst>
      <p:ext uri="{BB962C8B-B14F-4D97-AF65-F5344CB8AC3E}">
        <p14:creationId xmlns:p14="http://schemas.microsoft.com/office/powerpoint/2010/main" val="332737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aisajes hermosos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01" y="-11411"/>
            <a:ext cx="10859964" cy="685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403" y="288601"/>
            <a:ext cx="333860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dirty="0"/>
              <a:t>Chestnut Ridge Park, Nueva York.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6801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i1.wp.com/padondenosvamos.com/wp-content/uploads/2017/12/everglades-national-park-florida-40422_175.jpg?ssl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47"/>
          <a:stretch/>
        </p:blipFill>
        <p:spPr bwMode="auto">
          <a:xfrm>
            <a:off x="-64097" y="-174421"/>
            <a:ext cx="10901959" cy="701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50379" y="32619"/>
            <a:ext cx="99052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FLORIDA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346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aisajes mas representativos d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10837863" cy="692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371" y="453425"/>
            <a:ext cx="251748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El pozo de </a:t>
            </a:r>
            <a:r>
              <a:rPr lang="es-ES" dirty="0" smtClean="0"/>
              <a:t>Thor OREGON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1240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9" y="-18452"/>
            <a:ext cx="10840542" cy="70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42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 Belleza Natural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543"/>
            <a:ext cx="10837863" cy="685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371" y="251917"/>
            <a:ext cx="371718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err="1"/>
              <a:t>Smoky</a:t>
            </a:r>
            <a:r>
              <a:rPr lang="es-ES" dirty="0"/>
              <a:t> </a:t>
            </a:r>
            <a:r>
              <a:rPr lang="es-ES" dirty="0" err="1"/>
              <a:t>Mountains</a:t>
            </a:r>
            <a:r>
              <a:rPr lang="es-ES" dirty="0"/>
              <a:t>, </a:t>
            </a:r>
            <a:endParaRPr lang="es-ES" dirty="0" smtClean="0"/>
          </a:p>
          <a:p>
            <a:r>
              <a:rPr lang="es-ES" dirty="0" smtClean="0"/>
              <a:t>Entre </a:t>
            </a:r>
            <a:r>
              <a:rPr lang="es-ES" dirty="0"/>
              <a:t>Carolina del Norte y </a:t>
            </a:r>
            <a:r>
              <a:rPr lang="es-ES" dirty="0" smtClean="0"/>
              <a:t>Tennessee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0335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ombres de paisajes de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10963547" cy="706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7806" y="299268"/>
            <a:ext cx="213699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Montañas Apalaches</a:t>
            </a:r>
          </a:p>
        </p:txBody>
      </p:sp>
    </p:spTree>
    <p:extLst>
      <p:ext uri="{BB962C8B-B14F-4D97-AF65-F5344CB8AC3E}">
        <p14:creationId xmlns:p14="http://schemas.microsoft.com/office/powerpoint/2010/main" val="153346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imagenesdepaisajes.net/wp-content/uploads/2016/08/ca%C3%B1on-estados-unido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28" y="-205873"/>
            <a:ext cx="11180139" cy="704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0379" y="288601"/>
            <a:ext cx="315926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GRAN Cañón </a:t>
            </a:r>
            <a:r>
              <a:rPr lang="es-ES" dirty="0"/>
              <a:t>de Estados Unidos</a:t>
            </a:r>
          </a:p>
        </p:txBody>
      </p:sp>
    </p:spTree>
    <p:extLst>
      <p:ext uri="{BB962C8B-B14F-4D97-AF65-F5344CB8AC3E}">
        <p14:creationId xmlns:p14="http://schemas.microsoft.com/office/powerpoint/2010/main" val="375193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aisajes mas lindos de estados uni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322" y="1"/>
            <a:ext cx="11025234" cy="684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371" y="535837"/>
            <a:ext cx="123546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Crater</a:t>
            </a:r>
            <a:r>
              <a:rPr lang="es-ES" dirty="0"/>
              <a:t> Lake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29043" y="535837"/>
            <a:ext cx="88036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i="1" dirty="0" err="1"/>
              <a:t>Or</a:t>
            </a:r>
            <a:r>
              <a:rPr lang="es-ES" dirty="0" err="1"/>
              <a:t>egon</a:t>
            </a:r>
            <a:endParaRPr lang="es-ES" dirty="0"/>
          </a:p>
        </p:txBody>
      </p:sp>
      <p:pic>
        <p:nvPicPr>
          <p:cNvPr id="5" name="Picture 20">
            <a:hlinkClick r:id="" action="ppaction://noaction">
              <a:snd r:embed="rId2" name="5.Kiss the moon goodnight.wav"/>
            </a:hlinkClick>
            <a:extLst>
              <a:ext uri="{FF2B5EF4-FFF2-40B4-BE49-F238E27FC236}">
                <a16:creationId xmlns:a16="http://schemas.microsoft.com/office/drawing/2014/main" xmlns="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7683" y="2038352"/>
            <a:ext cx="508688" cy="618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746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5.Kiss the moon goodnight.wav"/>
          </p:stSnd>
        </p:sndAc>
      </p:transition>
    </mc:Choice>
    <mc:Fallback xmlns="">
      <p:transition spd="slow" advTm="8000">
        <p:checker/>
        <p:sndAc>
          <p:stSnd>
            <p:snd r:embed="rId5" name="5.Kiss the moon goodnigh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laya,zona tropical,mar,arena,palmeras,arenos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 descr="C:\Users\Jose Luis\Desktop\beach_tropics_sea_sand_palm_trees_sandy-1024315.jpg!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5725" y="-166886"/>
            <a:ext cx="11320065" cy="719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9250" y="160338"/>
            <a:ext cx="83843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HAWAI</a:t>
            </a:r>
          </a:p>
        </p:txBody>
      </p:sp>
    </p:spTree>
    <p:extLst>
      <p:ext uri="{BB962C8B-B14F-4D97-AF65-F5344CB8AC3E}">
        <p14:creationId xmlns:p14="http://schemas.microsoft.com/office/powerpoint/2010/main" val="277434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toño en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11" y="0"/>
            <a:ext cx="10871474" cy="709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78371" y="467941"/>
            <a:ext cx="1317540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CALIFORNIA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078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laska, Estados Uni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3" y="-4539"/>
            <a:ext cx="10952123" cy="684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06363" y="395933"/>
            <a:ext cx="90762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ALASKA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7108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noticias.com/fotos/201507/Ut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5" y="-31180"/>
            <a:ext cx="10963548" cy="696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8491" y="179909"/>
            <a:ext cx="221573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/>
              <a:t>The</a:t>
            </a:r>
            <a:r>
              <a:rPr lang="es-ES" dirty="0"/>
              <a:t> Wave de Arizona,</a:t>
            </a:r>
          </a:p>
        </p:txBody>
      </p:sp>
    </p:spTree>
    <p:extLst>
      <p:ext uri="{BB962C8B-B14F-4D97-AF65-F5344CB8AC3E}">
        <p14:creationId xmlns:p14="http://schemas.microsoft.com/office/powerpoint/2010/main" val="291314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Jose Luis\Desktop\nature_landscape_mountains_waterfall_sunset_lake_palm_trees_cliff-131474.jpg!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51" y="-186126"/>
            <a:ext cx="11220390" cy="7012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837864" cy="684053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79018" y="3379028"/>
            <a:ext cx="6840538" cy="8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76347" y="3379028"/>
            <a:ext cx="6840538" cy="82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0" y="2"/>
            <a:ext cx="10837863" cy="69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0" y="6766045"/>
            <a:ext cx="10837863" cy="74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51413" y="5789153"/>
            <a:ext cx="714171" cy="68276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47205" y="4560378"/>
            <a:ext cx="319093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3545" y="499951"/>
            <a:ext cx="4655395" cy="428846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1684" y="923342"/>
            <a:ext cx="4146215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22 de octubre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17:10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02984" y="5597080"/>
            <a:ext cx="2380960" cy="931686"/>
          </a:xfrm>
          <a:prstGeom prst="rect">
            <a:avLst/>
          </a:prstGeom>
          <a:noFill/>
        </p:spPr>
      </p:pic>
      <p:sp>
        <p:nvSpPr>
          <p:cNvPr id="2" name="AutoShape 2" descr="paisaje, montañas, cascada, barco, aves, puesta de sol, noche, lago, rock, naturaleza, reflexión, noche, Mañana, niebla, acantilado, palmeras, oscuridad, amanecer, Fenómeno atmosférico, fuente de ag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paisaje, montañas, cascada, barco, aves, puesta de sol, noche, lago, rock, naturaleza, reflexión, noche, Mañana, niebla, acantilado, palmeras, oscuridad, amanecer, Fenómeno atmosférico, fuente de ag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" y="1596128"/>
            <a:ext cx="10837863" cy="22801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4" y="1824147"/>
            <a:ext cx="10837863" cy="5016394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8205" y="2"/>
            <a:ext cx="5780194" cy="155812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4" y="1900150"/>
            <a:ext cx="108378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4737" y="4712375"/>
            <a:ext cx="3161043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3351" y="4180333"/>
            <a:ext cx="2799781" cy="235618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724" y="4864387"/>
            <a:ext cx="1445049" cy="988077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" y="2964236"/>
            <a:ext cx="632209" cy="532042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" y="3496277"/>
            <a:ext cx="632209" cy="532042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" y="4028316"/>
            <a:ext cx="632209" cy="532042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" y="4560360"/>
            <a:ext cx="632209" cy="53204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rastes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Contrastes </Template>
  <TotalTime>26</TotalTime>
  <Words>193</Words>
  <Application>Microsoft Office PowerPoint</Application>
  <PresentationFormat>Personalizado</PresentationFormat>
  <Paragraphs>45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Contrastes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11</cp:revision>
  <dcterms:created xsi:type="dcterms:W3CDTF">2020-10-22T15:04:42Z</dcterms:created>
  <dcterms:modified xsi:type="dcterms:W3CDTF">2020-10-22T15:31:41Z</dcterms:modified>
</cp:coreProperties>
</file>