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6" r:id="rId5"/>
    <p:sldId id="265" r:id="rId6"/>
    <p:sldId id="264" r:id="rId7"/>
    <p:sldId id="263" r:id="rId8"/>
    <p:sldId id="262" r:id="rId9"/>
    <p:sldId id="260" r:id="rId10"/>
    <p:sldId id="270" r:id="rId11"/>
    <p:sldId id="259" r:id="rId12"/>
    <p:sldId id="269" r:id="rId13"/>
    <p:sldId id="268" r:id="rId14"/>
    <p:sldId id="267" r:id="rId15"/>
    <p:sldId id="271" r:id="rId16"/>
    <p:sldId id="272" r:id="rId17"/>
    <p:sldId id="273" r:id="rId18"/>
    <p:sldId id="274" r:id="rId19"/>
    <p:sldId id="275" r:id="rId20"/>
    <p:sldId id="256" r:id="rId2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172857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2156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56104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90683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3906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58241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44711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790807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0328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04058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06574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Medieval Taverna U Pavouk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12"/>
    </mc:Choice>
    <mc:Fallback>
      <p:transition spd="slow" advTm="12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0"/>
            <a:ext cx="9144001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048000" y="152400"/>
            <a:ext cx="34290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CONOCIENDO PALMIRA</a:t>
            </a:r>
            <a:endParaRPr lang="es-VE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511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52"/>
    </mc:Choice>
    <mc:Fallback>
      <p:transition spd="slow" advTm="16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381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97"/>
    </mc:Choice>
    <mc:Fallback>
      <p:transition spd="slow" advTm="11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113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25"/>
    </mc:Choice>
    <mc:Fallback>
      <p:transition spd="slow" advTm="11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4762"/>
            <a:ext cx="9136857" cy="68532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508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66"/>
    </mc:Choice>
    <mc:Fallback>
      <p:transition spd="slow" advTm="12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487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51"/>
    </mc:Choice>
    <mc:Fallback>
      <p:transition spd="slow" advTm="12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223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0228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41"/>
    </mc:Choice>
    <mc:Fallback>
      <p:transition spd="slow" advTm="11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6917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750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17"/>
    </mc:Choice>
    <mc:Fallback>
      <p:transition spd="slow" advTm="11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600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07"/>
    </mc:Choice>
    <mc:Fallback>
      <p:transition spd="slow" advTm="11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3745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15"/>
    </mc:Choice>
    <mc:Fallback>
      <p:transition spd="slow" advTm="113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130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25"/>
    </mc:Choice>
    <mc:Fallback>
      <p:transition spd="slow" advTm="11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463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9761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20"/>
    </mc:Choice>
    <mc:Fallback>
      <p:transition spd="slow" advTm="116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478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04"/>
    </mc:Choice>
    <mc:Fallback>
      <p:transition spd="slow" advTm="11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096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92"/>
    </mc:Choice>
    <mc:Fallback>
      <p:transition spd="slow" advTm="13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973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267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24"/>
    </mc:Choice>
    <mc:Fallback>
      <p:transition spd="slow" advTm="10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2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924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40"/>
    </mc:Choice>
    <mc:Fallback>
      <p:transition spd="slow" advTm="11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4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302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98"/>
    </mc:Choice>
    <mc:Fallback>
      <p:transition spd="slow" advTm="11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38" y="0"/>
            <a:ext cx="9176774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3081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81"/>
    </mc:Choice>
    <mc:Fallback>
      <p:transition spd="slow" advTm="108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-19050"/>
            <a:ext cx="9124950" cy="6877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089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00"/>
    </mc:Choice>
    <mc:Fallback>
      <p:transition spd="slow" advTm="10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560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560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560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718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883</TotalTime>
  <Words>18</Words>
  <Application>Microsoft Office PowerPoint</Application>
  <PresentationFormat>Presentación en pantalla (4:3)</PresentationFormat>
  <Paragraphs>3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27</cp:revision>
  <cp:lastPrinted>1601-01-01T00:00:00Z</cp:lastPrinted>
  <dcterms:created xsi:type="dcterms:W3CDTF">2015-02-14T17:45:45Z</dcterms:created>
  <dcterms:modified xsi:type="dcterms:W3CDTF">2015-06-27T00:42:14Z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