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62" r:id="rId4"/>
    <p:sldId id="283" r:id="rId5"/>
    <p:sldId id="282" r:id="rId6"/>
    <p:sldId id="270" r:id="rId7"/>
    <p:sldId id="281" r:id="rId8"/>
    <p:sldId id="280" r:id="rId9"/>
    <p:sldId id="279" r:id="rId10"/>
    <p:sldId id="275" r:id="rId11"/>
    <p:sldId id="278" r:id="rId12"/>
    <p:sldId id="277" r:id="rId13"/>
    <p:sldId id="276" r:id="rId14"/>
    <p:sldId id="274" r:id="rId15"/>
    <p:sldId id="273" r:id="rId16"/>
    <p:sldId id="272" r:id="rId17"/>
    <p:sldId id="271" r:id="rId18"/>
    <p:sldId id="269" r:id="rId19"/>
    <p:sldId id="268" r:id="rId20"/>
    <p:sldId id="261" r:id="rId21"/>
    <p:sldId id="266" r:id="rId22"/>
    <p:sldId id="267" r:id="rId23"/>
    <p:sldId id="265" r:id="rId24"/>
    <p:sldId id="264" r:id="rId25"/>
    <p:sldId id="263" r:id="rId26"/>
    <p:sldId id="293" r:id="rId27"/>
    <p:sldId id="298" r:id="rId28"/>
    <p:sldId id="297" r:id="rId29"/>
    <p:sldId id="296" r:id="rId30"/>
    <p:sldId id="295" r:id="rId31"/>
    <p:sldId id="294" r:id="rId32"/>
    <p:sldId id="292" r:id="rId33"/>
    <p:sldId id="291" r:id="rId34"/>
    <p:sldId id="290" r:id="rId35"/>
    <p:sldId id="289" r:id="rId36"/>
    <p:sldId id="288" r:id="rId37"/>
    <p:sldId id="287" r:id="rId38"/>
    <p:sldId id="286" r:id="rId39"/>
    <p:sldId id="285" r:id="rId40"/>
    <p:sldId id="284" r:id="rId41"/>
    <p:sldId id="307" r:id="rId42"/>
    <p:sldId id="306" r:id="rId43"/>
    <p:sldId id="305" r:id="rId44"/>
    <p:sldId id="304" r:id="rId45"/>
    <p:sldId id="303" r:id="rId46"/>
    <p:sldId id="258" r:id="rId47"/>
    <p:sldId id="311" r:id="rId48"/>
    <p:sldId id="302" r:id="rId49"/>
    <p:sldId id="257" r:id="rId50"/>
    <p:sldId id="301" r:id="rId51"/>
    <p:sldId id="300" r:id="rId52"/>
    <p:sldId id="299" r:id="rId53"/>
    <p:sldId id="314" r:id="rId54"/>
    <p:sldId id="313" r:id="rId55"/>
    <p:sldId id="312" r:id="rId56"/>
    <p:sldId id="310" r:id="rId57"/>
    <p:sldId id="309" r:id="rId58"/>
    <p:sldId id="308" r:id="rId59"/>
    <p:sldId id="260" r:id="rId60"/>
    <p:sldId id="322" r:id="rId61"/>
    <p:sldId id="321" r:id="rId62"/>
    <p:sldId id="320" r:id="rId63"/>
    <p:sldId id="319" r:id="rId64"/>
    <p:sldId id="318" r:id="rId65"/>
    <p:sldId id="316" r:id="rId66"/>
    <p:sldId id="259" r:id="rId67"/>
    <p:sldId id="323" r:id="rId6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c5Rff3SCHrZ01ns3HtPKw" hashData="ESPtIuljL5rj9fkkU1QUrpGJn+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336" autoAdjust="0"/>
    <p:restoredTop sz="94640" autoAdjust="0"/>
  </p:normalViewPr>
  <p:slideViewPr>
    <p:cSldViewPr>
      <p:cViewPr>
        <p:scale>
          <a:sx n="50" d="100"/>
          <a:sy n="50" d="100"/>
        </p:scale>
        <p:origin x="-660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B4E0-3293-40A9-8123-CA9B20836864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E258D-42E2-4127-A584-B56DD2EA18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B4E0-3293-40A9-8123-CA9B20836864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E258D-42E2-4127-A584-B56DD2EA18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B4E0-3293-40A9-8123-CA9B20836864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E258D-42E2-4127-A584-B56DD2EA18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B4E0-3293-40A9-8123-CA9B20836864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E258D-42E2-4127-A584-B56DD2EA18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B4E0-3293-40A9-8123-CA9B20836864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E258D-42E2-4127-A584-B56DD2EA18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B4E0-3293-40A9-8123-CA9B20836864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E258D-42E2-4127-A584-B56DD2EA18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B4E0-3293-40A9-8123-CA9B20836864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E258D-42E2-4127-A584-B56DD2EA18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B4E0-3293-40A9-8123-CA9B20836864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E258D-42E2-4127-A584-B56DD2EA18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B4E0-3293-40A9-8123-CA9B20836864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E258D-42E2-4127-A584-B56DD2EA18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B4E0-3293-40A9-8123-CA9B20836864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E258D-42E2-4127-A584-B56DD2EA18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B4E0-3293-40A9-8123-CA9B20836864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E258D-42E2-4127-A584-B56DD2EA18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D24ACC-5D6B-4E2E-92F8-CCC89CEEA9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FB4E0-3293-40A9-8123-CA9B20836864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E258D-42E2-4127-A584-B56DD2EA18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A9A1F74-FD69-4B79-BAB7-E6DA7A5259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1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3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1928794" cy="164305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500438"/>
            <a:ext cx="1928794" cy="164305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1785926"/>
            <a:ext cx="1928794" cy="164305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5214950"/>
            <a:ext cx="1928794" cy="1643050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285984" y="0"/>
            <a:ext cx="1928794" cy="1643050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285984" y="3500438"/>
            <a:ext cx="1928794" cy="1643050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85984" y="1785926"/>
            <a:ext cx="1928794" cy="164305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5214950"/>
            <a:ext cx="1928794" cy="164305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86314" y="0"/>
            <a:ext cx="1928794" cy="164305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786314" y="3500438"/>
            <a:ext cx="1928794" cy="164305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786314" y="1785926"/>
            <a:ext cx="1928794" cy="1643050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786314" y="5214950"/>
            <a:ext cx="1928794" cy="1643050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15206" y="0"/>
            <a:ext cx="1928794" cy="1643050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215206" y="3500438"/>
            <a:ext cx="1928794" cy="1643050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15206" y="1785926"/>
            <a:ext cx="1928794" cy="164305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215206" y="5214950"/>
            <a:ext cx="1928794" cy="164305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uadroTexto"/>
          <p:cNvSpPr txBox="1"/>
          <p:nvPr/>
        </p:nvSpPr>
        <p:spPr>
          <a:xfrm>
            <a:off x="285720" y="6211669"/>
            <a:ext cx="3141629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0066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rte" pitchFamily="66" charset="0"/>
              </a:rPr>
              <a:t>Turquía  Estambul 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7588" name="Picture 4" descr="Loading...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92D050">
                <a:tint val="45000"/>
                <a:satMod val="400000"/>
              </a:srgbClr>
            </a:duotone>
            <a:lum bright="30000" contrast="40000"/>
          </a:blip>
          <a:srcRect/>
          <a:stretch>
            <a:fillRect/>
          </a:stretch>
        </p:blipFill>
        <p:spPr bwMode="auto">
          <a:xfrm>
            <a:off x="3000364" y="1000108"/>
            <a:ext cx="3143272" cy="697076"/>
          </a:xfrm>
          <a:prstGeom prst="rect">
            <a:avLst/>
          </a:prstGeom>
          <a:noFill/>
        </p:spPr>
      </p:pic>
      <p:pic>
        <p:nvPicPr>
          <p:cNvPr id="67590" name="Picture 6" descr="Loading...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92D050">
                <a:tint val="45000"/>
                <a:satMod val="400000"/>
              </a:srgbClr>
            </a:duotone>
            <a:lum bright="30000" contrast="40000"/>
          </a:blip>
          <a:srcRect/>
          <a:stretch>
            <a:fillRect/>
          </a:stretch>
        </p:blipFill>
        <p:spPr bwMode="auto">
          <a:xfrm>
            <a:off x="1643042" y="357166"/>
            <a:ext cx="6050296" cy="6202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000-Games That Lovers Play o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6" dur="10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2" dur="1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6143644"/>
            <a:ext cx="2209900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Francia Paris</a:t>
            </a:r>
            <a:endParaRPr lang="es-ES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36"/>
            <a:ext cx="9144000" cy="684452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214546" y="6143644"/>
            <a:ext cx="96866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Paris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6000768"/>
            <a:ext cx="4695581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París - Tumba  De  Napoleón</a:t>
            </a: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9"/>
            <a:ext cx="9144000" cy="685356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6072206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Niza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6143644"/>
            <a:ext cx="180209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Grenoble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  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6215082"/>
            <a:ext cx="2300630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Italia - Pisa 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643042" y="5786454"/>
            <a:ext cx="110639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Roma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714480" y="6143644"/>
            <a:ext cx="1327671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Venecia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357290" y="6072206"/>
            <a:ext cx="110639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Roma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000100" y="6072206"/>
            <a:ext cx="323357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España  Barcelona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6143644"/>
            <a:ext cx="1827744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Barcelona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786314" y="6072206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Gerona  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6072206"/>
            <a:ext cx="425456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Ucrania  </a:t>
            </a:r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Tunel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  Del  Amor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6215082"/>
            <a:ext cx="3608680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Mónaco 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Montecarlo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9"/>
            <a:ext cx="9144000" cy="68222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5286388"/>
            <a:ext cx="2108269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Montecarlo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6143644"/>
            <a:ext cx="301967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Polonia  Cracovia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643042" y="6334780"/>
            <a:ext cx="1346844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Praga  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000232" y="6215082"/>
            <a:ext cx="1141659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Praga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42910" y="6072206"/>
            <a:ext cx="1292341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Malta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r>
              <a:rPr lang="es-ES" dirty="0" smtClean="0"/>
              <a:t>i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5857892"/>
            <a:ext cx="368722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Hungría  </a:t>
            </a:r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Nyiregyhaza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4356"/>
            <a:ext cx="9144000" cy="55869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5715016"/>
            <a:ext cx="170591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Budapest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500694" y="6072206"/>
            <a:ext cx="280583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Portugal  Lisboa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42910" y="6072206"/>
            <a:ext cx="14446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Lisboa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-2928990" y="1643050"/>
            <a:ext cx="14430476" cy="333507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6072206"/>
            <a:ext cx="8653459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Fátima  - Santuario  De  Nuestra  Señora  De  Fátima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292 0.01224 L -0.25973 0.01224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6000768"/>
            <a:ext cx="147110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Algarve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5715016"/>
            <a:ext cx="14318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Madrid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214414" y="6072206"/>
            <a:ext cx="14318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Madrid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57224" y="6072206"/>
            <a:ext cx="14318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Madrid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57224" y="6072206"/>
            <a:ext cx="143180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Madrid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14546" y="6286521"/>
            <a:ext cx="2000264" cy="8002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Bulgaria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142976" y="72152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857224" y="5929330"/>
            <a:ext cx="1500198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croacia</a:t>
            </a:r>
            <a:endParaRPr lang="es-ES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14348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00034" y="6143644"/>
            <a:ext cx="3254417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Bélgica   Bruselas </a:t>
            </a: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0" y="6211669"/>
            <a:ext cx="1723549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Bruselas 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357422" y="5715016"/>
            <a:ext cx="1335622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Brujas 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285728"/>
            <a:ext cx="2643481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Grecia  Atenas  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571604" y="73580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357950" y="214290"/>
            <a:ext cx="1407758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Atenas 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00100" y="72152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072198" y="500042"/>
            <a:ext cx="2037491" cy="8617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Santorini</a:t>
            </a:r>
            <a:endParaRPr lang="es-ES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85786" y="70723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2786050" y="6211669"/>
            <a:ext cx="2394695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Austria  Viena</a:t>
            </a: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269769" y="285728"/>
            <a:ext cx="1874231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Hallstatt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 </a:t>
            </a: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142976" y="72866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715008" y="5857892"/>
            <a:ext cx="2961067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Viena   - Danubio 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572132" y="357166"/>
            <a:ext cx="3000396" cy="8002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Hungria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  </a:t>
            </a:r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Gyor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215074" y="285728"/>
            <a:ext cx="2528256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Debrecenchurch</a:t>
            </a:r>
            <a:endParaRPr lang="es-ES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214950"/>
            <a:ext cx="2157963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Suiza  Berna</a:t>
            </a: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Zuerich_Fraumuenster_St_Peter.jpg-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5929330"/>
            <a:ext cx="1148071" cy="86177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Suiza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285852" y="72152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71472" y="6143644"/>
            <a:ext cx="3512500" cy="86177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Suecia  Estocolmo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za_virgen_blanca  SU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000100" y="72866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857752" y="6211669"/>
            <a:ext cx="1428596" cy="86177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Suecia 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72132" y="214290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Rusia   Moscú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143768" y="285728"/>
            <a:ext cx="1116011" cy="86177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Sochi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857356" y="72866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572396" y="357166"/>
            <a:ext cx="1116011" cy="113877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Sochi</a:t>
            </a:r>
            <a:endParaRPr lang="es-ES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071934" y="428604"/>
            <a:ext cx="2546851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Noruega  Oslo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285728"/>
            <a:ext cx="2714589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Kristiansanbd</a:t>
            </a:r>
            <a:endParaRPr lang="es-ES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357166"/>
            <a:ext cx="3453189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Dinamarca  </a:t>
            </a:r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denmark</a:t>
            </a:r>
            <a:endParaRPr lang="es-ES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i="1" dirty="0"/>
          </a:p>
        </p:txBody>
      </p:sp>
      <p:pic>
        <p:nvPicPr>
          <p:cNvPr id="4" name="3 Imagen" descr="Imagen5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1071546"/>
            <a:ext cx="9144000" cy="47863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5500694" y="5857892"/>
            <a:ext cx="3751027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Alemania    Frankfurt 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Cathedral_Cologne.jpg colonia aleman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786050" y="6211669"/>
            <a:ext cx="1654620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Colonia</a:t>
            </a:r>
          </a:p>
          <a:p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5446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6211669"/>
            <a:ext cx="1300356" cy="86177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Berlín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428728" y="5857892"/>
            <a:ext cx="3764749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Holanda   </a:t>
            </a:r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Amsterdam</a:t>
            </a:r>
            <a:endParaRPr lang="es-ES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024px-Amsterdam_-_Channel_-_11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CuadroTexto"/>
          <p:cNvSpPr txBox="1"/>
          <p:nvPr/>
        </p:nvSpPr>
        <p:spPr>
          <a:xfrm>
            <a:off x="1142976" y="285728"/>
            <a:ext cx="2020105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Amsterdam</a:t>
            </a:r>
            <a:endParaRPr lang="es-ES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25"/>
            <a:ext cx="9144000" cy="600075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00232" y="5786454"/>
            <a:ext cx="5080045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Irlan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 da  Condado  De  </a:t>
            </a:r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Artrim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71538" y="72866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357950" y="5780782"/>
            <a:ext cx="1412566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Dublin</a:t>
            </a:r>
            <a:endParaRPr lang="es-ES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86380" y="428604"/>
            <a:ext cx="3299301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Escocia  Edimburgo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3357554" y="75724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River_Thames_-_Lond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357818" y="5903893"/>
            <a:ext cx="3419526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Inglaterra   Londres</a:t>
            </a: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44501816_3bf94f9954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14876" y="6072206"/>
            <a:ext cx="34109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Francisco del Olmo  -  Jazmín</a:t>
            </a: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OCIENDO EUROP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CONOCIENDO EUROPA</Template>
  <TotalTime>0</TotalTime>
  <Words>173</Words>
  <Application>Microsoft Office PowerPoint</Application>
  <PresentationFormat>Presentación en pantalla (4:3)</PresentationFormat>
  <Paragraphs>92</Paragraphs>
  <Slides>66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CONOCIENDO EUROPA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i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</cp:revision>
  <dcterms:created xsi:type="dcterms:W3CDTF">2012-07-14T15:23:40Z</dcterms:created>
  <dcterms:modified xsi:type="dcterms:W3CDTF">2012-07-14T16:01:44Z</dcterms:modified>
</cp:coreProperties>
</file>