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43"/>
  </p:notesMasterIdLst>
  <p:sldIdLst>
    <p:sldId id="276" r:id="rId3"/>
    <p:sldId id="297" r:id="rId4"/>
    <p:sldId id="296" r:id="rId5"/>
    <p:sldId id="277" r:id="rId6"/>
    <p:sldId id="256" r:id="rId7"/>
    <p:sldId id="289" r:id="rId8"/>
    <p:sldId id="291" r:id="rId9"/>
    <p:sldId id="261" r:id="rId10"/>
    <p:sldId id="292" r:id="rId11"/>
    <p:sldId id="290" r:id="rId12"/>
    <p:sldId id="288" r:id="rId13"/>
    <p:sldId id="287" r:id="rId14"/>
    <p:sldId id="286" r:id="rId15"/>
    <p:sldId id="258" r:id="rId16"/>
    <p:sldId id="282" r:id="rId17"/>
    <p:sldId id="281" r:id="rId18"/>
    <p:sldId id="280" r:id="rId19"/>
    <p:sldId id="279" r:id="rId20"/>
    <p:sldId id="278" r:id="rId21"/>
    <p:sldId id="275" r:id="rId22"/>
    <p:sldId id="274" r:id="rId23"/>
    <p:sldId id="273" r:id="rId24"/>
    <p:sldId id="272" r:id="rId25"/>
    <p:sldId id="271" r:id="rId26"/>
    <p:sldId id="268" r:id="rId27"/>
    <p:sldId id="265" r:id="rId28"/>
    <p:sldId id="269" r:id="rId29"/>
    <p:sldId id="264" r:id="rId30"/>
    <p:sldId id="263" r:id="rId31"/>
    <p:sldId id="262" r:id="rId32"/>
    <p:sldId id="260" r:id="rId33"/>
    <p:sldId id="267" r:id="rId34"/>
    <p:sldId id="270" r:id="rId35"/>
    <p:sldId id="284" r:id="rId36"/>
    <p:sldId id="283" r:id="rId37"/>
    <p:sldId id="299" r:id="rId38"/>
    <p:sldId id="294" r:id="rId39"/>
    <p:sldId id="266" r:id="rId40"/>
    <p:sldId id="257" r:id="rId41"/>
    <p:sldId id="298"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XzAYYANPlpBFCvhXfVxYw" hashData="Dei8cj6U2Zum1fIM25ecrsLAMd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8E0000"/>
    <a:srgbClr val="502800"/>
    <a:srgbClr val="339966"/>
    <a:srgbClr val="006600"/>
    <a:srgbClr val="663300"/>
    <a:srgbClr val="004600"/>
    <a:srgbClr val="321900"/>
    <a:srgbClr val="3A0000"/>
    <a:srgbClr val="54812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61" autoAdjust="0"/>
    <p:restoredTop sz="94640" autoAdjust="0"/>
  </p:normalViewPr>
  <p:slideViewPr>
    <p:cSldViewPr>
      <p:cViewPr>
        <p:scale>
          <a:sx n="50" d="100"/>
          <a:sy n="50" d="100"/>
        </p:scale>
        <p:origin x="-690" y="-4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ED16F7-7DAA-40BA-A398-744ED0CE9220}" type="datetimeFigureOut">
              <a:rPr lang="es-ES" smtClean="0"/>
              <a:pPr/>
              <a:t>29/06/2012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B26DEE-983C-47EE-9877-6E7CDC0EBFE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AB26DEE-983C-47EE-9877-6E7CDC0EBFEA}" type="slidenum">
              <a:rPr lang="es-ES" smtClean="0"/>
              <a:pPr/>
              <a:t>10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AB26DEE-983C-47EE-9877-6E7CDC0EBFEA}" type="slidenum">
              <a:rPr lang="es-ES" smtClean="0"/>
              <a:pPr/>
              <a:t>30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14FF3A-4E3A-4837-BA35-64564EC76ADC}" type="datetimeFigureOut">
              <a:rPr lang="es-ES" smtClean="0"/>
              <a:pPr/>
              <a:t>29/06/2012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FBA443-D8EB-4B39-807D-BDB0D94F9754}" type="slidenum">
              <a:rPr lang="es-ES" smtClean="0"/>
              <a:pPr/>
              <a:t>‹Nº›</a:t>
            </a:fld>
            <a:endParaRPr lang="es-ES"/>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48FB695-74A4-4693-8D87-057876A8F78F}" type="slidenum">
              <a:rPr lang="es-ES_tradnl"/>
              <a:pPr/>
              <a:t>‹Nº›</a:t>
            </a:fld>
            <a:endParaRPr lang="es-ES_tradnl"/>
          </a:p>
        </p:txBody>
      </p:sp>
    </p:spTree>
  </p:cSld>
  <p:clrMapOvr>
    <a:masterClrMapping/>
  </p:clrMapOvr>
  <p:transition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14FF3A-4E3A-4837-BA35-64564EC76ADC}" type="datetimeFigureOut">
              <a:rPr lang="es-ES" smtClean="0"/>
              <a:pPr/>
              <a:t>29/06/2012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FBA443-D8EB-4B39-807D-BDB0D94F975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763836F-AE96-4ABA-B754-26A99E69D0A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44.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45.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46.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reflection blurRad="6350" stA="50000" endA="300" endPos="55500" dist="508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effectLst>
            <a:reflection blurRad="6350" stA="50000" endA="300" endPos="55500" dist="50800" dir="5400000" sy="-100000" algn="bl" rotWithShape="0"/>
          </a:effectLst>
        </p:spPr>
        <p:txBody>
          <a:bodyPr/>
          <a:lstStyle/>
          <a:p>
            <a:endParaRPr lang="es-ES" dirty="0"/>
          </a:p>
        </p:txBody>
      </p:sp>
      <p:pic>
        <p:nvPicPr>
          <p:cNvPr id="4" name="3 Imagen" descr="295480-svetik.jpg"/>
          <p:cNvPicPr>
            <a:picLocks noChangeAspect="1"/>
          </p:cNvPicPr>
          <p:nvPr/>
        </p:nvPicPr>
        <p:blipFill>
          <a:blip r:embed="rId3">
            <a:lum contrast="20000"/>
          </a:blip>
          <a:stretch>
            <a:fillRect/>
          </a:stretch>
        </p:blipFill>
        <p:spPr>
          <a:xfrm>
            <a:off x="0" y="0"/>
            <a:ext cx="9144441" cy="6858000"/>
          </a:xfrm>
          <a:prstGeom prst="rect">
            <a:avLst/>
          </a:prstGeom>
          <a:effectLst>
            <a:reflection blurRad="6350" stA="50000" endA="300" endPos="55500" dist="50800" dir="5400000" sy="-100000" algn="bl" rotWithShape="0"/>
          </a:effectLst>
          <a:scene3d>
            <a:camera prst="orthographicFront"/>
            <a:lightRig rig="threePt" dir="t"/>
          </a:scene3d>
          <a:sp3d>
            <a:bevelT prst="angle"/>
          </a:sp3d>
        </p:spPr>
      </p:pic>
      <p:sp>
        <p:nvSpPr>
          <p:cNvPr id="5" name="4 Triángulo isósceles"/>
          <p:cNvSpPr/>
          <p:nvPr/>
        </p:nvSpPr>
        <p:spPr>
          <a:xfrm>
            <a:off x="0" y="0"/>
            <a:ext cx="9144000" cy="6858000"/>
          </a:xfrm>
          <a:prstGeom prst="triangle">
            <a:avLst/>
          </a:prstGeom>
          <a:solidFill>
            <a:schemeClr val="tx2">
              <a:lumMod val="75000"/>
              <a:alpha val="60000"/>
            </a:schemeClr>
          </a:solidFill>
          <a:ln>
            <a:noFill/>
          </a:ln>
          <a:effectLst>
            <a:reflection blurRad="6350" stA="50000" endA="300" endPos="55500" dist="50800" dir="5400000" sy="-100000" algn="bl" rotWithShape="0"/>
          </a:effectLst>
          <a:scene3d>
            <a:camera prst="orthographicFront"/>
            <a:lightRig rig="threePt" dir="t"/>
          </a:scene3d>
          <a:sp3d>
            <a:bevelT w="2540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571472" y="0"/>
            <a:ext cx="8072462" cy="6858000"/>
          </a:xfrm>
          <a:prstGeom prst="triangle">
            <a:avLst/>
          </a:prstGeom>
          <a:solidFill>
            <a:schemeClr val="tx2">
              <a:lumMod val="75000"/>
              <a:alpha val="60000"/>
            </a:schemeClr>
          </a:solidFill>
          <a:ln>
            <a:noFill/>
          </a:ln>
          <a:effectLst>
            <a:reflection blurRad="6350" stA="50000" endA="300" endPos="55500" dist="50800" dir="5400000" sy="-100000" algn="bl" rotWithShape="0"/>
          </a:effectLst>
          <a:scene3d>
            <a:camera prst="orthographicFront"/>
            <a:lightRig rig="threePt" dir="t"/>
          </a:scene3d>
          <a:sp3d>
            <a:bevelT w="2540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1142976" y="0"/>
            <a:ext cx="7000924" cy="6858000"/>
          </a:xfrm>
          <a:prstGeom prst="triangle">
            <a:avLst/>
          </a:prstGeom>
          <a:solidFill>
            <a:srgbClr val="482400">
              <a:alpha val="60000"/>
            </a:srgbClr>
          </a:solidFill>
          <a:ln>
            <a:noFill/>
          </a:ln>
          <a:effectLst>
            <a:reflection blurRad="6350" stA="50000" endA="300" endPos="55500" dist="50800" dir="5400000" sy="-100000" algn="bl" rotWithShape="0"/>
          </a:effectLst>
          <a:scene3d>
            <a:camera prst="orthographicFront"/>
            <a:lightRig rig="threePt" dir="t"/>
          </a:scene3d>
          <a:sp3d>
            <a:bevelT w="2540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1714480" y="0"/>
            <a:ext cx="5776954" cy="6858000"/>
          </a:xfrm>
          <a:prstGeom prst="triangle">
            <a:avLst/>
          </a:prstGeom>
          <a:solidFill>
            <a:srgbClr val="321900">
              <a:alpha val="60000"/>
            </a:srgbClr>
          </a:solidFill>
          <a:ln>
            <a:noFill/>
          </a:ln>
          <a:effectLst>
            <a:reflection blurRad="6350" stA="50000" endA="300" endPos="55500" dist="50800" dir="5400000" sy="-100000" algn="bl" rotWithShape="0"/>
          </a:effectLst>
          <a:scene3d>
            <a:camera prst="orthographicFront"/>
            <a:lightRig rig="threePt" dir="t"/>
          </a:scene3d>
          <a:sp3d>
            <a:bevelT w="2540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571536" y="0"/>
            <a:ext cx="9501222" cy="3447098"/>
          </a:xfrm>
          <a:prstGeom prst="rect">
            <a:avLst/>
          </a:prstGeom>
          <a:noFill/>
        </p:spPr>
        <p:txBody>
          <a:bodyPr wrap="square" rtlCol="0">
            <a:spAutoFit/>
          </a:bodyPr>
          <a:lstStyle/>
          <a:p>
            <a:pPr algn="ctr"/>
            <a:r>
              <a:rPr lang="es-ES" sz="7200" dirty="0" smtClean="0">
                <a:ln>
                  <a:solidFill>
                    <a:sysClr val="windowText" lastClr="000000"/>
                  </a:solidFill>
                </a:ln>
                <a:blipFill dpi="0" rotWithShape="1">
                  <a:blip r:embed="rId4"/>
                  <a:srcRect/>
                  <a:tile tx="0" ty="0" sx="100000" sy="100000" flip="none" algn="tl"/>
                </a:blipFill>
                <a:latin typeface="Matura MT Script Capitals" pitchFamily="66" charset="0"/>
              </a:rPr>
              <a:t>                  </a:t>
            </a:r>
            <a:r>
              <a:rPr lang="es-ES" sz="6600" dirty="0" smtClean="0">
                <a:ln>
                  <a:solidFill>
                    <a:sysClr val="windowText" lastClr="000000"/>
                  </a:solidFill>
                </a:ln>
                <a:blipFill dpi="0" rotWithShape="1">
                  <a:blip r:embed="rId5"/>
                  <a:srcRect/>
                  <a:tile tx="0" ty="0" sx="100000" sy="100000" flip="none" algn="tl"/>
                </a:blipFill>
                <a:latin typeface="Matura MT Script Capitals" pitchFamily="66" charset="0"/>
              </a:rPr>
              <a:t>El </a:t>
            </a:r>
            <a:r>
              <a:rPr lang="es-ES" sz="6600" dirty="0" err="1" smtClean="0">
                <a:ln>
                  <a:solidFill>
                    <a:sysClr val="windowText" lastClr="000000"/>
                  </a:solidFill>
                </a:ln>
                <a:blipFill dpi="0" rotWithShape="1">
                  <a:blip r:embed="rId5"/>
                  <a:srcRect/>
                  <a:tile tx="0" ty="0" sx="100000" sy="100000" flip="none" algn="tl"/>
                </a:blipFill>
                <a:latin typeface="Matura MT Script Capitals" pitchFamily="66" charset="0"/>
              </a:rPr>
              <a:t>Mosel</a:t>
            </a:r>
            <a:r>
              <a:rPr lang="es-ES" sz="6600" dirty="0" smtClean="0">
                <a:ln>
                  <a:solidFill>
                    <a:sysClr val="windowText" lastClr="000000"/>
                  </a:solidFill>
                </a:ln>
                <a:blipFill dpi="0" rotWithShape="1">
                  <a:blip r:embed="rId5"/>
                  <a:srcRect/>
                  <a:tile tx="0" ty="0" sx="100000" sy="100000" flip="none" algn="tl"/>
                </a:blipFill>
                <a:latin typeface="Matura MT Script Capitals" pitchFamily="66" charset="0"/>
              </a:rPr>
              <a:t> </a:t>
            </a:r>
          </a:p>
          <a:p>
            <a:pPr algn="ctr"/>
            <a:r>
              <a:rPr lang="es-ES" sz="6600" smtClean="0">
                <a:ln>
                  <a:solidFill>
                    <a:sysClr val="windowText" lastClr="000000"/>
                  </a:solidFill>
                </a:ln>
                <a:blipFill dpi="0" rotWithShape="1">
                  <a:blip r:embed="rId5"/>
                  <a:srcRect/>
                  <a:tile tx="0" ty="0" sx="100000" sy="100000" flip="none" algn="tl"/>
                </a:blipFill>
                <a:latin typeface="Matura MT Script Capitals" pitchFamily="66" charset="0"/>
              </a:rPr>
              <a:t>                    y </a:t>
            </a:r>
            <a:r>
              <a:rPr lang="es-ES" sz="6600" dirty="0" smtClean="0">
                <a:ln>
                  <a:solidFill>
                    <a:sysClr val="windowText" lastClr="000000"/>
                  </a:solidFill>
                </a:ln>
                <a:blipFill dpi="0" rotWithShape="1">
                  <a:blip r:embed="rId5"/>
                  <a:srcRect/>
                  <a:tile tx="0" ty="0" sx="100000" sy="100000" flip="none" algn="tl"/>
                </a:blipFill>
                <a:latin typeface="Matura MT Script Capitals" pitchFamily="66" charset="0"/>
              </a:rPr>
              <a:t>Su </a:t>
            </a:r>
            <a:endParaRPr lang="es-ES" sz="6600" dirty="0" smtClean="0">
              <a:ln>
                <a:solidFill>
                  <a:sysClr val="windowText" lastClr="000000"/>
                </a:solidFill>
              </a:ln>
              <a:blipFill dpi="0" rotWithShape="1">
                <a:blip r:embed="rId5"/>
                <a:srcRect/>
                <a:tile tx="0" ty="0" sx="100000" sy="100000" flip="none" algn="tl"/>
              </a:blipFill>
              <a:latin typeface="Matura MT Script Capitals" pitchFamily="66" charset="0"/>
            </a:endParaRPr>
          </a:p>
          <a:p>
            <a:pPr algn="ctr"/>
            <a:r>
              <a:rPr lang="es-ES" sz="6600" dirty="0" smtClean="0">
                <a:ln>
                  <a:solidFill>
                    <a:sysClr val="windowText" lastClr="000000"/>
                  </a:solidFill>
                </a:ln>
                <a:blipFill dpi="0" rotWithShape="1">
                  <a:blip r:embed="rId5"/>
                  <a:srcRect/>
                  <a:tile tx="0" ty="0" sx="100000" sy="100000" flip="none" algn="tl"/>
                </a:blipFill>
                <a:latin typeface="Matura MT Script Capitals" pitchFamily="66" charset="0"/>
              </a:rPr>
              <a:t>                    Recorrido</a:t>
            </a:r>
            <a:endParaRPr lang="es-ES" sz="6600" dirty="0" smtClean="0">
              <a:ln>
                <a:solidFill>
                  <a:sysClr val="windowText" lastClr="000000"/>
                </a:solidFill>
              </a:ln>
              <a:blipFill dpi="0" rotWithShape="1">
                <a:blip r:embed="rId5"/>
                <a:srcRect/>
                <a:tile tx="0" ty="0" sx="100000" sy="100000" flip="none" algn="tl"/>
              </a:blipFill>
              <a:latin typeface="Matura MT Script Capitals" pitchFamily="66" charset="0"/>
            </a:endParaRPr>
          </a:p>
          <a:p>
            <a:endParaRPr lang="es-ES" sz="1400" dirty="0">
              <a:blipFill dpi="0" rotWithShape="1">
                <a:blip r:embed="rId6"/>
                <a:srcRect/>
                <a:tile tx="0" ty="0" sx="100000" sy="100000" flip="none" algn="tl"/>
              </a:blipFill>
            </a:endParaRPr>
          </a:p>
        </p:txBody>
      </p:sp>
      <p:sp>
        <p:nvSpPr>
          <p:cNvPr id="10" name="9 CuadroTexto"/>
          <p:cNvSpPr txBox="1"/>
          <p:nvPr/>
        </p:nvSpPr>
        <p:spPr>
          <a:xfrm>
            <a:off x="0" y="0"/>
            <a:ext cx="3017173" cy="2000548"/>
          </a:xfrm>
          <a:prstGeom prst="rect">
            <a:avLst/>
          </a:prstGeom>
          <a:noFill/>
        </p:spPr>
        <p:txBody>
          <a:bodyPr wrap="none" rtlCol="0">
            <a:spAutoFit/>
          </a:bodyPr>
          <a:lstStyle/>
          <a:p>
            <a:pPr algn="ctr"/>
            <a:r>
              <a:rPr lang="es-ES" dirty="0" smtClean="0">
                <a:ln>
                  <a:solidFill>
                    <a:sysClr val="windowText" lastClr="000000"/>
                  </a:solidFill>
                </a:ln>
                <a:blipFill dpi="0" rotWithShape="1">
                  <a:blip r:embed="rId5"/>
                  <a:srcRect/>
                  <a:tile tx="0" ty="0" sx="100000" sy="100000" flip="none" algn="tl"/>
                </a:blipFill>
                <a:latin typeface="Matura MT Script Capitals" pitchFamily="66" charset="0"/>
              </a:rPr>
              <a:t> “</a:t>
            </a:r>
            <a:r>
              <a:rPr lang="es-ES" sz="4000" b="1" dirty="0" smtClean="0">
                <a:ln>
                  <a:solidFill>
                    <a:sysClr val="windowText" lastClr="000000"/>
                  </a:solidFill>
                </a:ln>
                <a:blipFill dpi="0" rotWithShape="1">
                  <a:blip r:embed="rId5"/>
                  <a:srcRect/>
                  <a:tile tx="0" ty="0" sx="100000" sy="100000" flip="none" algn="tl"/>
                </a:blipFill>
                <a:effectLst>
                  <a:outerShdw blurRad="38100" dist="38100" dir="2700000" algn="tl">
                    <a:srgbClr val="000000">
                      <a:alpha val="43137"/>
                    </a:srgbClr>
                  </a:outerShdw>
                </a:effectLst>
                <a:latin typeface="Matura MT Script Capitals" pitchFamily="66" charset="0"/>
              </a:rPr>
              <a:t>Conociendo </a:t>
            </a:r>
            <a:endParaRPr lang="es-ES" sz="4000" b="1" dirty="0" smtClean="0">
              <a:ln>
                <a:solidFill>
                  <a:sysClr val="windowText" lastClr="000000"/>
                </a:solidFill>
              </a:ln>
              <a:blipFill dpi="0" rotWithShape="1">
                <a:blip r:embed="rId5"/>
                <a:srcRect/>
                <a:tile tx="0" ty="0" sx="100000" sy="100000" flip="none" algn="tl"/>
              </a:blipFill>
              <a:effectLst>
                <a:outerShdw blurRad="38100" dist="38100" dir="2700000" algn="tl">
                  <a:srgbClr val="000000">
                    <a:alpha val="43137"/>
                  </a:srgbClr>
                </a:outerShdw>
              </a:effectLst>
              <a:latin typeface="Matura MT Script Capitals" pitchFamily="66" charset="0"/>
            </a:endParaRPr>
          </a:p>
          <a:p>
            <a:pPr algn="ctr"/>
            <a:r>
              <a:rPr lang="es-ES" sz="4000" b="1" dirty="0" smtClean="0">
                <a:ln>
                  <a:solidFill>
                    <a:sysClr val="windowText" lastClr="000000"/>
                  </a:solidFill>
                </a:ln>
                <a:blipFill dpi="0" rotWithShape="1">
                  <a:blip r:embed="rId5"/>
                  <a:srcRect/>
                  <a:tile tx="0" ty="0" sx="100000" sy="100000" flip="none" algn="tl"/>
                </a:blipFill>
                <a:effectLst>
                  <a:outerShdw blurRad="38100" dist="38100" dir="2700000" algn="tl">
                    <a:srgbClr val="000000">
                      <a:alpha val="43137"/>
                    </a:srgbClr>
                  </a:outerShdw>
                </a:effectLst>
                <a:latin typeface="Matura MT Script Capitals" pitchFamily="66" charset="0"/>
              </a:rPr>
              <a:t>Europa</a:t>
            </a:r>
            <a:endParaRPr lang="es-ES" b="1" dirty="0" smtClean="0">
              <a:ln>
                <a:solidFill>
                  <a:sysClr val="windowText" lastClr="000000"/>
                </a:solidFill>
              </a:ln>
              <a:blipFill dpi="0" rotWithShape="1">
                <a:blip r:embed="rId5"/>
                <a:srcRect/>
                <a:tile tx="0" ty="0" sx="100000" sy="100000" flip="none" algn="tl"/>
              </a:blipFill>
              <a:effectLst>
                <a:outerShdw blurRad="38100" dist="38100" dir="2700000" algn="tl">
                  <a:srgbClr val="000000">
                    <a:alpha val="43137"/>
                  </a:srgbClr>
                </a:outerShdw>
              </a:effectLst>
              <a:latin typeface="Matura MT Script Capitals" pitchFamily="66" charset="0"/>
            </a:endParaRPr>
          </a:p>
          <a:p>
            <a:pPr algn="ctr"/>
            <a:r>
              <a:rPr lang="es-ES" sz="4400" b="1" dirty="0" smtClean="0">
                <a:ln>
                  <a:solidFill>
                    <a:schemeClr val="tx2">
                      <a:lumMod val="50000"/>
                    </a:schemeClr>
                  </a:solidFill>
                </a:ln>
                <a:blipFill dpi="0" rotWithShape="1">
                  <a:blip r:embed="rId7"/>
                  <a:srcRect/>
                  <a:stretch>
                    <a:fillRect/>
                  </a:stretch>
                </a:blipFill>
                <a:effectLst>
                  <a:outerShdw blurRad="38100" dist="38100" dir="2700000" algn="tl">
                    <a:srgbClr val="000000">
                      <a:alpha val="43137"/>
                    </a:srgbClr>
                  </a:outerShdw>
                </a:effectLst>
                <a:latin typeface="Matura MT Script Capitals" pitchFamily="66" charset="0"/>
              </a:rPr>
              <a:t> </a:t>
            </a:r>
            <a:endParaRPr lang="es-ES" dirty="0">
              <a:blipFill dpi="0" rotWithShape="1">
                <a:blip r:embed="rId7"/>
                <a:srcRect/>
                <a:stretch>
                  <a:fillRect/>
                </a:stretch>
              </a:blipFill>
            </a:endParaRPr>
          </a:p>
        </p:txBody>
      </p:sp>
    </p:spTree>
  </p:cSld>
  <p:clrMapOvr>
    <a:masterClrMapping/>
  </p:clrMapOvr>
  <p:transition advTm="16000">
    <p:sndAc>
      <p:stSnd>
        <p:snd r:embed="rId2" name="Schenk mir dein ganzes Herz.  Semino Rossi.wm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childTnLst>
                                </p:cTn>
                              </p:par>
                              <p:par>
                                <p:cTn id="33" presetID="3" presetClass="entr" presetSubtype="5"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linds(vertical)">
                                      <p:cBhvr>
                                        <p:cTn id="35" dur="3000"/>
                                        <p:tgtEl>
                                          <p:spTgt spid="4"/>
                                        </p:tgtEl>
                                      </p:cBhvr>
                                    </p:animEffect>
                                  </p:childTnLst>
                                </p:cTn>
                              </p:par>
                            </p:childTnLst>
                          </p:cTn>
                        </p:par>
                        <p:par>
                          <p:cTn id="36" fill="hold">
                            <p:stCondLst>
                              <p:cond delay="3000"/>
                            </p:stCondLst>
                            <p:childTnLst>
                              <p:par>
                                <p:cTn id="37" presetID="29"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ppt_x</p:attrName>
                                        </p:attrNameLst>
                                      </p:cBhvr>
                                      <p:tavLst>
                                        <p:tav tm="0">
                                          <p:val>
                                            <p:strVal val="#ppt_x-.2"/>
                                          </p:val>
                                        </p:tav>
                                        <p:tav tm="100000">
                                          <p:val>
                                            <p:strVal val="#ppt_x"/>
                                          </p:val>
                                        </p:tav>
                                      </p:tavLst>
                                    </p:anim>
                                    <p:anim calcmode="lin" valueType="num">
                                      <p:cBhvr>
                                        <p:cTn id="40"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41" dur="1000"/>
                                        <p:tgtEl>
                                          <p:spTgt spid="10"/>
                                        </p:tgtEl>
                                      </p:cBhvr>
                                    </p:animEffect>
                                  </p:childTnLst>
                                </p:cTn>
                              </p:par>
                            </p:childTnLst>
                          </p:cTn>
                        </p:par>
                        <p:par>
                          <p:cTn id="42" fill="hold">
                            <p:stCondLst>
                              <p:cond delay="4000"/>
                            </p:stCondLst>
                            <p:childTnLst>
                              <p:par>
                                <p:cTn id="43" presetID="56" presetClass="entr" presetSubtype="0" fill="hold" nodeType="afterEffect">
                                  <p:stCondLst>
                                    <p:cond delay="0"/>
                                  </p:stCondLst>
                                  <p:iterate type="lt">
                                    <p:tmPct val="10000"/>
                                  </p:iterate>
                                  <p:childTnLst>
                                    <p:set>
                                      <p:cBhvr>
                                        <p:cTn id="44" dur="1" fill="hold">
                                          <p:stCondLst>
                                            <p:cond delay="0"/>
                                          </p:stCondLst>
                                        </p:cTn>
                                        <p:tgtEl>
                                          <p:spTgt spid="9">
                                            <p:txEl>
                                              <p:pRg st="0" end="0"/>
                                            </p:txEl>
                                          </p:spTgt>
                                        </p:tgtEl>
                                        <p:attrNameLst>
                                          <p:attrName>style.visibility</p:attrName>
                                        </p:attrNameLst>
                                      </p:cBhvr>
                                      <p:to>
                                        <p:strVal val="visible"/>
                                      </p:to>
                                    </p:set>
                                    <p:anim by="(-#ppt_w*2)" calcmode="lin" valueType="num">
                                      <p:cBhvr rctx="PPT">
                                        <p:cTn id="45" dur="500" autoRev="1" fill="hold">
                                          <p:stCondLst>
                                            <p:cond delay="0"/>
                                          </p:stCondLst>
                                        </p:cTn>
                                        <p:tgtEl>
                                          <p:spTgt spid="9">
                                            <p:txEl>
                                              <p:pRg st="0" end="0"/>
                                            </p:txEl>
                                          </p:spTgt>
                                        </p:tgtEl>
                                        <p:attrNameLst>
                                          <p:attrName>ppt_w</p:attrName>
                                        </p:attrNameLst>
                                      </p:cBhvr>
                                    </p:anim>
                                    <p:anim by="(#ppt_w*0.50)" calcmode="lin" valueType="num">
                                      <p:cBhvr>
                                        <p:cTn id="46" dur="500" decel="50000" autoRev="1" fill="hold">
                                          <p:stCondLst>
                                            <p:cond delay="0"/>
                                          </p:stCondLst>
                                        </p:cTn>
                                        <p:tgtEl>
                                          <p:spTgt spid="9">
                                            <p:txEl>
                                              <p:pRg st="0" end="0"/>
                                            </p:txEl>
                                          </p:spTgt>
                                        </p:tgtEl>
                                        <p:attrNameLst>
                                          <p:attrName>ppt_x</p:attrName>
                                        </p:attrNameLst>
                                      </p:cBhvr>
                                    </p:anim>
                                    <p:anim from="(-#ppt_h/2)" to="(#ppt_y)" calcmode="lin" valueType="num">
                                      <p:cBhvr>
                                        <p:cTn id="47" dur="1000" fill="hold">
                                          <p:stCondLst>
                                            <p:cond delay="0"/>
                                          </p:stCondLst>
                                        </p:cTn>
                                        <p:tgtEl>
                                          <p:spTgt spid="9">
                                            <p:txEl>
                                              <p:pRg st="0" end="0"/>
                                            </p:txEl>
                                          </p:spTgt>
                                        </p:tgtEl>
                                        <p:attrNameLst>
                                          <p:attrName>ppt_y</p:attrName>
                                        </p:attrNameLst>
                                      </p:cBhvr>
                                    </p:anim>
                                    <p:animRot by="21600000">
                                      <p:cBhvr>
                                        <p:cTn id="48" dur="1000" fill="hold">
                                          <p:stCondLst>
                                            <p:cond delay="0"/>
                                          </p:stCondLst>
                                        </p:cTn>
                                        <p:tgtEl>
                                          <p:spTgt spid="9">
                                            <p:txEl>
                                              <p:pRg st="0" end="0"/>
                                            </p:txEl>
                                          </p:spTgt>
                                        </p:tgtEl>
                                        <p:attrNameLst>
                                          <p:attrName>r</p:attrName>
                                        </p:attrNameLst>
                                      </p:cBhvr>
                                    </p:animRot>
                                  </p:childTnLst>
                                </p:cTn>
                              </p:par>
                            </p:childTnLst>
                          </p:cTn>
                        </p:par>
                        <p:par>
                          <p:cTn id="49" fill="hold">
                            <p:stCondLst>
                              <p:cond delay="5600"/>
                            </p:stCondLst>
                            <p:childTnLst>
                              <p:par>
                                <p:cTn id="50" presetID="56" presetClass="entr" presetSubtype="0" fill="hold" nodeType="afterEffect">
                                  <p:stCondLst>
                                    <p:cond delay="0"/>
                                  </p:stCondLst>
                                  <p:iterate type="lt">
                                    <p:tmPct val="10000"/>
                                  </p:iterate>
                                  <p:childTnLst>
                                    <p:set>
                                      <p:cBhvr>
                                        <p:cTn id="51" dur="1" fill="hold">
                                          <p:stCondLst>
                                            <p:cond delay="0"/>
                                          </p:stCondLst>
                                        </p:cTn>
                                        <p:tgtEl>
                                          <p:spTgt spid="9">
                                            <p:txEl>
                                              <p:pRg st="1" end="1"/>
                                            </p:txEl>
                                          </p:spTgt>
                                        </p:tgtEl>
                                        <p:attrNameLst>
                                          <p:attrName>style.visibility</p:attrName>
                                        </p:attrNameLst>
                                      </p:cBhvr>
                                      <p:to>
                                        <p:strVal val="visible"/>
                                      </p:to>
                                    </p:set>
                                    <p:anim by="(-#ppt_w*2)" calcmode="lin" valueType="num">
                                      <p:cBhvr rctx="PPT">
                                        <p:cTn id="52" dur="500" autoRev="1" fill="hold">
                                          <p:stCondLst>
                                            <p:cond delay="0"/>
                                          </p:stCondLst>
                                        </p:cTn>
                                        <p:tgtEl>
                                          <p:spTgt spid="9">
                                            <p:txEl>
                                              <p:pRg st="1" end="1"/>
                                            </p:txEl>
                                          </p:spTgt>
                                        </p:tgtEl>
                                        <p:attrNameLst>
                                          <p:attrName>ppt_w</p:attrName>
                                        </p:attrNameLst>
                                      </p:cBhvr>
                                    </p:anim>
                                    <p:anim by="(#ppt_w*0.50)" calcmode="lin" valueType="num">
                                      <p:cBhvr>
                                        <p:cTn id="53" dur="500" decel="50000" autoRev="1" fill="hold">
                                          <p:stCondLst>
                                            <p:cond delay="0"/>
                                          </p:stCondLst>
                                        </p:cTn>
                                        <p:tgtEl>
                                          <p:spTgt spid="9">
                                            <p:txEl>
                                              <p:pRg st="1" end="1"/>
                                            </p:txEl>
                                          </p:spTgt>
                                        </p:tgtEl>
                                        <p:attrNameLst>
                                          <p:attrName>ppt_x</p:attrName>
                                        </p:attrNameLst>
                                      </p:cBhvr>
                                    </p:anim>
                                    <p:anim from="(-#ppt_h/2)" to="(#ppt_y)" calcmode="lin" valueType="num">
                                      <p:cBhvr>
                                        <p:cTn id="54" dur="1000" fill="hold">
                                          <p:stCondLst>
                                            <p:cond delay="0"/>
                                          </p:stCondLst>
                                        </p:cTn>
                                        <p:tgtEl>
                                          <p:spTgt spid="9">
                                            <p:txEl>
                                              <p:pRg st="1" end="1"/>
                                            </p:txEl>
                                          </p:spTgt>
                                        </p:tgtEl>
                                        <p:attrNameLst>
                                          <p:attrName>ppt_y</p:attrName>
                                        </p:attrNameLst>
                                      </p:cBhvr>
                                    </p:anim>
                                    <p:animRot by="21600000">
                                      <p:cBhvr>
                                        <p:cTn id="55" dur="1000" fill="hold">
                                          <p:stCondLst>
                                            <p:cond delay="0"/>
                                          </p:stCondLst>
                                        </p:cTn>
                                        <p:tgtEl>
                                          <p:spTgt spid="9">
                                            <p:txEl>
                                              <p:pRg st="1" end="1"/>
                                            </p:txEl>
                                          </p:spTgt>
                                        </p:tgtEl>
                                        <p:attrNameLst>
                                          <p:attrName>r</p:attrName>
                                        </p:attrNameLst>
                                      </p:cBhvr>
                                    </p:animRot>
                                  </p:childTnLst>
                                </p:cTn>
                              </p:par>
                            </p:childTnLst>
                          </p:cTn>
                        </p:par>
                        <p:par>
                          <p:cTn id="56" fill="hold">
                            <p:stCondLst>
                              <p:cond delay="6800"/>
                            </p:stCondLst>
                            <p:childTnLst>
                              <p:par>
                                <p:cTn id="57" presetID="56" presetClass="entr" presetSubtype="0" fill="hold" nodeType="afterEffect">
                                  <p:stCondLst>
                                    <p:cond delay="0"/>
                                  </p:stCondLst>
                                  <p:iterate type="lt">
                                    <p:tmPct val="10000"/>
                                  </p:iterate>
                                  <p:childTnLst>
                                    <p:set>
                                      <p:cBhvr>
                                        <p:cTn id="58" dur="1" fill="hold">
                                          <p:stCondLst>
                                            <p:cond delay="0"/>
                                          </p:stCondLst>
                                        </p:cTn>
                                        <p:tgtEl>
                                          <p:spTgt spid="9">
                                            <p:txEl>
                                              <p:pRg st="2" end="2"/>
                                            </p:txEl>
                                          </p:spTgt>
                                        </p:tgtEl>
                                        <p:attrNameLst>
                                          <p:attrName>style.visibility</p:attrName>
                                        </p:attrNameLst>
                                      </p:cBhvr>
                                      <p:to>
                                        <p:strVal val="visible"/>
                                      </p:to>
                                    </p:set>
                                    <p:anim by="(-#ppt_w*2)" calcmode="lin" valueType="num">
                                      <p:cBhvr rctx="PPT">
                                        <p:cTn id="59" dur="500" autoRev="1" fill="hold">
                                          <p:stCondLst>
                                            <p:cond delay="0"/>
                                          </p:stCondLst>
                                        </p:cTn>
                                        <p:tgtEl>
                                          <p:spTgt spid="9">
                                            <p:txEl>
                                              <p:pRg st="2" end="2"/>
                                            </p:txEl>
                                          </p:spTgt>
                                        </p:tgtEl>
                                        <p:attrNameLst>
                                          <p:attrName>ppt_w</p:attrName>
                                        </p:attrNameLst>
                                      </p:cBhvr>
                                    </p:anim>
                                    <p:anim by="(#ppt_w*0.50)" calcmode="lin" valueType="num">
                                      <p:cBhvr>
                                        <p:cTn id="60" dur="500" decel="50000" autoRev="1" fill="hold">
                                          <p:stCondLst>
                                            <p:cond delay="0"/>
                                          </p:stCondLst>
                                        </p:cTn>
                                        <p:tgtEl>
                                          <p:spTgt spid="9">
                                            <p:txEl>
                                              <p:pRg st="2" end="2"/>
                                            </p:txEl>
                                          </p:spTgt>
                                        </p:tgtEl>
                                        <p:attrNameLst>
                                          <p:attrName>ppt_x</p:attrName>
                                        </p:attrNameLst>
                                      </p:cBhvr>
                                    </p:anim>
                                    <p:anim from="(-#ppt_h/2)" to="(#ppt_y)" calcmode="lin" valueType="num">
                                      <p:cBhvr>
                                        <p:cTn id="61" dur="1000" fill="hold">
                                          <p:stCondLst>
                                            <p:cond delay="0"/>
                                          </p:stCondLst>
                                        </p:cTn>
                                        <p:tgtEl>
                                          <p:spTgt spid="9">
                                            <p:txEl>
                                              <p:pRg st="2" end="2"/>
                                            </p:txEl>
                                          </p:spTgt>
                                        </p:tgtEl>
                                        <p:attrNameLst>
                                          <p:attrName>ppt_y</p:attrName>
                                        </p:attrNameLst>
                                      </p:cBhvr>
                                    </p:anim>
                                    <p:animRot by="21600000">
                                      <p:cBhvr>
                                        <p:cTn id="62"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190500" prst="coolSlant"/>
          </a:sp3d>
        </p:spPr>
        <p:txBody>
          <a:bodyPr/>
          <a:lstStyle/>
          <a:p>
            <a:endParaRPr lang="es-ES" dirty="0"/>
          </a:p>
        </p:txBody>
      </p:sp>
      <p:sp>
        <p:nvSpPr>
          <p:cNvPr id="4" name="3 Rectángulo"/>
          <p:cNvSpPr/>
          <p:nvPr/>
        </p:nvSpPr>
        <p:spPr>
          <a:xfrm>
            <a:off x="500034" y="428604"/>
            <a:ext cx="8143932" cy="5929354"/>
          </a:xfrm>
          <a:prstGeom prst="rect">
            <a:avLst/>
          </a:prstGeom>
          <a:solidFill>
            <a:schemeClr val="bg1">
              <a:lumMod val="85000"/>
              <a:lumOff val="15000"/>
            </a:schemeClr>
          </a:solidFill>
          <a:ln>
            <a:noFill/>
          </a:ln>
          <a:effectLst>
            <a:innerShdw blurRad="114300">
              <a:prstClr val="black"/>
            </a:innerShdw>
          </a:effectLst>
          <a:scene3d>
            <a:camera prst="orthographicFront"/>
            <a:lightRig rig="flood" dir="t"/>
          </a:scene3d>
          <a:sp3d>
            <a:bevelT w="260350" h="825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714348" y="1714488"/>
            <a:ext cx="7858180" cy="5139869"/>
          </a:xfrm>
          <a:prstGeom prst="rect">
            <a:avLst/>
          </a:prstGeom>
          <a:noFill/>
        </p:spPr>
        <p:txBody>
          <a:bodyPr wrap="square" rtlCol="0">
            <a:spAutoFit/>
          </a:bodyPr>
          <a:lstStyle/>
          <a:p>
            <a:pPr algn="ctr"/>
            <a:r>
              <a:rPr lang="es-ES" dirty="0" smtClean="0">
                <a:solidFill>
                  <a:schemeClr val="tx2">
                    <a:lumMod val="90000"/>
                  </a:schemeClr>
                </a:solidFill>
                <a:effectLst>
                  <a:outerShdw blurRad="38100" dist="38100" dir="2700000" algn="tl">
                    <a:srgbClr val="000000">
                      <a:alpha val="43137"/>
                    </a:srgbClr>
                  </a:outerShdw>
                </a:effectLst>
                <a:latin typeface="Harrington" pitchFamily="82" charset="0"/>
              </a:rPr>
              <a:t>El  </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río Mosela (en francés: </a:t>
            </a:r>
            <a:r>
              <a:rPr lang="fr-FR" dirty="0" smtClean="0">
                <a:solidFill>
                  <a:schemeClr val="tx2">
                    <a:lumMod val="75000"/>
                  </a:schemeClr>
                </a:solidFill>
                <a:effectLst>
                  <a:outerShdw blurRad="38100" dist="38100" dir="2700000" algn="tl">
                    <a:srgbClr val="000000">
                      <a:alpha val="43137"/>
                    </a:srgbClr>
                  </a:outerShdw>
                </a:effectLst>
                <a:latin typeface="Harrington" pitchFamily="82" charset="0"/>
              </a:rPr>
              <a:t>Moselle</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en Alemán : </a:t>
            </a:r>
            <a:r>
              <a:rPr lang="de-DE" dirty="0" smtClean="0">
                <a:solidFill>
                  <a:schemeClr val="tx2">
                    <a:lumMod val="75000"/>
                  </a:schemeClr>
                </a:solidFill>
                <a:effectLst>
                  <a:outerShdw blurRad="38100" dist="38100" dir="2700000" algn="tl">
                    <a:srgbClr val="000000">
                      <a:alpha val="43137"/>
                    </a:srgbClr>
                  </a:outerShdw>
                </a:effectLst>
                <a:latin typeface="Harrington" pitchFamily="82" charset="0"/>
              </a:rPr>
              <a:t>Mosel</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en </a:t>
            </a:r>
            <a:r>
              <a:rPr lang="es-ES" dirty="0" err="1" smtClean="0">
                <a:solidFill>
                  <a:schemeClr val="tx2">
                    <a:lumMod val="75000"/>
                  </a:schemeClr>
                </a:solidFill>
                <a:effectLst>
                  <a:outerShdw blurRad="38100" dist="38100" dir="2700000" algn="tl">
                    <a:srgbClr val="000000">
                      <a:alpha val="43137"/>
                    </a:srgbClr>
                  </a:outerShdw>
                </a:effectLst>
                <a:latin typeface="Harrington" pitchFamily="82" charset="0"/>
              </a:rPr>
              <a:t>luxemburgues</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a:t>
            </a:r>
            <a:r>
              <a:rPr lang="es-ES" dirty="0" err="1" smtClean="0">
                <a:solidFill>
                  <a:schemeClr val="tx2">
                    <a:lumMod val="75000"/>
                  </a:schemeClr>
                </a:solidFill>
                <a:effectLst>
                  <a:outerShdw blurRad="38100" dist="38100" dir="2700000" algn="tl">
                    <a:srgbClr val="000000">
                      <a:alpha val="43137"/>
                    </a:srgbClr>
                  </a:outerShdw>
                </a:effectLst>
                <a:latin typeface="Harrington" pitchFamily="82" charset="0"/>
              </a:rPr>
              <a:t>Musel</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 es un río de Europa  que discurre por el noreste de Francia  el este Luxemburgo y el oeste de Alemania Tiene sus fuentes en el macizo de los </a:t>
            </a:r>
            <a:r>
              <a:rPr lang="es-ES" dirty="0" err="1" smtClean="0">
                <a:solidFill>
                  <a:schemeClr val="tx2">
                    <a:lumMod val="75000"/>
                  </a:schemeClr>
                </a:solidFill>
                <a:effectLst>
                  <a:outerShdw blurRad="38100" dist="38100" dir="2700000" algn="tl">
                    <a:srgbClr val="000000">
                      <a:alpha val="43137"/>
                    </a:srgbClr>
                  </a:outerShdw>
                </a:effectLst>
                <a:latin typeface="Harrington" pitchFamily="82" charset="0"/>
              </a:rPr>
              <a:t>Vosgos</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(Francia) y desemboca en el río Rin  en Coblenza  (Alemania). En su mayor parte discurre por Francia. Su curso tiene una longitud de 560 km (313 km exclusivamente en Francia, 39 formando la frontera entre Luxemburgo y Alemania, y 208 exclusivamente en Alemania</a:t>
            </a:r>
          </a:p>
          <a:p>
            <a:pPr algn="ct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Una fuente situada a 731 m de altitud - cerca del paso de  </a:t>
            </a:r>
            <a:r>
              <a:rPr lang="es-ES" dirty="0" err="1" smtClean="0">
                <a:solidFill>
                  <a:schemeClr val="tx2">
                    <a:lumMod val="75000"/>
                  </a:schemeClr>
                </a:solidFill>
                <a:effectLst>
                  <a:outerShdw blurRad="38100" dist="38100" dir="2700000" algn="tl">
                    <a:srgbClr val="000000">
                      <a:alpha val="43137"/>
                    </a:srgbClr>
                  </a:outerShdw>
                </a:effectLst>
                <a:latin typeface="Harrington" pitchFamily="82" charset="0"/>
              </a:rPr>
              <a:t>Bussang</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(departamento de los  </a:t>
            </a:r>
            <a:r>
              <a:rPr lang="es-ES" dirty="0" err="1" smtClean="0">
                <a:solidFill>
                  <a:schemeClr val="tx2">
                    <a:lumMod val="75000"/>
                  </a:schemeClr>
                </a:solidFill>
                <a:effectLst>
                  <a:outerShdw blurRad="38100" dist="38100" dir="2700000" algn="tl">
                    <a:srgbClr val="000000">
                      <a:alpha val="43137"/>
                    </a:srgbClr>
                  </a:outerShdw>
                </a:effectLst>
                <a:latin typeface="Harrington" pitchFamily="82" charset="0"/>
              </a:rPr>
              <a:t>Vosgos</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 - se presenta como fuente oficial, pero el río se forma por la reunión de varios riachuelos, algunos de los cuales nacen a más de 1000 m de altitud en el macizo de Grand </a:t>
            </a:r>
            <a:r>
              <a:rPr lang="es-ES" dirty="0" err="1" smtClean="0">
                <a:solidFill>
                  <a:schemeClr val="tx2">
                    <a:lumMod val="75000"/>
                  </a:schemeClr>
                </a:solidFill>
                <a:effectLst>
                  <a:outerShdw blurRad="38100" dist="38100" dir="2700000" algn="tl">
                    <a:srgbClr val="000000">
                      <a:alpha val="43137"/>
                    </a:srgbClr>
                  </a:outerShdw>
                </a:effectLst>
                <a:latin typeface="Harrington" pitchFamily="82" charset="0"/>
              </a:rPr>
              <a:t>Drumont</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a:t>
            </a:r>
          </a:p>
          <a:p>
            <a:pPr algn="ct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Les presentamos las maravillas en el recorrido de éste rio, principalmente en la cuenca  del Mosela en Alemania de unos 90 km. De largo , no dudamos de que lo disfrutaran, unas vacaciones por ahí no estarían nada de mal.</a:t>
            </a:r>
          </a:p>
          <a:p>
            <a:pPr algn="ctr"/>
            <a:endParaRPr lang="es-ES" dirty="0" smtClean="0">
              <a:solidFill>
                <a:schemeClr val="tx2">
                  <a:lumMod val="75000"/>
                </a:schemeClr>
              </a:solidFill>
              <a:effectLst>
                <a:outerShdw blurRad="38100" dist="38100" dir="2700000" algn="tl">
                  <a:srgbClr val="000000">
                    <a:alpha val="43137"/>
                  </a:srgbClr>
                </a:outerShdw>
              </a:effectLst>
              <a:latin typeface="Harrington" pitchFamily="82" charset="0"/>
            </a:endParaRPr>
          </a:p>
          <a:p>
            <a:pPr algn="ctr"/>
            <a:r>
              <a:rPr lang="es-ES" dirty="0" err="1" smtClean="0">
                <a:solidFill>
                  <a:schemeClr val="tx2">
                    <a:lumMod val="75000"/>
                  </a:schemeClr>
                </a:solidFill>
                <a:effectLst>
                  <a:outerShdw blurRad="38100" dist="38100" dir="2700000" algn="tl">
                    <a:srgbClr val="000000">
                      <a:alpha val="43137"/>
                    </a:srgbClr>
                  </a:outerShdw>
                </a:effectLst>
                <a:latin typeface="Harrington" pitchFamily="82" charset="0"/>
              </a:rPr>
              <a:t>Pacolmo</a:t>
            </a:r>
            <a:r>
              <a:rPr lang="es-ES" dirty="0" smtClean="0">
                <a:solidFill>
                  <a:schemeClr val="tx2">
                    <a:lumMod val="75000"/>
                  </a:schemeClr>
                </a:solidFill>
                <a:effectLst>
                  <a:outerShdw blurRad="38100" dist="38100" dir="2700000" algn="tl">
                    <a:srgbClr val="000000">
                      <a:alpha val="43137"/>
                    </a:srgbClr>
                  </a:outerShdw>
                </a:effectLst>
                <a:latin typeface="Harrington" pitchFamily="82" charset="0"/>
              </a:rPr>
              <a:t>  y  Jazmín</a:t>
            </a:r>
            <a:endParaRPr lang="es-ES" dirty="0" smtClean="0">
              <a:solidFill>
                <a:schemeClr val="tx2">
                  <a:lumMod val="90000"/>
                </a:schemeClr>
              </a:solidFill>
              <a:effectLst>
                <a:outerShdw blurRad="38100" dist="38100" dir="2700000" algn="tl">
                  <a:srgbClr val="000000">
                    <a:alpha val="43137"/>
                  </a:srgbClr>
                </a:outerShdw>
              </a:effectLst>
              <a:latin typeface="Harrington" pitchFamily="82" charset="0"/>
            </a:endParaRPr>
          </a:p>
          <a:p>
            <a:pPr lvl="0" algn="ctr"/>
            <a:endParaRPr lang="es-ES" sz="2000" b="1" dirty="0" smtClean="0">
              <a:blipFill>
                <a:blip r:embed="rId3"/>
                <a:stretch>
                  <a:fillRect/>
                </a:stretch>
              </a:blipFill>
              <a:effectLst>
                <a:outerShdw blurRad="38100" dist="38100" dir="2700000" algn="tl">
                  <a:srgbClr val="000000">
                    <a:alpha val="43137"/>
                  </a:srgbClr>
                </a:outerShdw>
              </a:effectLst>
              <a:latin typeface="Matura MT Script Capitals" pitchFamily="66" charset="0"/>
            </a:endParaRPr>
          </a:p>
          <a:p>
            <a:endParaRPr lang="es-ES" sz="2000" b="1" dirty="0">
              <a:blipFill>
                <a:blip r:embed="rId3"/>
                <a:stretch>
                  <a:fillRect/>
                </a:stretch>
              </a:blipFill>
              <a:latin typeface="Harrington" pitchFamily="82" charset="0"/>
            </a:endParaRPr>
          </a:p>
        </p:txBody>
      </p:sp>
      <p:sp>
        <p:nvSpPr>
          <p:cNvPr id="6" name="5 CuadroTexto"/>
          <p:cNvSpPr txBox="1"/>
          <p:nvPr/>
        </p:nvSpPr>
        <p:spPr>
          <a:xfrm>
            <a:off x="2214546" y="571480"/>
            <a:ext cx="4677884" cy="2123658"/>
          </a:xfrm>
          <a:prstGeom prst="rect">
            <a:avLst/>
          </a:prstGeom>
          <a:noFill/>
        </p:spPr>
        <p:txBody>
          <a:bodyPr wrap="none" rtlCol="0">
            <a:spAutoFit/>
            <a:scene3d>
              <a:camera prst="orthographicFront"/>
              <a:lightRig rig="threePt" dir="t"/>
            </a:scene3d>
            <a:sp3d extrusionH="57150">
              <a:bevelT h="25400" prst="softRound"/>
            </a:sp3d>
          </a:bodyPr>
          <a:lstStyle/>
          <a:p>
            <a:r>
              <a:rPr lang="es-ES" sz="6600" b="1" dirty="0" smtClean="0">
                <a:ln>
                  <a:solidFill>
                    <a:sysClr val="windowText" lastClr="000000"/>
                  </a:solidFill>
                </a:ln>
                <a:blipFill dpi="0" rotWithShape="1">
                  <a:blip r:embed="rId3"/>
                  <a:srcRect/>
                  <a:tile tx="0" ty="0" sx="100000" sy="100000" flip="none" algn="tl"/>
                </a:blipFill>
                <a:effectLst>
                  <a:outerShdw blurRad="38100" dist="38100" dir="2700000" algn="tl">
                    <a:srgbClr val="000000">
                      <a:alpha val="43137"/>
                    </a:srgbClr>
                  </a:outerShdw>
                </a:effectLst>
                <a:latin typeface="Matura MT Script Capitals" pitchFamily="66" charset="0"/>
              </a:rPr>
              <a:t>Río </a:t>
            </a:r>
            <a:r>
              <a:rPr lang="es-ES" sz="6600" b="1" dirty="0" err="1" smtClean="0">
                <a:ln>
                  <a:solidFill>
                    <a:sysClr val="windowText" lastClr="000000"/>
                  </a:solidFill>
                </a:ln>
                <a:blipFill dpi="0" rotWithShape="1">
                  <a:blip r:embed="rId3"/>
                  <a:srcRect/>
                  <a:tile tx="0" ty="0" sx="100000" sy="100000" flip="none" algn="tl"/>
                </a:blipFill>
                <a:effectLst>
                  <a:outerShdw blurRad="38100" dist="38100" dir="2700000" algn="tl">
                    <a:srgbClr val="000000">
                      <a:alpha val="43137"/>
                    </a:srgbClr>
                  </a:outerShdw>
                </a:effectLst>
                <a:latin typeface="Matura MT Script Capitals" pitchFamily="66" charset="0"/>
              </a:rPr>
              <a:t>Mosel</a:t>
            </a:r>
            <a:endParaRPr lang="es-ES" sz="6600" b="1" dirty="0" smtClean="0">
              <a:ln>
                <a:solidFill>
                  <a:sysClr val="windowText" lastClr="000000"/>
                </a:solidFill>
              </a:ln>
              <a:blipFill dpi="0" rotWithShape="1">
                <a:blip r:embed="rId3"/>
                <a:srcRect/>
                <a:tile tx="0" ty="0" sx="100000" sy="100000" flip="none" algn="tl"/>
              </a:blipFill>
              <a:effectLst>
                <a:outerShdw blurRad="38100" dist="38100" dir="2700000" algn="tl">
                  <a:srgbClr val="000000">
                    <a:alpha val="43137"/>
                  </a:srgbClr>
                </a:outerShdw>
              </a:effectLst>
              <a:latin typeface="Matura MT Script Capitals" pitchFamily="66" charset="0"/>
            </a:endParaRPr>
          </a:p>
          <a:p>
            <a:endParaRPr lang="es-ES" sz="6600" b="1" dirty="0">
              <a:effectLst>
                <a:outerShdw blurRad="38100" dist="38100" dir="2700000" algn="tl">
                  <a:srgbClr val="000000">
                    <a:alpha val="43137"/>
                  </a:srgbClr>
                </a:outerShdw>
              </a:effectLst>
              <a:latin typeface="Matura MT Script Capitals" pitchFamily="66" charset="0"/>
            </a:endParaRPr>
          </a:p>
        </p:txBody>
      </p:sp>
      <p:sp>
        <p:nvSpPr>
          <p:cNvPr id="7" name="6 CuadroTexto"/>
          <p:cNvSpPr txBox="1"/>
          <p:nvPr/>
        </p:nvSpPr>
        <p:spPr>
          <a:xfrm>
            <a:off x="714348" y="4286256"/>
            <a:ext cx="7429552" cy="584775"/>
          </a:xfrm>
          <a:prstGeom prst="rect">
            <a:avLst/>
          </a:prstGeom>
          <a:noFill/>
        </p:spPr>
        <p:txBody>
          <a:bodyPr wrap="square" rtlCol="0">
            <a:spAutoFit/>
          </a:bodyPr>
          <a:lstStyle/>
          <a:p>
            <a:endParaRPr lang="es-ES" sz="1600" b="1" dirty="0" smtClean="0">
              <a:solidFill>
                <a:schemeClr val="tx2">
                  <a:lumMod val="75000"/>
                </a:schemeClr>
              </a:solidFill>
              <a:effectLst>
                <a:outerShdw blurRad="38100" dist="38100" dir="2700000" algn="tl">
                  <a:srgbClr val="000000">
                    <a:alpha val="43137"/>
                  </a:srgbClr>
                </a:outerShdw>
              </a:effectLst>
              <a:latin typeface="Harrington" pitchFamily="82" charset="0"/>
            </a:endParaRPr>
          </a:p>
          <a:p>
            <a:endParaRPr lang="es-ES" sz="1600" b="1" dirty="0">
              <a:latin typeface="Harrington" pitchFamily="82" charset="0"/>
            </a:endParaRPr>
          </a:p>
        </p:txBody>
      </p:sp>
    </p:spTree>
  </p:cSld>
  <p:clrMapOvr>
    <a:masterClrMapping/>
  </p:clrMapOvr>
  <p:transition advTm="4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par>
                                <p:cTn id="11" presetID="20" presetClass="entr" presetSubtype="0" fill="hold" grpId="0" nodeType="with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wedge">
                                      <p:cBhvr>
                                        <p:cTn id="13" dur="5000"/>
                                        <p:tgtEl>
                                          <p:spTgt spid="3">
                                            <p:bg/>
                                          </p:spTgt>
                                        </p:tgtEl>
                                      </p:cBhvr>
                                    </p:animEffect>
                                  </p:childTnLst>
                                </p:cTn>
                              </p:par>
                              <p:par>
                                <p:cTn id="14" presetID="20" presetClass="entr" presetSubtype="0" fill="hold" grpId="0" nodeType="withEffect" nodePh="1">
                                  <p:stCondLst>
                                    <p:cond delay="0"/>
                                  </p:stCondLst>
                                  <p:endCondLst>
                                    <p:cond evt="begin" delay="0">
                                      <p:tn val="14"/>
                                    </p:cond>
                                  </p:end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edge">
                                      <p:cBhvr>
                                        <p:cTn id="16" dur="5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ln w="76200">
            <a:noFill/>
          </a:ln>
          <a:scene3d>
            <a:camera prst="orthographicFront"/>
            <a:lightRig rig="threePt" dir="t"/>
          </a:scene3d>
          <a:sp3d>
            <a:bevelT w="152400" h="50800" prst="softRound"/>
          </a:sp3d>
        </p:spPr>
        <p:txBody>
          <a:bodyPr/>
          <a:lstStyle/>
          <a:p>
            <a:endParaRPr lang="es-ES" dirty="0"/>
          </a:p>
        </p:txBody>
      </p:sp>
      <p:pic>
        <p:nvPicPr>
          <p:cNvPr id="4" name="3 Imagen" descr="1-EN ESTA DIAPOSITIVA ESCRIBES QUE EL RECORRIDO DEL RIO ESTÁ MARCADO EN AMARILLO.jpg"/>
          <p:cNvPicPr>
            <a:picLocks noChangeAspect="1"/>
          </p:cNvPicPr>
          <p:nvPr/>
        </p:nvPicPr>
        <p:blipFill>
          <a:blip r:embed="rId3"/>
          <a:stretch>
            <a:fillRect/>
          </a:stretch>
        </p:blipFill>
        <p:spPr>
          <a:xfrm>
            <a:off x="240227" y="252391"/>
            <a:ext cx="8618053" cy="6319881"/>
          </a:xfrm>
          <a:prstGeom prst="rect">
            <a:avLst/>
          </a:prstGeom>
          <a:ln>
            <a:noFill/>
          </a:ln>
          <a:scene3d>
            <a:camera prst="orthographicFront"/>
            <a:lightRig rig="threePt" dir="t"/>
          </a:scene3d>
          <a:sp3d>
            <a:bevelT w="190500" h="190500" prst="softRound"/>
          </a:sp3d>
        </p:spPr>
      </p:pic>
      <p:sp>
        <p:nvSpPr>
          <p:cNvPr id="5" name="4 Rectángulo"/>
          <p:cNvSpPr/>
          <p:nvPr/>
        </p:nvSpPr>
        <p:spPr>
          <a:xfrm>
            <a:off x="6000760" y="5857892"/>
            <a:ext cx="2857520" cy="714380"/>
          </a:xfrm>
          <a:prstGeom prst="rect">
            <a:avLst/>
          </a:prstGeom>
          <a:solidFill>
            <a:srgbClr val="8E0000"/>
          </a:solidFill>
          <a:ln>
            <a:noFill/>
          </a:ln>
          <a:scene3d>
            <a:camera prst="orthographicFront"/>
            <a:lightRig rig="sunset" dir="t"/>
          </a:scene3d>
          <a:sp3d>
            <a:bevelT w="139700" h="952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smtClean="0">
                <a:solidFill>
                  <a:srgbClr val="FFFF00"/>
                </a:solidFill>
                <a:effectLst>
                  <a:outerShdw blurRad="38100" dist="38100" dir="2700000" algn="tl">
                    <a:srgbClr val="000000">
                      <a:alpha val="43137"/>
                    </a:srgbClr>
                  </a:outerShdw>
                </a:effectLst>
                <a:latin typeface="Harrington" pitchFamily="82" charset="0"/>
              </a:rPr>
              <a:t>El recorrido del río está marcado en amarillo</a:t>
            </a:r>
            <a:endParaRPr lang="es-ES" sz="16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2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Source_de_la_Moselle.jpg nacimiento del mosela.jpg"/>
          <p:cNvPicPr>
            <a:picLocks noChangeAspect="1"/>
          </p:cNvPicPr>
          <p:nvPr/>
        </p:nvPicPr>
        <p:blipFill>
          <a:blip r:embed="rId2"/>
          <a:stretch>
            <a:fillRect/>
          </a:stretch>
        </p:blipFill>
        <p:spPr>
          <a:xfrm>
            <a:off x="0" y="1"/>
            <a:ext cx="9144000" cy="6857999"/>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072066" y="5500702"/>
            <a:ext cx="3169457" cy="461665"/>
          </a:xfrm>
          <a:prstGeom prst="rect">
            <a:avLst/>
          </a:prstGeom>
          <a:noFill/>
        </p:spPr>
        <p:txBody>
          <a:bodyPr wrap="none" rtlCol="0">
            <a:spAutoFit/>
          </a:bodyPr>
          <a:lstStyle/>
          <a:p>
            <a:r>
              <a:rPr lang="es-ES" sz="2400" b="1" dirty="0" smtClean="0">
                <a:ln>
                  <a:solidFill>
                    <a:sysClr val="windowText" lastClr="000000"/>
                  </a:solidFill>
                </a:ln>
                <a:solidFill>
                  <a:sysClr val="windowText" lastClr="000000"/>
                </a:solidFill>
                <a:latin typeface="Harrington" pitchFamily="82" charset="0"/>
              </a:rPr>
              <a:t>Nacimiento Del </a:t>
            </a:r>
            <a:r>
              <a:rPr lang="es-ES" sz="2400" b="1" dirty="0" err="1" smtClean="0">
                <a:ln>
                  <a:solidFill>
                    <a:sysClr val="windowText" lastClr="000000"/>
                  </a:solidFill>
                </a:ln>
                <a:solidFill>
                  <a:sysClr val="windowText" lastClr="000000"/>
                </a:solidFill>
                <a:latin typeface="Harrington" pitchFamily="82" charset="0"/>
              </a:rPr>
              <a:t>Mosel</a:t>
            </a:r>
            <a:r>
              <a:rPr lang="es-ES" sz="2400" b="1" dirty="0" smtClean="0">
                <a:ln>
                  <a:solidFill>
                    <a:sysClr val="windowText" lastClr="000000"/>
                  </a:solidFill>
                </a:ln>
                <a:solidFill>
                  <a:sysClr val="windowText" lastClr="000000"/>
                </a:solidFill>
                <a:latin typeface="Harrington" pitchFamily="82" charset="0"/>
              </a:rPr>
              <a:t> </a:t>
            </a:r>
            <a:endParaRPr lang="es-ES" sz="2400" b="1" dirty="0">
              <a:ln>
                <a:solidFill>
                  <a:sysClr val="windowText" lastClr="000000"/>
                </a:solidFill>
              </a:ln>
              <a:solidFill>
                <a:sysClr val="windowText" lastClr="000000"/>
              </a:solidFill>
              <a:latin typeface="Harrington" pitchFamily="82" charset="0"/>
            </a:endParaRPr>
          </a:p>
        </p:txBody>
      </p:sp>
      <p:sp>
        <p:nvSpPr>
          <p:cNvPr id="7" name="6 CuadroTexto"/>
          <p:cNvSpPr txBox="1"/>
          <p:nvPr/>
        </p:nvSpPr>
        <p:spPr>
          <a:xfrm>
            <a:off x="4357686" y="5929330"/>
            <a:ext cx="4483920" cy="707886"/>
          </a:xfrm>
          <a:prstGeom prst="rect">
            <a:avLst/>
          </a:prstGeom>
          <a:noFill/>
        </p:spPr>
        <p:txBody>
          <a:bodyPr wrap="none" rtlCol="0">
            <a:spAutoFit/>
          </a:bodyPr>
          <a:lstStyle/>
          <a:p>
            <a:r>
              <a:rPr lang="es-ES" sz="2000" b="1" dirty="0" smtClean="0">
                <a:ln>
                  <a:solidFill>
                    <a:sysClr val="windowText" lastClr="000000"/>
                  </a:solidFill>
                </a:ln>
                <a:solidFill>
                  <a:sysClr val="windowText" lastClr="000000"/>
                </a:solidFill>
                <a:effectLst>
                  <a:outerShdw blurRad="38100" dist="38100" dir="2700000" algn="tl">
                    <a:srgbClr val="000000">
                      <a:alpha val="43137"/>
                    </a:srgbClr>
                  </a:outerShdw>
                </a:effectLst>
                <a:latin typeface="Harrington" pitchFamily="82" charset="0"/>
              </a:rPr>
              <a:t>"observen  en  la piedra  la  grabación </a:t>
            </a:r>
          </a:p>
          <a:p>
            <a:pPr algn="ctr"/>
            <a:r>
              <a:rPr lang="es-ES" sz="2000" b="1" dirty="0" smtClean="0">
                <a:ln>
                  <a:solidFill>
                    <a:sysClr val="windowText" lastClr="000000"/>
                  </a:solidFill>
                </a:ln>
                <a:solidFill>
                  <a:sysClr val="windowText" lastClr="000000"/>
                </a:solidFill>
                <a:effectLst>
                  <a:outerShdw blurRad="38100" dist="38100" dir="2700000" algn="tl">
                    <a:srgbClr val="000000">
                      <a:alpha val="43137"/>
                    </a:srgbClr>
                  </a:outerShdw>
                </a:effectLst>
                <a:latin typeface="Harrington" pitchFamily="82" charset="0"/>
              </a:rPr>
              <a:t>del recorrido del río"</a:t>
            </a:r>
            <a:endParaRPr lang="es-ES" sz="2000" dirty="0">
              <a:ln>
                <a:solidFill>
                  <a:sysClr val="windowText" lastClr="000000"/>
                </a:solidFill>
              </a:ln>
              <a:solidFill>
                <a:sysClr val="windowText" lastClr="0000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56" presetClass="entr" presetSubtype="0" fill="hold" nodeType="afterEffect">
                                  <p:stCondLst>
                                    <p:cond delay="0"/>
                                  </p:stCondLst>
                                  <p:iterate type="lt">
                                    <p:tmPct val="10000"/>
                                  </p:iterate>
                                  <p:childTnLst>
                                    <p:set>
                                      <p:cBhvr>
                                        <p:cTn id="17" dur="1" fill="hold">
                                          <p:stCondLst>
                                            <p:cond delay="0"/>
                                          </p:stCondLst>
                                        </p:cTn>
                                        <p:tgtEl>
                                          <p:spTgt spid="6">
                                            <p:txEl>
                                              <p:pRg st="0" end="0"/>
                                            </p:txEl>
                                          </p:spTgt>
                                        </p:tgtEl>
                                        <p:attrNameLst>
                                          <p:attrName>style.visibility</p:attrName>
                                        </p:attrNameLst>
                                      </p:cBhvr>
                                      <p:to>
                                        <p:strVal val="visible"/>
                                      </p:to>
                                    </p:set>
                                    <p:anim by="(-#ppt_w*2)" calcmode="lin" valueType="num">
                                      <p:cBhvr rctx="PPT">
                                        <p:cTn id="18" dur="500" autoRev="1" fill="hold">
                                          <p:stCondLst>
                                            <p:cond delay="0"/>
                                          </p:stCondLst>
                                        </p:cTn>
                                        <p:tgtEl>
                                          <p:spTgt spid="6">
                                            <p:txEl>
                                              <p:pRg st="0" end="0"/>
                                            </p:txEl>
                                          </p:spTgt>
                                        </p:tgtEl>
                                        <p:attrNameLst>
                                          <p:attrName>ppt_w</p:attrName>
                                        </p:attrNameLst>
                                      </p:cBhvr>
                                    </p:anim>
                                    <p:anim by="(#ppt_w*0.50)" calcmode="lin" valueType="num">
                                      <p:cBhvr>
                                        <p:cTn id="19" dur="500" decel="50000" autoRev="1" fill="hold">
                                          <p:stCondLst>
                                            <p:cond delay="0"/>
                                          </p:stCondLst>
                                        </p:cTn>
                                        <p:tgtEl>
                                          <p:spTgt spid="6">
                                            <p:txEl>
                                              <p:pRg st="0" end="0"/>
                                            </p:txEl>
                                          </p:spTgt>
                                        </p:tgtEl>
                                        <p:attrNameLst>
                                          <p:attrName>ppt_x</p:attrName>
                                        </p:attrNameLst>
                                      </p:cBhvr>
                                    </p:anim>
                                    <p:anim from="(-#ppt_h/2)" to="(#ppt_y)" calcmode="lin" valueType="num">
                                      <p:cBhvr>
                                        <p:cTn id="20" dur="1000" fill="hold">
                                          <p:stCondLst>
                                            <p:cond delay="0"/>
                                          </p:stCondLst>
                                        </p:cTn>
                                        <p:tgtEl>
                                          <p:spTgt spid="6">
                                            <p:txEl>
                                              <p:pRg st="0" end="0"/>
                                            </p:txEl>
                                          </p:spTgt>
                                        </p:tgtEl>
                                        <p:attrNameLst>
                                          <p:attrName>ppt_y</p:attrName>
                                        </p:attrNameLst>
                                      </p:cBhvr>
                                    </p:anim>
                                    <p:animRot by="21600000">
                                      <p:cBhvr>
                                        <p:cTn id="21" dur="1000" fill="hold">
                                          <p:stCondLst>
                                            <p:cond delay="0"/>
                                          </p:stCondLst>
                                        </p:cTn>
                                        <p:tgtEl>
                                          <p:spTgt spid="6">
                                            <p:txEl>
                                              <p:pRg st="0" end="0"/>
                                            </p:txEl>
                                          </p:spTgt>
                                        </p:tgtEl>
                                        <p:attrNameLst>
                                          <p:attrName>r</p:attrName>
                                        </p:attrNameLst>
                                      </p:cBhvr>
                                    </p:animRot>
                                  </p:childTnLst>
                                </p:cTn>
                              </p:par>
                            </p:childTnLst>
                          </p:cTn>
                        </p:par>
                        <p:par>
                          <p:cTn id="22" fill="hold">
                            <p:stCondLst>
                              <p:cond delay="77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ppt_x</p:attrName>
                                        </p:attrNameLst>
                                      </p:cBhvr>
                                      <p:tavLst>
                                        <p:tav tm="0">
                                          <p:val>
                                            <p:strVal val="#ppt_x-.2"/>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118c0433.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 presetClass="exit" presetSubtype="4" fill="hold" grpId="1"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ppt_x"/>
                                          </p:val>
                                        </p:tav>
                                      </p:tavLst>
                                    </p:anim>
                                    <p:anim calcmode="lin" valueType="num">
                                      <p:cBhvr additive="base">
                                        <p:cTn id="10" dur="5000"/>
                                        <p:tgtEl>
                                          <p:spTgt spid="5"/>
                                        </p:tgtEl>
                                        <p:attrNameLst>
                                          <p:attrName>ppt_y</p:attrName>
                                        </p:attrNameLst>
                                      </p:cBhvr>
                                      <p:tavLst>
                                        <p:tav tm="0">
                                          <p:val>
                                            <p:strVal val="ppt_y"/>
                                          </p:val>
                                        </p:tav>
                                        <p:tav tm="100000">
                                          <p:val>
                                            <p:strVal val="1+ppt_h/2"/>
                                          </p:val>
                                        </p:tav>
                                      </p:tavLst>
                                    </p:anim>
                                    <p:set>
                                      <p:cBhvr>
                                        <p:cTn id="11" dur="1" fill="hold">
                                          <p:stCondLst>
                                            <p:cond delay="4999"/>
                                          </p:stCondLst>
                                        </p:cTn>
                                        <p:tgtEl>
                                          <p:spTgt spid="5"/>
                                        </p:tgtEl>
                                        <p:attrNameLst>
                                          <p:attrName>style.visibility</p:attrName>
                                        </p:attrNameLst>
                                      </p:cBhvr>
                                      <p:to>
                                        <p:strVal val="hidden"/>
                                      </p:to>
                                    </p:set>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5000"/>
                                        <p:tgtEl>
                                          <p:spTgt spid="4"/>
                                        </p:tgtEl>
                                      </p:cBhvr>
                                    </p:animEffect>
                                  </p:childTnLst>
                                </p:cTn>
                              </p:par>
                              <p:par>
                                <p:cTn id="15" presetID="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0" fill="hold"/>
                                        <p:tgtEl>
                                          <p:spTgt spid="4"/>
                                        </p:tgtEl>
                                        <p:attrNameLst>
                                          <p:attrName>ppt_x</p:attrName>
                                        </p:attrNameLst>
                                      </p:cBhvr>
                                      <p:tavLst>
                                        <p:tav tm="0">
                                          <p:val>
                                            <p:strVal val="#ppt_x"/>
                                          </p:val>
                                        </p:tav>
                                        <p:tav tm="100000">
                                          <p:val>
                                            <p:strVal val="#ppt_x"/>
                                          </p:val>
                                        </p:tav>
                                      </p:tavLst>
                                    </p:anim>
                                    <p:anim calcmode="lin" valueType="num">
                                      <p:cBhvr additive="base">
                                        <p:cTn id="18"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reflection blurRad="6350" stA="50000" endA="300" endPos="55500" dist="508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effectLst>
            <a:reflection blurRad="6350" stA="50000" endA="300" endPos="55500" dist="50800" dir="5400000" sy="-100000" algn="bl" rotWithShape="0"/>
          </a:effectLst>
        </p:spPr>
        <p:txBody>
          <a:bodyPr/>
          <a:lstStyle/>
          <a:p>
            <a:endParaRPr lang="es-ES" dirty="0"/>
          </a:p>
        </p:txBody>
      </p:sp>
      <p:pic>
        <p:nvPicPr>
          <p:cNvPr id="4" name="3 Imagen" descr="9-ff3fdc83d7.jpg"/>
          <p:cNvPicPr>
            <a:picLocks noChangeAspect="1"/>
          </p:cNvPicPr>
          <p:nvPr/>
        </p:nvPicPr>
        <p:blipFill>
          <a:blip r:embed="rId2"/>
          <a:stretch>
            <a:fillRect/>
          </a:stretch>
        </p:blipFill>
        <p:spPr>
          <a:xfrm>
            <a:off x="7422" y="0"/>
            <a:ext cx="9129156" cy="6858000"/>
          </a:xfrm>
          <a:prstGeom prst="rect">
            <a:avLst/>
          </a:prstGeom>
          <a:effectLst>
            <a:reflection blurRad="6350" stA="50000" endA="300" endPos="55500" dist="50800" dir="5400000" sy="-100000" algn="bl" rotWithShape="0"/>
          </a:effectLst>
          <a:scene3d>
            <a:camera prst="orthographicFront"/>
            <a:lightRig rig="threePt" dir="t"/>
          </a:scene3d>
          <a:sp3d>
            <a:bevelT prst="angle"/>
          </a:sp3d>
        </p:spPr>
      </p:pic>
      <p:sp>
        <p:nvSpPr>
          <p:cNvPr id="5" name="4 Rectángulo"/>
          <p:cNvSpPr/>
          <p:nvPr/>
        </p:nvSpPr>
        <p:spPr>
          <a:xfrm>
            <a:off x="0" y="0"/>
            <a:ext cx="928662" cy="6858000"/>
          </a:xfrm>
          <a:prstGeom prst="rect">
            <a:avLst/>
          </a:prstGeom>
          <a:solidFill>
            <a:srgbClr val="6633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0"/>
            <a:ext cx="928694" cy="6858000"/>
          </a:xfrm>
          <a:prstGeom prst="rect">
            <a:avLst/>
          </a:prstGeom>
          <a:solidFill>
            <a:srgbClr val="0066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1143008" cy="6858000"/>
          </a:xfrm>
          <a:prstGeom prst="rect">
            <a:avLst/>
          </a:prstGeom>
          <a:solidFill>
            <a:srgbClr val="6633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000364" y="0"/>
            <a:ext cx="1071570" cy="6858000"/>
          </a:xfrm>
          <a:prstGeom prst="rect">
            <a:avLst/>
          </a:prstGeom>
          <a:solidFill>
            <a:srgbClr val="0066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071934" y="0"/>
            <a:ext cx="928694" cy="6858000"/>
          </a:xfrm>
          <a:prstGeom prst="rect">
            <a:avLst/>
          </a:prstGeom>
          <a:solidFill>
            <a:srgbClr val="6633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000628" y="0"/>
            <a:ext cx="1000132" cy="6858000"/>
          </a:xfrm>
          <a:prstGeom prst="rect">
            <a:avLst/>
          </a:prstGeom>
          <a:solidFill>
            <a:srgbClr val="0066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000760" y="0"/>
            <a:ext cx="1142976" cy="6858000"/>
          </a:xfrm>
          <a:prstGeom prst="rect">
            <a:avLst/>
          </a:prstGeom>
          <a:solidFill>
            <a:srgbClr val="6633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989867" y="0"/>
            <a:ext cx="1154001" cy="6858000"/>
          </a:xfrm>
          <a:prstGeom prst="rect">
            <a:avLst/>
          </a:prstGeom>
          <a:solidFill>
            <a:srgbClr val="0066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066932" y="0"/>
            <a:ext cx="1077068" cy="6858000"/>
          </a:xfrm>
          <a:prstGeom prst="rect">
            <a:avLst/>
          </a:prstGeom>
          <a:solidFill>
            <a:srgbClr val="6633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1"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 presetClass="exit" presetSubtype="8" fill="hold" grpId="0"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0-ppt_w/2"/>
                                          </p:val>
                                        </p:tav>
                                      </p:tavLst>
                                    </p:anim>
                                    <p:anim calcmode="lin" valueType="num">
                                      <p:cBhvr additive="base">
                                        <p:cTn id="10" dur="5000"/>
                                        <p:tgtEl>
                                          <p:spTgt spid="5"/>
                                        </p:tgtEl>
                                        <p:attrNameLst>
                                          <p:attrName>ppt_y</p:attrName>
                                        </p:attrNameLst>
                                      </p:cBhvr>
                                      <p:tavLst>
                                        <p:tav tm="0">
                                          <p:val>
                                            <p:strVal val="ppt_y"/>
                                          </p:val>
                                        </p:tav>
                                        <p:tav tm="100000">
                                          <p:val>
                                            <p:strVal val="ppt_y"/>
                                          </p:val>
                                        </p:tav>
                                      </p:tavLst>
                                    </p:anim>
                                    <p:set>
                                      <p:cBhvr>
                                        <p:cTn id="11" dur="1" fill="hold">
                                          <p:stCondLst>
                                            <p:cond delay="4999"/>
                                          </p:stCondLst>
                                        </p:cTn>
                                        <p:tgtEl>
                                          <p:spTgt spid="5"/>
                                        </p:tgtEl>
                                        <p:attrNameLst>
                                          <p:attrName>style.visibility</p:attrName>
                                        </p:attrNameLst>
                                      </p:cBhvr>
                                      <p:to>
                                        <p:strVal val="hidden"/>
                                      </p:to>
                                    </p:set>
                                  </p:childTnLst>
                                </p:cTn>
                              </p:par>
                              <p:par>
                                <p:cTn id="12" presetID="5" presetClass="exit" presetSubtype="5" fill="hold" grpId="1" nodeType="withEffect">
                                  <p:stCondLst>
                                    <p:cond delay="0"/>
                                  </p:stCondLst>
                                  <p:childTnLst>
                                    <p:animEffect transition="out" filter="checkerboard(down)">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0-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par>
                                <p:cTn id="19" presetID="5" presetClass="exit" presetSubtype="5" fill="hold" grpId="1" nodeType="withEffect">
                                  <p:stCondLst>
                                    <p:cond delay="0"/>
                                  </p:stCondLst>
                                  <p:childTnLst>
                                    <p:animEffect transition="out" filter="checkerboard(down)">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2" presetClass="exit" presetSubtype="8" fill="hold" grpId="0" nodeType="withEffect">
                                  <p:stCondLst>
                                    <p:cond delay="0"/>
                                  </p:stCondLst>
                                  <p:childTnLst>
                                    <p:anim calcmode="lin" valueType="num">
                                      <p:cBhvr additive="base">
                                        <p:cTn id="23" dur="5000"/>
                                        <p:tgtEl>
                                          <p:spTgt spid="7"/>
                                        </p:tgtEl>
                                        <p:attrNameLst>
                                          <p:attrName>ppt_x</p:attrName>
                                        </p:attrNameLst>
                                      </p:cBhvr>
                                      <p:tavLst>
                                        <p:tav tm="0">
                                          <p:val>
                                            <p:strVal val="ppt_x"/>
                                          </p:val>
                                        </p:tav>
                                        <p:tav tm="100000">
                                          <p:val>
                                            <p:strVal val="0-ppt_w/2"/>
                                          </p:val>
                                        </p:tav>
                                      </p:tavLst>
                                    </p:anim>
                                    <p:anim calcmode="lin" valueType="num">
                                      <p:cBhvr additive="base">
                                        <p:cTn id="24" dur="5000"/>
                                        <p:tgtEl>
                                          <p:spTgt spid="7"/>
                                        </p:tgtEl>
                                        <p:attrNameLst>
                                          <p:attrName>ppt_y</p:attrName>
                                        </p:attrNameLst>
                                      </p:cBhvr>
                                      <p:tavLst>
                                        <p:tav tm="0">
                                          <p:val>
                                            <p:strVal val="ppt_y"/>
                                          </p:val>
                                        </p:tav>
                                        <p:tav tm="100000">
                                          <p:val>
                                            <p:strVal val="ppt_y"/>
                                          </p:val>
                                        </p:tav>
                                      </p:tavLst>
                                    </p:anim>
                                    <p:set>
                                      <p:cBhvr>
                                        <p:cTn id="25" dur="1" fill="hold">
                                          <p:stCondLst>
                                            <p:cond delay="4999"/>
                                          </p:stCondLst>
                                        </p:cTn>
                                        <p:tgtEl>
                                          <p:spTgt spid="7"/>
                                        </p:tgtEl>
                                        <p:attrNameLst>
                                          <p:attrName>style.visibility</p:attrName>
                                        </p:attrNameLst>
                                      </p:cBhvr>
                                      <p:to>
                                        <p:strVal val="hidden"/>
                                      </p:to>
                                    </p:set>
                                  </p:childTnLst>
                                </p:cTn>
                              </p:par>
                              <p:par>
                                <p:cTn id="26" presetID="5" presetClass="exit" presetSubtype="5" fill="hold" grpId="1" nodeType="withEffect">
                                  <p:stCondLst>
                                    <p:cond delay="0"/>
                                  </p:stCondLst>
                                  <p:childTnLst>
                                    <p:animEffect transition="out" filter="checkerboard(down)">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0-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5" presetClass="exit" presetSubtype="5" fill="hold" grpId="1" nodeType="withEffect">
                                  <p:stCondLst>
                                    <p:cond delay="0"/>
                                  </p:stCondLst>
                                  <p:childTnLst>
                                    <p:animEffect transition="out" filter="checkerboard(down)">
                                      <p:cBhvr>
                                        <p:cTn id="34" dur="5000"/>
                                        <p:tgtEl>
                                          <p:spTgt spid="9"/>
                                        </p:tgtEl>
                                      </p:cBhvr>
                                    </p:animEffect>
                                    <p:set>
                                      <p:cBhvr>
                                        <p:cTn id="35" dur="1" fill="hold">
                                          <p:stCondLst>
                                            <p:cond delay="4999"/>
                                          </p:stCondLst>
                                        </p:cTn>
                                        <p:tgtEl>
                                          <p:spTgt spid="9"/>
                                        </p:tgtEl>
                                        <p:attrNameLst>
                                          <p:attrName>style.visibility</p:attrName>
                                        </p:attrNameLst>
                                      </p:cBhvr>
                                      <p:to>
                                        <p:strVal val="hidden"/>
                                      </p:to>
                                    </p:set>
                                  </p:childTnLst>
                                </p:cTn>
                              </p:par>
                              <p:par>
                                <p:cTn id="36" presetID="2" presetClass="exit" presetSubtype="8" fill="hold" grpId="0" nodeType="withEffect">
                                  <p:stCondLst>
                                    <p:cond delay="0"/>
                                  </p:stCondLst>
                                  <p:childTnLst>
                                    <p:anim calcmode="lin" valueType="num">
                                      <p:cBhvr additive="base">
                                        <p:cTn id="37" dur="5000"/>
                                        <p:tgtEl>
                                          <p:spTgt spid="9"/>
                                        </p:tgtEl>
                                        <p:attrNameLst>
                                          <p:attrName>ppt_x</p:attrName>
                                        </p:attrNameLst>
                                      </p:cBhvr>
                                      <p:tavLst>
                                        <p:tav tm="0">
                                          <p:val>
                                            <p:strVal val="ppt_x"/>
                                          </p:val>
                                        </p:tav>
                                        <p:tav tm="100000">
                                          <p:val>
                                            <p:strVal val="0-ppt_w/2"/>
                                          </p:val>
                                        </p:tav>
                                      </p:tavLst>
                                    </p:anim>
                                    <p:anim calcmode="lin" valueType="num">
                                      <p:cBhvr additive="base">
                                        <p:cTn id="38" dur="5000"/>
                                        <p:tgtEl>
                                          <p:spTgt spid="9"/>
                                        </p:tgtEl>
                                        <p:attrNameLst>
                                          <p:attrName>ppt_y</p:attrName>
                                        </p:attrNameLst>
                                      </p:cBhvr>
                                      <p:tavLst>
                                        <p:tav tm="0">
                                          <p:val>
                                            <p:strVal val="ppt_y"/>
                                          </p:val>
                                        </p:tav>
                                        <p:tav tm="100000">
                                          <p:val>
                                            <p:strVal val="ppt_y"/>
                                          </p:val>
                                        </p:tav>
                                      </p:tavLst>
                                    </p:anim>
                                    <p:set>
                                      <p:cBhvr>
                                        <p:cTn id="39" dur="1" fill="hold">
                                          <p:stCondLst>
                                            <p:cond delay="4999"/>
                                          </p:stCondLst>
                                        </p:cTn>
                                        <p:tgtEl>
                                          <p:spTgt spid="9"/>
                                        </p:tgtEl>
                                        <p:attrNameLst>
                                          <p:attrName>style.visibility</p:attrName>
                                        </p:attrNameLst>
                                      </p:cBhvr>
                                      <p:to>
                                        <p:strVal val="hidden"/>
                                      </p:to>
                                    </p:set>
                                  </p:childTnLst>
                                </p:cTn>
                              </p:par>
                              <p:par>
                                <p:cTn id="40" presetID="5" presetClass="exit" presetSubtype="5" fill="hold" grpId="1" nodeType="withEffect">
                                  <p:stCondLst>
                                    <p:cond delay="0"/>
                                  </p:stCondLst>
                                  <p:childTnLst>
                                    <p:animEffect transition="out" filter="checkerboard(down)">
                                      <p:cBhvr>
                                        <p:cTn id="41" dur="5000"/>
                                        <p:tgtEl>
                                          <p:spTgt spid="11"/>
                                        </p:tgtEl>
                                      </p:cBhvr>
                                    </p:animEffect>
                                    <p:set>
                                      <p:cBhvr>
                                        <p:cTn id="42" dur="1" fill="hold">
                                          <p:stCondLst>
                                            <p:cond delay="4999"/>
                                          </p:stCondLst>
                                        </p:cTn>
                                        <p:tgtEl>
                                          <p:spTgt spid="11"/>
                                        </p:tgtEl>
                                        <p:attrNameLst>
                                          <p:attrName>style.visibility</p:attrName>
                                        </p:attrNameLst>
                                      </p:cBhvr>
                                      <p:to>
                                        <p:strVal val="hidden"/>
                                      </p:to>
                                    </p:set>
                                  </p:childTnLst>
                                </p:cTn>
                              </p:par>
                              <p:par>
                                <p:cTn id="43" presetID="2" presetClass="exit" presetSubtype="8" fill="hold" grpId="0" nodeType="withEffect">
                                  <p:stCondLst>
                                    <p:cond delay="0"/>
                                  </p:stCondLst>
                                  <p:childTnLst>
                                    <p:anim calcmode="lin" valueType="num">
                                      <p:cBhvr additive="base">
                                        <p:cTn id="44" dur="5000"/>
                                        <p:tgtEl>
                                          <p:spTgt spid="11"/>
                                        </p:tgtEl>
                                        <p:attrNameLst>
                                          <p:attrName>ppt_x</p:attrName>
                                        </p:attrNameLst>
                                      </p:cBhvr>
                                      <p:tavLst>
                                        <p:tav tm="0">
                                          <p:val>
                                            <p:strVal val="ppt_x"/>
                                          </p:val>
                                        </p:tav>
                                        <p:tav tm="100000">
                                          <p:val>
                                            <p:strVal val="0-ppt_w/2"/>
                                          </p:val>
                                        </p:tav>
                                      </p:tavLst>
                                    </p:anim>
                                    <p:anim calcmode="lin" valueType="num">
                                      <p:cBhvr additive="base">
                                        <p:cTn id="45" dur="5000"/>
                                        <p:tgtEl>
                                          <p:spTgt spid="11"/>
                                        </p:tgtEl>
                                        <p:attrNameLst>
                                          <p:attrName>ppt_y</p:attrName>
                                        </p:attrNameLst>
                                      </p:cBhvr>
                                      <p:tavLst>
                                        <p:tav tm="0">
                                          <p:val>
                                            <p:strVal val="ppt_y"/>
                                          </p:val>
                                        </p:tav>
                                        <p:tav tm="100000">
                                          <p:val>
                                            <p:strVal val="ppt_y"/>
                                          </p:val>
                                        </p:tav>
                                      </p:tavLst>
                                    </p:anim>
                                    <p:set>
                                      <p:cBhvr>
                                        <p:cTn id="46" dur="1" fill="hold">
                                          <p:stCondLst>
                                            <p:cond delay="4999"/>
                                          </p:stCondLst>
                                        </p:cTn>
                                        <p:tgtEl>
                                          <p:spTgt spid="11"/>
                                        </p:tgtEl>
                                        <p:attrNameLst>
                                          <p:attrName>style.visibility</p:attrName>
                                        </p:attrNameLst>
                                      </p:cBhvr>
                                      <p:to>
                                        <p:strVal val="hidden"/>
                                      </p:to>
                                    </p:set>
                                  </p:childTnLst>
                                </p:cTn>
                              </p:par>
                              <p:par>
                                <p:cTn id="47" presetID="5" presetClass="exit" presetSubtype="5" fill="hold" grpId="1" nodeType="withEffect">
                                  <p:stCondLst>
                                    <p:cond delay="0"/>
                                  </p:stCondLst>
                                  <p:childTnLst>
                                    <p:animEffect transition="out" filter="checkerboard(down)">
                                      <p:cBhvr>
                                        <p:cTn id="48" dur="5000"/>
                                        <p:tgtEl>
                                          <p:spTgt spid="12"/>
                                        </p:tgtEl>
                                      </p:cBhvr>
                                    </p:animEffect>
                                    <p:set>
                                      <p:cBhvr>
                                        <p:cTn id="49" dur="1" fill="hold">
                                          <p:stCondLst>
                                            <p:cond delay="4999"/>
                                          </p:stCondLst>
                                        </p:cTn>
                                        <p:tgtEl>
                                          <p:spTgt spid="12"/>
                                        </p:tgtEl>
                                        <p:attrNameLst>
                                          <p:attrName>style.visibility</p:attrName>
                                        </p:attrNameLst>
                                      </p:cBhvr>
                                      <p:to>
                                        <p:strVal val="hidden"/>
                                      </p:to>
                                    </p:set>
                                  </p:childTnLst>
                                </p:cTn>
                              </p:par>
                              <p:par>
                                <p:cTn id="50" presetID="2" presetClass="exit" presetSubtype="8" fill="hold" grpId="0" nodeType="withEffect">
                                  <p:stCondLst>
                                    <p:cond delay="0"/>
                                  </p:stCondLst>
                                  <p:childTnLst>
                                    <p:anim calcmode="lin" valueType="num">
                                      <p:cBhvr additive="base">
                                        <p:cTn id="51" dur="5000"/>
                                        <p:tgtEl>
                                          <p:spTgt spid="12"/>
                                        </p:tgtEl>
                                        <p:attrNameLst>
                                          <p:attrName>ppt_x</p:attrName>
                                        </p:attrNameLst>
                                      </p:cBhvr>
                                      <p:tavLst>
                                        <p:tav tm="0">
                                          <p:val>
                                            <p:strVal val="ppt_x"/>
                                          </p:val>
                                        </p:tav>
                                        <p:tav tm="100000">
                                          <p:val>
                                            <p:strVal val="0-ppt_w/2"/>
                                          </p:val>
                                        </p:tav>
                                      </p:tavLst>
                                    </p:anim>
                                    <p:anim calcmode="lin" valueType="num">
                                      <p:cBhvr additive="base">
                                        <p:cTn id="52" dur="5000"/>
                                        <p:tgtEl>
                                          <p:spTgt spid="12"/>
                                        </p:tgtEl>
                                        <p:attrNameLst>
                                          <p:attrName>ppt_y</p:attrName>
                                        </p:attrNameLst>
                                      </p:cBhvr>
                                      <p:tavLst>
                                        <p:tav tm="0">
                                          <p:val>
                                            <p:strVal val="ppt_y"/>
                                          </p:val>
                                        </p:tav>
                                        <p:tav tm="100000">
                                          <p:val>
                                            <p:strVal val="ppt_y"/>
                                          </p:val>
                                        </p:tav>
                                      </p:tavLst>
                                    </p:anim>
                                    <p:set>
                                      <p:cBhvr>
                                        <p:cTn id="53" dur="1" fill="hold">
                                          <p:stCondLst>
                                            <p:cond delay="4999"/>
                                          </p:stCondLst>
                                        </p:cTn>
                                        <p:tgtEl>
                                          <p:spTgt spid="12"/>
                                        </p:tgtEl>
                                        <p:attrNameLst>
                                          <p:attrName>style.visibility</p:attrName>
                                        </p:attrNameLst>
                                      </p:cBhvr>
                                      <p:to>
                                        <p:strVal val="hidden"/>
                                      </p:to>
                                    </p:set>
                                  </p:childTnLst>
                                </p:cTn>
                              </p:par>
                              <p:par>
                                <p:cTn id="54" presetID="5" presetClass="exit" presetSubtype="5" fill="hold" grpId="1" nodeType="withEffect">
                                  <p:stCondLst>
                                    <p:cond delay="0"/>
                                  </p:stCondLst>
                                  <p:childTnLst>
                                    <p:animEffect transition="out" filter="checkerboard(down)">
                                      <p:cBhvr>
                                        <p:cTn id="55" dur="5000"/>
                                        <p:tgtEl>
                                          <p:spTgt spid="13"/>
                                        </p:tgtEl>
                                      </p:cBhvr>
                                    </p:animEffect>
                                    <p:set>
                                      <p:cBhvr>
                                        <p:cTn id="56" dur="1" fill="hold">
                                          <p:stCondLst>
                                            <p:cond delay="4999"/>
                                          </p:stCondLst>
                                        </p:cTn>
                                        <p:tgtEl>
                                          <p:spTgt spid="13"/>
                                        </p:tgtEl>
                                        <p:attrNameLst>
                                          <p:attrName>style.visibility</p:attrName>
                                        </p:attrNameLst>
                                      </p:cBhvr>
                                      <p:to>
                                        <p:strVal val="hidden"/>
                                      </p:to>
                                    </p:set>
                                  </p:childTnLst>
                                </p:cTn>
                              </p:par>
                              <p:par>
                                <p:cTn id="57" presetID="2" presetClass="exit" presetSubtype="8" fill="hold" grpId="0" nodeType="withEffect">
                                  <p:stCondLst>
                                    <p:cond delay="0"/>
                                  </p:stCondLst>
                                  <p:childTnLst>
                                    <p:anim calcmode="lin" valueType="num">
                                      <p:cBhvr additive="base">
                                        <p:cTn id="58" dur="5000"/>
                                        <p:tgtEl>
                                          <p:spTgt spid="13"/>
                                        </p:tgtEl>
                                        <p:attrNameLst>
                                          <p:attrName>ppt_x</p:attrName>
                                        </p:attrNameLst>
                                      </p:cBhvr>
                                      <p:tavLst>
                                        <p:tav tm="0">
                                          <p:val>
                                            <p:strVal val="ppt_x"/>
                                          </p:val>
                                        </p:tav>
                                        <p:tav tm="100000">
                                          <p:val>
                                            <p:strVal val="0-ppt_w/2"/>
                                          </p:val>
                                        </p:tav>
                                      </p:tavLst>
                                    </p:anim>
                                    <p:anim calcmode="lin" valueType="num">
                                      <p:cBhvr additive="base">
                                        <p:cTn id="59" dur="5000"/>
                                        <p:tgtEl>
                                          <p:spTgt spid="13"/>
                                        </p:tgtEl>
                                        <p:attrNameLst>
                                          <p:attrName>ppt_y</p:attrName>
                                        </p:attrNameLst>
                                      </p:cBhvr>
                                      <p:tavLst>
                                        <p:tav tm="0">
                                          <p:val>
                                            <p:strVal val="ppt_y"/>
                                          </p:val>
                                        </p:tav>
                                        <p:tav tm="100000">
                                          <p:val>
                                            <p:strVal val="ppt_y"/>
                                          </p:val>
                                        </p:tav>
                                      </p:tavLst>
                                    </p:anim>
                                    <p:set>
                                      <p:cBhvr>
                                        <p:cTn id="60" dur="1" fill="hold">
                                          <p:stCondLst>
                                            <p:cond delay="4999"/>
                                          </p:stCondLst>
                                        </p:cTn>
                                        <p:tgtEl>
                                          <p:spTgt spid="13"/>
                                        </p:tgtEl>
                                        <p:attrNameLst>
                                          <p:attrName>style.visibility</p:attrName>
                                        </p:attrNameLst>
                                      </p:cBhvr>
                                      <p:to>
                                        <p:strVal val="hidden"/>
                                      </p:to>
                                    </p:set>
                                  </p:childTnLst>
                                </p:cTn>
                              </p:par>
                              <p:par>
                                <p:cTn id="61" presetID="5" presetClass="exit" presetSubtype="5" fill="hold" grpId="1" nodeType="withEffect">
                                  <p:stCondLst>
                                    <p:cond delay="0"/>
                                  </p:stCondLst>
                                  <p:childTnLst>
                                    <p:animEffect transition="out" filter="checkerboard(down)">
                                      <p:cBhvr>
                                        <p:cTn id="62" dur="5000"/>
                                        <p:tgtEl>
                                          <p:spTgt spid="14"/>
                                        </p:tgtEl>
                                      </p:cBhvr>
                                    </p:animEffect>
                                    <p:set>
                                      <p:cBhvr>
                                        <p:cTn id="63" dur="1" fill="hold">
                                          <p:stCondLst>
                                            <p:cond delay="4999"/>
                                          </p:stCondLst>
                                        </p:cTn>
                                        <p:tgtEl>
                                          <p:spTgt spid="14"/>
                                        </p:tgtEl>
                                        <p:attrNameLst>
                                          <p:attrName>style.visibility</p:attrName>
                                        </p:attrNameLst>
                                      </p:cBhvr>
                                      <p:to>
                                        <p:strVal val="hidden"/>
                                      </p:to>
                                    </p:set>
                                  </p:childTnLst>
                                </p:cTn>
                              </p:par>
                              <p:par>
                                <p:cTn id="64" presetID="2" presetClass="exit" presetSubtype="8" fill="hold" grpId="0" nodeType="withEffect">
                                  <p:stCondLst>
                                    <p:cond delay="0"/>
                                  </p:stCondLst>
                                  <p:childTnLst>
                                    <p:anim calcmode="lin" valueType="num">
                                      <p:cBhvr additive="base">
                                        <p:cTn id="65" dur="5000"/>
                                        <p:tgtEl>
                                          <p:spTgt spid="14"/>
                                        </p:tgtEl>
                                        <p:attrNameLst>
                                          <p:attrName>ppt_x</p:attrName>
                                        </p:attrNameLst>
                                      </p:cBhvr>
                                      <p:tavLst>
                                        <p:tav tm="0">
                                          <p:val>
                                            <p:strVal val="ppt_x"/>
                                          </p:val>
                                        </p:tav>
                                        <p:tav tm="100000">
                                          <p:val>
                                            <p:strVal val="0-ppt_w/2"/>
                                          </p:val>
                                        </p:tav>
                                      </p:tavLst>
                                    </p:anim>
                                    <p:anim calcmode="lin" valueType="num">
                                      <p:cBhvr additive="base">
                                        <p:cTn id="66" dur="5000"/>
                                        <p:tgtEl>
                                          <p:spTgt spid="14"/>
                                        </p:tgtEl>
                                        <p:attrNameLst>
                                          <p:attrName>ppt_y</p:attrName>
                                        </p:attrNameLst>
                                      </p:cBhvr>
                                      <p:tavLst>
                                        <p:tav tm="0">
                                          <p:val>
                                            <p:strVal val="ppt_y"/>
                                          </p:val>
                                        </p:tav>
                                        <p:tav tm="100000">
                                          <p:val>
                                            <p:strVal val="ppt_y"/>
                                          </p:val>
                                        </p:tav>
                                      </p:tavLst>
                                    </p:anim>
                                    <p:set>
                                      <p:cBhvr>
                                        <p:cTn id="67" dur="1" fill="hold">
                                          <p:stCondLst>
                                            <p:cond delay="4999"/>
                                          </p:stCondLst>
                                        </p:cTn>
                                        <p:tgtEl>
                                          <p:spTgt spid="14"/>
                                        </p:tgtEl>
                                        <p:attrNameLst>
                                          <p:attrName>style.visibility</p:attrName>
                                        </p:attrNameLst>
                                      </p:cBhvr>
                                      <p:to>
                                        <p:strVal val="hidden"/>
                                      </p:to>
                                    </p:set>
                                  </p:childTnLst>
                                </p:cTn>
                              </p:par>
                              <p:par>
                                <p:cTn id="68" presetID="17" presetClass="entr" presetSubtype="2"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5000" fill="hold"/>
                                        <p:tgtEl>
                                          <p:spTgt spid="4"/>
                                        </p:tgtEl>
                                        <p:attrNameLst>
                                          <p:attrName>ppt_x</p:attrName>
                                        </p:attrNameLst>
                                      </p:cBhvr>
                                      <p:tavLst>
                                        <p:tav tm="0">
                                          <p:val>
                                            <p:strVal val="#ppt_x+#ppt_w/2"/>
                                          </p:val>
                                        </p:tav>
                                        <p:tav tm="100000">
                                          <p:val>
                                            <p:strVal val="#ppt_x"/>
                                          </p:val>
                                        </p:tav>
                                      </p:tavLst>
                                    </p:anim>
                                    <p:anim calcmode="lin" valueType="num">
                                      <p:cBhvr>
                                        <p:cTn id="71" dur="5000" fill="hold"/>
                                        <p:tgtEl>
                                          <p:spTgt spid="4"/>
                                        </p:tgtEl>
                                        <p:attrNameLst>
                                          <p:attrName>ppt_y</p:attrName>
                                        </p:attrNameLst>
                                      </p:cBhvr>
                                      <p:tavLst>
                                        <p:tav tm="0">
                                          <p:val>
                                            <p:strVal val="#ppt_y"/>
                                          </p:val>
                                        </p:tav>
                                        <p:tav tm="100000">
                                          <p:val>
                                            <p:strVal val="#ppt_y"/>
                                          </p:val>
                                        </p:tav>
                                      </p:tavLst>
                                    </p:anim>
                                    <p:anim calcmode="lin" valueType="num">
                                      <p:cBhvr>
                                        <p:cTn id="72" dur="5000" fill="hold"/>
                                        <p:tgtEl>
                                          <p:spTgt spid="4"/>
                                        </p:tgtEl>
                                        <p:attrNameLst>
                                          <p:attrName>ppt_w</p:attrName>
                                        </p:attrNameLst>
                                      </p:cBhvr>
                                      <p:tavLst>
                                        <p:tav tm="0">
                                          <p:val>
                                            <p:fltVal val="0"/>
                                          </p:val>
                                        </p:tav>
                                        <p:tav tm="100000">
                                          <p:val>
                                            <p:strVal val="#ppt_w"/>
                                          </p:val>
                                        </p:tav>
                                      </p:tavLst>
                                    </p:anim>
                                    <p:anim calcmode="lin" valueType="num">
                                      <p:cBhvr>
                                        <p:cTn id="7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reflection blurRad="6350" stA="50000" endA="300" endPos="55500" dist="508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effectLst>
            <a:reflection blurRad="6350" stA="50000" endA="300" endPos="55500" dist="50800" dir="5400000" sy="-100000" algn="bl" rotWithShape="0"/>
          </a:effectLst>
        </p:spPr>
        <p:txBody>
          <a:bodyPr/>
          <a:lstStyle/>
          <a:p>
            <a:endParaRPr lang="es-ES" dirty="0"/>
          </a:p>
        </p:txBody>
      </p:sp>
      <p:pic>
        <p:nvPicPr>
          <p:cNvPr id="4" name="3 Imagen" descr="7-d95a335c43.jpg"/>
          <p:cNvPicPr>
            <a:picLocks noChangeAspect="1"/>
          </p:cNvPicPr>
          <p:nvPr/>
        </p:nvPicPr>
        <p:blipFill>
          <a:blip r:embed="rId2"/>
          <a:stretch>
            <a:fillRect/>
          </a:stretch>
        </p:blipFill>
        <p:spPr>
          <a:xfrm>
            <a:off x="0" y="0"/>
            <a:ext cx="9129156" cy="6858000"/>
          </a:xfrm>
          <a:prstGeom prst="rect">
            <a:avLst/>
          </a:prstGeom>
          <a:effectLst>
            <a:reflection blurRad="6350" stA="50000" endA="300" endPos="55500" dist="50800" dir="5400000" sy="-100000" algn="bl" rotWithShape="0"/>
          </a:effectLst>
          <a:scene3d>
            <a:camera prst="orthographicFront"/>
            <a:lightRig rig="threePt" dir="t"/>
          </a:scene3d>
          <a:sp3d>
            <a:bevelT prst="angle"/>
          </a:sp3d>
        </p:spPr>
      </p:pic>
      <p:sp>
        <p:nvSpPr>
          <p:cNvPr id="5" name="4 Rectángulo"/>
          <p:cNvSpPr/>
          <p:nvPr/>
        </p:nvSpPr>
        <p:spPr>
          <a:xfrm>
            <a:off x="0" y="0"/>
            <a:ext cx="4643438" cy="3500438"/>
          </a:xfrm>
          <a:prstGeom prst="rect">
            <a:avLst/>
          </a:prstGeom>
          <a:solidFill>
            <a:schemeClr val="tx2">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3509962"/>
            <a:ext cx="4500562" cy="3348038"/>
          </a:xfrm>
          <a:prstGeom prst="rect">
            <a:avLst/>
          </a:prstGeom>
          <a:solidFill>
            <a:schemeClr val="tx2">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09962"/>
            <a:ext cx="4643438" cy="3348038"/>
          </a:xfrm>
          <a:prstGeom prst="rect">
            <a:avLst/>
          </a:prstGeom>
          <a:solidFill>
            <a:schemeClr val="tx2">
              <a:lumMod val="2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643438" y="0"/>
            <a:ext cx="4500562" cy="3500438"/>
          </a:xfrm>
          <a:prstGeom prst="rect">
            <a:avLst/>
          </a:prstGeom>
          <a:solidFill>
            <a:schemeClr val="tx2">
              <a:lumMod val="2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8"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1"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7" presetClass="exit" presetSubtype="4" fill="hold" grpId="1" nodeType="withEffect">
                                  <p:stCondLst>
                                    <p:cond delay="0"/>
                                  </p:stCondLst>
                                  <p:childTnLst>
                                    <p:anim calcmode="lin" valueType="num">
                                      <p:cBhvr>
                                        <p:cTn id="27" dur="5000"/>
                                        <p:tgtEl>
                                          <p:spTgt spid="7"/>
                                        </p:tgtEl>
                                        <p:attrNameLst>
                                          <p:attrName>ppt_x</p:attrName>
                                        </p:attrNameLst>
                                      </p:cBhvr>
                                      <p:tavLst>
                                        <p:tav tm="0">
                                          <p:val>
                                            <p:strVal val="ppt_x"/>
                                          </p:val>
                                        </p:tav>
                                        <p:tav tm="100000">
                                          <p:val>
                                            <p:strVal val="ppt_x"/>
                                          </p:val>
                                        </p:tav>
                                      </p:tavLst>
                                    </p:anim>
                                    <p:anim calcmode="lin" valueType="num">
                                      <p:cBhvr>
                                        <p:cTn id="28" dur="5000"/>
                                        <p:tgtEl>
                                          <p:spTgt spid="7"/>
                                        </p:tgtEl>
                                        <p:attrNameLst>
                                          <p:attrName>ppt_y</p:attrName>
                                        </p:attrNameLst>
                                      </p:cBhvr>
                                      <p:tavLst>
                                        <p:tav tm="0">
                                          <p:val>
                                            <p:strVal val="ppt_y"/>
                                          </p:val>
                                        </p:tav>
                                        <p:tav tm="100000">
                                          <p:val>
                                            <p:strVal val="ppt_y+ppt_h/2"/>
                                          </p:val>
                                        </p:tav>
                                      </p:tavLst>
                                    </p:anim>
                                    <p:anim calcmode="lin" valueType="num">
                                      <p:cBhvr>
                                        <p:cTn id="29" dur="5000"/>
                                        <p:tgtEl>
                                          <p:spTgt spid="7"/>
                                        </p:tgtEl>
                                        <p:attrNameLst>
                                          <p:attrName>ppt_w</p:attrName>
                                        </p:attrNameLst>
                                      </p:cBhvr>
                                      <p:tavLst>
                                        <p:tav tm="0">
                                          <p:val>
                                            <p:strVal val="ppt_w"/>
                                          </p:val>
                                        </p:tav>
                                        <p:tav tm="100000">
                                          <p:val>
                                            <p:strVal val="ppt_w"/>
                                          </p:val>
                                        </p:tav>
                                      </p:tavLst>
                                    </p:anim>
                                    <p:anim calcmode="lin" valueType="num">
                                      <p:cBhvr>
                                        <p:cTn id="30" dur="5000"/>
                                        <p:tgtEl>
                                          <p:spTgt spid="7"/>
                                        </p:tgtEl>
                                        <p:attrNameLst>
                                          <p:attrName>ppt_h</p:attrName>
                                        </p:attrNameLst>
                                      </p:cBhvr>
                                      <p:tavLst>
                                        <p:tav tm="0">
                                          <p:val>
                                            <p:strVal val="ppt_h"/>
                                          </p:val>
                                        </p:tav>
                                        <p:tav tm="100000">
                                          <p:val>
                                            <p:fltVal val="0"/>
                                          </p:val>
                                        </p:tav>
                                      </p:tavLst>
                                    </p:anim>
                                    <p:set>
                                      <p:cBhvr>
                                        <p:cTn id="31" dur="1" fill="hold">
                                          <p:stCondLst>
                                            <p:cond delay="4999"/>
                                          </p:stCondLst>
                                        </p:cTn>
                                        <p:tgtEl>
                                          <p:spTgt spid="7"/>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8"/>
                                        </p:tgtEl>
                                        <p:attrNameLst>
                                          <p:attrName>ppt_x</p:attrName>
                                        </p:attrNameLst>
                                      </p:cBhvr>
                                      <p:tavLst>
                                        <p:tav tm="0">
                                          <p:val>
                                            <p:strVal val="ppt_x"/>
                                          </p:val>
                                        </p:tav>
                                        <p:tav tm="100000">
                                          <p:val>
                                            <p:strVal val="ppt_x"/>
                                          </p:val>
                                        </p:tav>
                                      </p:tavLst>
                                    </p:anim>
                                    <p:anim calcmode="lin" valueType="num">
                                      <p:cBhvr>
                                        <p:cTn id="37" dur="5000"/>
                                        <p:tgtEl>
                                          <p:spTgt spid="8"/>
                                        </p:tgtEl>
                                        <p:attrNameLst>
                                          <p:attrName>ppt_y</p:attrName>
                                        </p:attrNameLst>
                                      </p:cBhvr>
                                      <p:tavLst>
                                        <p:tav tm="0">
                                          <p:val>
                                            <p:strVal val="ppt_y"/>
                                          </p:val>
                                        </p:tav>
                                        <p:tav tm="100000">
                                          <p:val>
                                            <p:strVal val="ppt_y-ppt_h/2"/>
                                          </p:val>
                                        </p:tav>
                                      </p:tavLst>
                                    </p:anim>
                                    <p:anim calcmode="lin" valueType="num">
                                      <p:cBhvr>
                                        <p:cTn id="38" dur="5000"/>
                                        <p:tgtEl>
                                          <p:spTgt spid="8"/>
                                        </p:tgtEl>
                                        <p:attrNameLst>
                                          <p:attrName>ppt_w</p:attrName>
                                        </p:attrNameLst>
                                      </p:cBhvr>
                                      <p:tavLst>
                                        <p:tav tm="0">
                                          <p:val>
                                            <p:strVal val="ppt_w"/>
                                          </p:val>
                                        </p:tav>
                                        <p:tav tm="100000">
                                          <p:val>
                                            <p:strVal val="ppt_w"/>
                                          </p:val>
                                        </p:tav>
                                      </p:tavLst>
                                    </p:anim>
                                    <p:anim calcmode="lin" valueType="num">
                                      <p:cBhvr>
                                        <p:cTn id="39" dur="5000"/>
                                        <p:tgtEl>
                                          <p:spTgt spid="8"/>
                                        </p:tgtEl>
                                        <p:attrNameLst>
                                          <p:attrName>ppt_h</p:attrName>
                                        </p:attrNameLst>
                                      </p:cBhvr>
                                      <p:tavLst>
                                        <p:tav tm="0">
                                          <p:val>
                                            <p:strVal val="ppt_h"/>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6" fill="hold" grpId="2" nodeType="withEffect">
                                  <p:stCondLst>
                                    <p:cond delay="0"/>
                                  </p:stCondLst>
                                  <p:childTnLst>
                                    <p:anim calcmode="lin" valueType="num">
                                      <p:cBhvr additive="base">
                                        <p:cTn id="42" dur="5000"/>
                                        <p:tgtEl>
                                          <p:spTgt spid="5"/>
                                        </p:tgtEl>
                                        <p:attrNameLst>
                                          <p:attrName>ppt_x</p:attrName>
                                        </p:attrNameLst>
                                      </p:cBhvr>
                                      <p:tavLst>
                                        <p:tav tm="0">
                                          <p:val>
                                            <p:strVal val="ppt_x"/>
                                          </p:val>
                                        </p:tav>
                                        <p:tav tm="100000">
                                          <p:val>
                                            <p:strVal val="1+ppt_w/2"/>
                                          </p:val>
                                        </p:tav>
                                      </p:tavLst>
                                    </p:anim>
                                    <p:anim calcmode="lin" valueType="num">
                                      <p:cBhvr additive="base">
                                        <p:cTn id="43" dur="5000"/>
                                        <p:tgtEl>
                                          <p:spTgt spid="5"/>
                                        </p:tgtEl>
                                        <p:attrNameLst>
                                          <p:attrName>ppt_y</p:attrName>
                                        </p:attrNameLst>
                                      </p:cBhvr>
                                      <p:tavLst>
                                        <p:tav tm="0">
                                          <p:val>
                                            <p:strVal val="ppt_y"/>
                                          </p:val>
                                        </p:tav>
                                        <p:tav tm="100000">
                                          <p:val>
                                            <p:strVal val="1+ppt_h/2"/>
                                          </p:val>
                                        </p:tav>
                                      </p:tavLst>
                                    </p:anim>
                                    <p:set>
                                      <p:cBhvr>
                                        <p:cTn id="44" dur="1" fill="hold">
                                          <p:stCondLst>
                                            <p:cond delay="4999"/>
                                          </p:stCondLst>
                                        </p:cTn>
                                        <p:tgtEl>
                                          <p:spTgt spid="5"/>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5000"/>
                                        <p:tgtEl>
                                          <p:spTgt spid="6"/>
                                        </p:tgtEl>
                                        <p:attrNameLst>
                                          <p:attrName>ppt_x</p:attrName>
                                        </p:attrNameLst>
                                      </p:cBhvr>
                                      <p:tavLst>
                                        <p:tav tm="0">
                                          <p:val>
                                            <p:strVal val="ppt_x"/>
                                          </p:val>
                                        </p:tav>
                                        <p:tav tm="100000">
                                          <p:val>
                                            <p:strVal val="0-ppt_w/2"/>
                                          </p:val>
                                        </p:tav>
                                      </p:tavLst>
                                    </p:anim>
                                    <p:anim calcmode="lin" valueType="num">
                                      <p:cBhvr additive="base">
                                        <p:cTn id="47" dur="5000"/>
                                        <p:tgtEl>
                                          <p:spTgt spid="6"/>
                                        </p:tgtEl>
                                        <p:attrNameLst>
                                          <p:attrName>ppt_y</p:attrName>
                                        </p:attrNameLst>
                                      </p:cBhvr>
                                      <p:tavLst>
                                        <p:tav tm="0">
                                          <p:val>
                                            <p:strVal val="ppt_y"/>
                                          </p:val>
                                        </p:tav>
                                        <p:tav tm="100000">
                                          <p:val>
                                            <p:strVal val="0-ppt_h/2"/>
                                          </p:val>
                                        </p:tav>
                                      </p:tavLst>
                                    </p:anim>
                                    <p:set>
                                      <p:cBhvr>
                                        <p:cTn id="48" dur="1" fill="hold">
                                          <p:stCondLst>
                                            <p:cond delay="4999"/>
                                          </p:stCondLst>
                                        </p:cTn>
                                        <p:tgtEl>
                                          <p:spTgt spid="6"/>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5000"/>
                                        <p:tgtEl>
                                          <p:spTgt spid="7"/>
                                        </p:tgtEl>
                                        <p:attrNameLst>
                                          <p:attrName>ppt_x</p:attrName>
                                        </p:attrNameLst>
                                      </p:cBhvr>
                                      <p:tavLst>
                                        <p:tav tm="0">
                                          <p:val>
                                            <p:strVal val="ppt_x"/>
                                          </p:val>
                                        </p:tav>
                                        <p:tav tm="100000">
                                          <p:val>
                                            <p:strVal val="1+ppt_w/2"/>
                                          </p:val>
                                        </p:tav>
                                      </p:tavLst>
                                    </p:anim>
                                    <p:anim calcmode="lin" valueType="num">
                                      <p:cBhvr additive="base">
                                        <p:cTn id="51" dur="5000"/>
                                        <p:tgtEl>
                                          <p:spTgt spid="7"/>
                                        </p:tgtEl>
                                        <p:attrNameLst>
                                          <p:attrName>ppt_y</p:attrName>
                                        </p:attrNameLst>
                                      </p:cBhvr>
                                      <p:tavLst>
                                        <p:tav tm="0">
                                          <p:val>
                                            <p:strVal val="ppt_y"/>
                                          </p:val>
                                        </p:tav>
                                        <p:tav tm="100000">
                                          <p:val>
                                            <p:strVal val="0-ppt_h/2"/>
                                          </p:val>
                                        </p:tav>
                                      </p:tavLst>
                                    </p:anim>
                                    <p:set>
                                      <p:cBhvr>
                                        <p:cTn id="52" dur="1" fill="hold">
                                          <p:stCondLst>
                                            <p:cond delay="4999"/>
                                          </p:stCondLst>
                                        </p:cTn>
                                        <p:tgtEl>
                                          <p:spTgt spid="7"/>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5000"/>
                                        <p:tgtEl>
                                          <p:spTgt spid="8"/>
                                        </p:tgtEl>
                                        <p:attrNameLst>
                                          <p:attrName>ppt_x</p:attrName>
                                        </p:attrNameLst>
                                      </p:cBhvr>
                                      <p:tavLst>
                                        <p:tav tm="0">
                                          <p:val>
                                            <p:strVal val="ppt_x"/>
                                          </p:val>
                                        </p:tav>
                                        <p:tav tm="100000">
                                          <p:val>
                                            <p:strVal val="0-ppt_w/2"/>
                                          </p:val>
                                        </p:tav>
                                      </p:tavLst>
                                    </p:anim>
                                    <p:anim calcmode="lin" valueType="num">
                                      <p:cBhvr additive="base">
                                        <p:cTn id="55" dur="5000"/>
                                        <p:tgtEl>
                                          <p:spTgt spid="8"/>
                                        </p:tgtEl>
                                        <p:attrNameLst>
                                          <p:attrName>ppt_y</p:attrName>
                                        </p:attrNameLst>
                                      </p:cBhvr>
                                      <p:tavLst>
                                        <p:tav tm="0">
                                          <p:val>
                                            <p:strVal val="ppt_y"/>
                                          </p:val>
                                        </p:tav>
                                        <p:tav tm="100000">
                                          <p:val>
                                            <p:strVal val="1+ppt_h/2"/>
                                          </p:val>
                                        </p:tav>
                                      </p:tavLst>
                                    </p:anim>
                                    <p:set>
                                      <p:cBhvr>
                                        <p:cTn id="56" dur="1" fill="hold">
                                          <p:stCondLst>
                                            <p:cond delay="4999"/>
                                          </p:stCondLst>
                                        </p:cTn>
                                        <p:tgtEl>
                                          <p:spTgt spid="8"/>
                                        </p:tgtEl>
                                        <p:attrNameLst>
                                          <p:attrName>style.visibility</p:attrName>
                                        </p:attrNameLst>
                                      </p:cBhvr>
                                      <p:to>
                                        <p:strVal val="hidden"/>
                                      </p:to>
                                    </p:set>
                                  </p:childTnLst>
                                </p:cTn>
                              </p:par>
                              <p:par>
                                <p:cTn id="57" presetID="4" presetClass="entr" presetSubtype="3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ox(out)">
                                      <p:cBhvr>
                                        <p:cTn id="59" dur="5000"/>
                                        <p:tgtEl>
                                          <p:spTgt spid="4"/>
                                        </p:tgtEl>
                                      </p:cBhvr>
                                    </p:animEffect>
                                  </p:childTnLst>
                                </p:cTn>
                              </p:par>
                              <p:par>
                                <p:cTn id="60" presetID="8" presetClass="entr" presetSubtype="3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diamond(out)">
                                      <p:cBhvr>
                                        <p:cTn id="6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el-near-bremm-wallpapers_12209_1920x12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206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5b8fff130e.jpg"/>
          <p:cNvPicPr>
            <a:picLocks noChangeAspect="1"/>
          </p:cNvPicPr>
          <p:nvPr/>
        </p:nvPicPr>
        <p:blipFill>
          <a:blip r:embed="rId2"/>
          <a:stretch>
            <a:fillRect/>
          </a:stretch>
        </p:blipFill>
        <p:spPr>
          <a:xfrm>
            <a:off x="7422"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tx2">
              <a:lumMod val="2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
                                          </p:val>
                                        </p:tav>
                                      </p:tavLst>
                                    </p:anim>
                                    <p:anim calcmode="lin" valueType="num">
                                      <p:cBhvr>
                                        <p:cTn id="10" dur="5000"/>
                                        <p:tgtEl>
                                          <p:spTgt spid="5"/>
                                        </p:tgtEl>
                                        <p:attrNameLst>
                                          <p:attrName>ppt_y</p:attrName>
                                        </p:attrNameLst>
                                      </p:cBhvr>
                                      <p:tavLst>
                                        <p:tav tm="0">
                                          <p:val>
                                            <p:strVal val="ppt_y"/>
                                          </p:val>
                                        </p:tav>
                                        <p:tav tm="100000">
                                          <p:val>
                                            <p:strVal val="ppt_y-ppt_h/2"/>
                                          </p:val>
                                        </p:tav>
                                      </p:tavLst>
                                    </p:anim>
                                    <p:anim calcmode="lin" valueType="num">
                                      <p:cBhvr>
                                        <p:cTn id="11" dur="5000"/>
                                        <p:tgtEl>
                                          <p:spTgt spid="5"/>
                                        </p:tgtEl>
                                        <p:attrNameLst>
                                          <p:attrName>ppt_w</p:attrName>
                                        </p:attrNameLst>
                                      </p:cBhvr>
                                      <p:tavLst>
                                        <p:tav tm="0">
                                          <p:val>
                                            <p:strVal val="ppt_w"/>
                                          </p:val>
                                        </p:tav>
                                        <p:tav tm="100000">
                                          <p:val>
                                            <p:strVal val="ppt_w"/>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par>
                                <p:cTn id="17" presetID="17"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ppt_h/2"/>
                                          </p:val>
                                        </p:tav>
                                        <p:tav tm="100000">
                                          <p:val>
                                            <p:strVal val="#ppt_y"/>
                                          </p:val>
                                        </p:tav>
                                      </p:tavLst>
                                    </p:anim>
                                    <p:anim calcmode="lin" valueType="num">
                                      <p:cBhvr>
                                        <p:cTn id="21" dur="5000" fill="hold"/>
                                        <p:tgtEl>
                                          <p:spTgt spid="4"/>
                                        </p:tgtEl>
                                        <p:attrNameLst>
                                          <p:attrName>ppt_w</p:attrName>
                                        </p:attrNameLst>
                                      </p:cBhvr>
                                      <p:tavLst>
                                        <p:tav tm="0">
                                          <p:val>
                                            <p:strVal val="#ppt_w"/>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dab86f466.jpg"/>
          <p:cNvPicPr>
            <a:picLocks noChangeAspect="1"/>
          </p:cNvPicPr>
          <p:nvPr/>
        </p:nvPicPr>
        <p:blipFill>
          <a:blip r:embed="rId3"/>
          <a:stretch>
            <a:fillRect/>
          </a:stretch>
        </p:blipFill>
        <p:spPr>
          <a:xfrm>
            <a:off x="7422" y="0"/>
            <a:ext cx="9129156" cy="6858000"/>
          </a:xfrm>
          <a:prstGeom prst="rect">
            <a:avLst/>
          </a:prstGeom>
          <a:ln>
            <a:noFill/>
          </a:ln>
          <a:scene3d>
            <a:camera prst="orthographicFront"/>
            <a:lightRig rig="threePt" dir="t"/>
          </a:scene3d>
          <a:sp3d>
            <a:bevelT prst="angle"/>
          </a:sp3d>
        </p:spPr>
      </p:pic>
      <p:sp>
        <p:nvSpPr>
          <p:cNvPr id="13" name="12 Rectángulo"/>
          <p:cNvSpPr/>
          <p:nvPr/>
        </p:nvSpPr>
        <p:spPr>
          <a:xfrm>
            <a:off x="4572000" y="0"/>
            <a:ext cx="4572000" cy="6858000"/>
          </a:xfrm>
          <a:prstGeom prst="rect">
            <a:avLst/>
          </a:prstGeom>
          <a:solidFill>
            <a:srgbClr val="00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4643438" cy="6858000"/>
          </a:xfrm>
          <a:prstGeom prst="rect">
            <a:avLst/>
          </a:prstGeom>
          <a:solidFill>
            <a:srgbClr val="00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1" nodeType="withEffect">
                                  <p:stCondLst>
                                    <p:cond delay="0"/>
                                  </p:stCondLst>
                                  <p:childTnLst>
                                    <p:animEffect transition="out" filter="checkerboard(across)">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2" presetClass="exit" presetSubtype="2" fill="hold" grpId="0" nodeType="withEffect">
                                  <p:stCondLst>
                                    <p:cond delay="0"/>
                                  </p:stCondLst>
                                  <p:childTnLst>
                                    <p:anim calcmode="lin" valueType="num">
                                      <p:cBhvr additive="base">
                                        <p:cTn id="9" dur="5000"/>
                                        <p:tgtEl>
                                          <p:spTgt spid="13"/>
                                        </p:tgtEl>
                                        <p:attrNameLst>
                                          <p:attrName>ppt_x</p:attrName>
                                        </p:attrNameLst>
                                      </p:cBhvr>
                                      <p:tavLst>
                                        <p:tav tm="0">
                                          <p:val>
                                            <p:strVal val="ppt_x"/>
                                          </p:val>
                                        </p:tav>
                                        <p:tav tm="100000">
                                          <p:val>
                                            <p:strVal val="1+ppt_w/2"/>
                                          </p:val>
                                        </p:tav>
                                      </p:tavLst>
                                    </p:anim>
                                    <p:anim calcmode="lin" valueType="num">
                                      <p:cBhvr additive="base">
                                        <p:cTn id="10" dur="5000"/>
                                        <p:tgtEl>
                                          <p:spTgt spid="13"/>
                                        </p:tgtEl>
                                        <p:attrNameLst>
                                          <p:attrName>ppt_y</p:attrName>
                                        </p:attrNameLst>
                                      </p:cBhvr>
                                      <p:tavLst>
                                        <p:tav tm="0">
                                          <p:val>
                                            <p:strVal val="ppt_y"/>
                                          </p:val>
                                        </p:tav>
                                        <p:tav tm="100000">
                                          <p:val>
                                            <p:strVal val="ppt_y"/>
                                          </p:val>
                                        </p:tav>
                                      </p:tavLst>
                                    </p:anim>
                                    <p:set>
                                      <p:cBhvr>
                                        <p:cTn id="11" dur="1" fill="hold">
                                          <p:stCondLst>
                                            <p:cond delay="4999"/>
                                          </p:stCondLst>
                                        </p:cTn>
                                        <p:tgtEl>
                                          <p:spTgt spid="13"/>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5000"/>
                                        <p:tgtEl>
                                          <p:spTgt spid="13"/>
                                        </p:tgtEl>
                                      </p:cBhvr>
                                    </p:animEffect>
                                    <p:set>
                                      <p:cBhvr>
                                        <p:cTn id="14" dur="1" fill="hold">
                                          <p:stCondLst>
                                            <p:cond delay="4999"/>
                                          </p:stCondLst>
                                        </p:cTn>
                                        <p:tgtEl>
                                          <p:spTgt spid="13"/>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5000"/>
                                        <p:tgtEl>
                                          <p:spTgt spid="14"/>
                                        </p:tgtEl>
                                        <p:attrNameLst>
                                          <p:attrName>ppt_x</p:attrName>
                                        </p:attrNameLst>
                                      </p:cBhvr>
                                      <p:tavLst>
                                        <p:tav tm="0">
                                          <p:val>
                                            <p:strVal val="ppt_x"/>
                                          </p:val>
                                        </p:tav>
                                        <p:tav tm="100000">
                                          <p:val>
                                            <p:strVal val="0-ppt_w/2"/>
                                          </p:val>
                                        </p:tav>
                                      </p:tavLst>
                                    </p:anim>
                                    <p:anim calcmode="lin" valueType="num">
                                      <p:cBhvr additive="base">
                                        <p:cTn id="17" dur="5000"/>
                                        <p:tgtEl>
                                          <p:spTgt spid="14"/>
                                        </p:tgtEl>
                                        <p:attrNameLst>
                                          <p:attrName>ppt_y</p:attrName>
                                        </p:attrNameLst>
                                      </p:cBhvr>
                                      <p:tavLst>
                                        <p:tav tm="0">
                                          <p:val>
                                            <p:strVal val="ppt_y"/>
                                          </p:val>
                                        </p:tav>
                                        <p:tav tm="100000">
                                          <p:val>
                                            <p:strVal val="ppt_y"/>
                                          </p:val>
                                        </p:tav>
                                      </p:tavLst>
                                    </p:anim>
                                    <p:set>
                                      <p:cBhvr>
                                        <p:cTn id="18" dur="1" fill="hold">
                                          <p:stCondLst>
                                            <p:cond delay="4999"/>
                                          </p:stCondLst>
                                        </p:cTn>
                                        <p:tgtEl>
                                          <p:spTgt spid="14"/>
                                        </p:tgtEl>
                                        <p:attrNameLst>
                                          <p:attrName>style.visibility</p:attrName>
                                        </p:attrNameLst>
                                      </p:cBhvr>
                                      <p:to>
                                        <p:strVal val="hidden"/>
                                      </p:to>
                                    </p:set>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0"/>
                                        <p:tgtEl>
                                          <p:spTgt spid="4"/>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reflection blurRad="6350" stA="50000" endA="300" endPos="55500" dist="508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effectLst>
            <a:reflection blurRad="6350" stA="50000" endA="300" endPos="55500" dist="50800" dir="5400000" sy="-100000" algn="bl" rotWithShape="0"/>
          </a:effectLst>
        </p:spPr>
        <p:txBody>
          <a:bodyPr/>
          <a:lstStyle/>
          <a:p>
            <a:endParaRPr lang="es-ES" dirty="0"/>
          </a:p>
        </p:txBody>
      </p:sp>
      <p:pic>
        <p:nvPicPr>
          <p:cNvPr id="4" name="3 Imagen" descr="10-e443d09ac5.jpg"/>
          <p:cNvPicPr>
            <a:picLocks noChangeAspect="1"/>
          </p:cNvPicPr>
          <p:nvPr/>
        </p:nvPicPr>
        <p:blipFill>
          <a:blip r:embed="rId2"/>
          <a:stretch>
            <a:fillRect/>
          </a:stretch>
        </p:blipFill>
        <p:spPr>
          <a:xfrm>
            <a:off x="7422" y="0"/>
            <a:ext cx="9129156" cy="6858000"/>
          </a:xfrm>
          <a:prstGeom prst="rect">
            <a:avLst/>
          </a:prstGeom>
          <a:effectLst>
            <a:reflection blurRad="6350" stA="50000" endA="300" endPos="55500" dist="50800" dir="5400000" sy="-100000" algn="bl" rotWithShape="0"/>
          </a:effectLst>
          <a:scene3d>
            <a:camera prst="orthographicFront"/>
            <a:lightRig rig="threePt" dir="t"/>
          </a:scene3d>
          <a:sp3d>
            <a:bevelT prst="angle"/>
          </a:sp3d>
        </p:spPr>
      </p:pic>
      <p:sp>
        <p:nvSpPr>
          <p:cNvPr id="5" name="4 Rectángulo"/>
          <p:cNvSpPr/>
          <p:nvPr/>
        </p:nvSpPr>
        <p:spPr>
          <a:xfrm>
            <a:off x="0" y="5286388"/>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72206"/>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4500570"/>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3714752"/>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928934"/>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143116"/>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1357298"/>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571480"/>
            <a:ext cx="9144000" cy="785794"/>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42918"/>
          </a:xfrm>
          <a:prstGeom prst="rect">
            <a:avLst/>
          </a:prstGeom>
          <a:solidFill>
            <a:srgbClr val="F67B00">
              <a:alpha val="69804"/>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5"/>
                                        </p:tgtEl>
                                      </p:cBhvr>
                                    </p:animEffect>
                                    <p:anim calcmode="lin" valueType="num">
                                      <p:cBhvr>
                                        <p:cTn id="7" dur="5000"/>
                                        <p:tgtEl>
                                          <p:spTgt spid="5"/>
                                        </p:tgtEl>
                                        <p:attrNameLst>
                                          <p:attrName>style.rotation</p:attrName>
                                        </p:attrNameLst>
                                      </p:cBhvr>
                                      <p:tavLst>
                                        <p:tav tm="0">
                                          <p:val>
                                            <p:fltVal val="0"/>
                                          </p:val>
                                        </p:tav>
                                        <p:tav tm="100000">
                                          <p:val>
                                            <p:fltVal val="720"/>
                                          </p:val>
                                        </p:tav>
                                      </p:tavLst>
                                    </p:anim>
                                    <p:anim calcmode="lin" valueType="num">
                                      <p:cBhvr>
                                        <p:cTn id="8" dur="5000"/>
                                        <p:tgtEl>
                                          <p:spTgt spid="5"/>
                                        </p:tgtEl>
                                        <p:attrNameLst>
                                          <p:attrName>ppt_h</p:attrName>
                                        </p:attrNameLst>
                                      </p:cBhvr>
                                      <p:tavLst>
                                        <p:tav tm="0">
                                          <p:val>
                                            <p:strVal val="ppt_h"/>
                                          </p:val>
                                        </p:tav>
                                        <p:tav tm="100000">
                                          <p:val>
                                            <p:fltVal val="0"/>
                                          </p:val>
                                        </p:tav>
                                      </p:tavLst>
                                    </p:anim>
                                    <p:anim calcmode="lin" valueType="num">
                                      <p:cBhvr>
                                        <p:cTn id="9" dur="5000"/>
                                        <p:tgtEl>
                                          <p:spTgt spid="5"/>
                                        </p:tgtEl>
                                        <p:attrNameLst>
                                          <p:attrName>ppt_w</p:attrName>
                                        </p:attrNameLst>
                                      </p:cBhvr>
                                      <p:tavLst>
                                        <p:tav tm="0">
                                          <p:val>
                                            <p:strVal val="ppt_w"/>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5000"/>
                                        <p:tgtEl>
                                          <p:spTgt spid="6"/>
                                        </p:tgtEl>
                                      </p:cBhvr>
                                    </p:animEffect>
                                    <p:anim calcmode="lin" valueType="num">
                                      <p:cBhvr>
                                        <p:cTn id="13" dur="5000"/>
                                        <p:tgtEl>
                                          <p:spTgt spid="6"/>
                                        </p:tgtEl>
                                        <p:attrNameLst>
                                          <p:attrName>style.rotation</p:attrName>
                                        </p:attrNameLst>
                                      </p:cBhvr>
                                      <p:tavLst>
                                        <p:tav tm="0">
                                          <p:val>
                                            <p:fltVal val="0"/>
                                          </p:val>
                                        </p:tav>
                                        <p:tav tm="100000">
                                          <p:val>
                                            <p:fltVal val="720"/>
                                          </p:val>
                                        </p:tav>
                                      </p:tavLst>
                                    </p:anim>
                                    <p:anim calcmode="lin" valueType="num">
                                      <p:cBhvr>
                                        <p:cTn id="14" dur="5000"/>
                                        <p:tgtEl>
                                          <p:spTgt spid="6"/>
                                        </p:tgtEl>
                                        <p:attrNameLst>
                                          <p:attrName>ppt_h</p:attrName>
                                        </p:attrNameLst>
                                      </p:cBhvr>
                                      <p:tavLst>
                                        <p:tav tm="0">
                                          <p:val>
                                            <p:strVal val="ppt_h"/>
                                          </p:val>
                                        </p:tav>
                                        <p:tav tm="100000">
                                          <p:val>
                                            <p:fltVal val="0"/>
                                          </p:val>
                                        </p:tav>
                                      </p:tavLst>
                                    </p:anim>
                                    <p:anim calcmode="lin" valueType="num">
                                      <p:cBhvr>
                                        <p:cTn id="15" dur="5000"/>
                                        <p:tgtEl>
                                          <p:spTgt spid="6"/>
                                        </p:tgtEl>
                                        <p:attrNameLst>
                                          <p:attrName>ppt_w</p:attrName>
                                        </p:attrNameLst>
                                      </p:cBhvr>
                                      <p:tavLst>
                                        <p:tav tm="0">
                                          <p:val>
                                            <p:strVal val="ppt_w"/>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5000"/>
                                        <p:tgtEl>
                                          <p:spTgt spid="7"/>
                                        </p:tgtEl>
                                      </p:cBhvr>
                                    </p:animEffect>
                                    <p:anim calcmode="lin" valueType="num">
                                      <p:cBhvr>
                                        <p:cTn id="19" dur="5000"/>
                                        <p:tgtEl>
                                          <p:spTgt spid="7"/>
                                        </p:tgtEl>
                                        <p:attrNameLst>
                                          <p:attrName>style.rotation</p:attrName>
                                        </p:attrNameLst>
                                      </p:cBhvr>
                                      <p:tavLst>
                                        <p:tav tm="0">
                                          <p:val>
                                            <p:fltVal val="0"/>
                                          </p:val>
                                        </p:tav>
                                        <p:tav tm="100000">
                                          <p:val>
                                            <p:fltVal val="720"/>
                                          </p:val>
                                        </p:tav>
                                      </p:tavLst>
                                    </p:anim>
                                    <p:anim calcmode="lin" valueType="num">
                                      <p:cBhvr>
                                        <p:cTn id="20" dur="5000"/>
                                        <p:tgtEl>
                                          <p:spTgt spid="7"/>
                                        </p:tgtEl>
                                        <p:attrNameLst>
                                          <p:attrName>ppt_h</p:attrName>
                                        </p:attrNameLst>
                                      </p:cBhvr>
                                      <p:tavLst>
                                        <p:tav tm="0">
                                          <p:val>
                                            <p:strVal val="ppt_h"/>
                                          </p:val>
                                        </p:tav>
                                        <p:tav tm="100000">
                                          <p:val>
                                            <p:fltVal val="0"/>
                                          </p:val>
                                        </p:tav>
                                      </p:tavLst>
                                    </p:anim>
                                    <p:anim calcmode="lin" valueType="num">
                                      <p:cBhvr>
                                        <p:cTn id="21" dur="5000"/>
                                        <p:tgtEl>
                                          <p:spTgt spid="7"/>
                                        </p:tgtEl>
                                        <p:attrNameLst>
                                          <p:attrName>ppt_w</p:attrName>
                                        </p:attrNameLst>
                                      </p:cBhvr>
                                      <p:tavLst>
                                        <p:tav tm="0">
                                          <p:val>
                                            <p:strVal val="ppt_w"/>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5000"/>
                                        <p:tgtEl>
                                          <p:spTgt spid="8"/>
                                        </p:tgtEl>
                                      </p:cBhvr>
                                    </p:animEffect>
                                    <p:anim calcmode="lin" valueType="num">
                                      <p:cBhvr>
                                        <p:cTn id="25" dur="5000"/>
                                        <p:tgtEl>
                                          <p:spTgt spid="8"/>
                                        </p:tgtEl>
                                        <p:attrNameLst>
                                          <p:attrName>style.rotation</p:attrName>
                                        </p:attrNameLst>
                                      </p:cBhvr>
                                      <p:tavLst>
                                        <p:tav tm="0">
                                          <p:val>
                                            <p:fltVal val="0"/>
                                          </p:val>
                                        </p:tav>
                                        <p:tav tm="100000">
                                          <p:val>
                                            <p:fltVal val="720"/>
                                          </p:val>
                                        </p:tav>
                                      </p:tavLst>
                                    </p:anim>
                                    <p:anim calcmode="lin" valueType="num">
                                      <p:cBhvr>
                                        <p:cTn id="26" dur="5000"/>
                                        <p:tgtEl>
                                          <p:spTgt spid="8"/>
                                        </p:tgtEl>
                                        <p:attrNameLst>
                                          <p:attrName>ppt_h</p:attrName>
                                        </p:attrNameLst>
                                      </p:cBhvr>
                                      <p:tavLst>
                                        <p:tav tm="0">
                                          <p:val>
                                            <p:strVal val="ppt_h"/>
                                          </p:val>
                                        </p:tav>
                                        <p:tav tm="100000">
                                          <p:val>
                                            <p:fltVal val="0"/>
                                          </p:val>
                                        </p:tav>
                                      </p:tavLst>
                                    </p:anim>
                                    <p:anim calcmode="lin" valueType="num">
                                      <p:cBhvr>
                                        <p:cTn id="27" dur="5000"/>
                                        <p:tgtEl>
                                          <p:spTgt spid="8"/>
                                        </p:tgtEl>
                                        <p:attrNameLst>
                                          <p:attrName>ppt_w</p:attrName>
                                        </p:attrNameLst>
                                      </p:cBhvr>
                                      <p:tavLst>
                                        <p:tav tm="0">
                                          <p:val>
                                            <p:strVal val="ppt_w"/>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5000"/>
                                        <p:tgtEl>
                                          <p:spTgt spid="9"/>
                                        </p:tgtEl>
                                      </p:cBhvr>
                                    </p:animEffect>
                                    <p:anim calcmode="lin" valueType="num">
                                      <p:cBhvr>
                                        <p:cTn id="31" dur="5000"/>
                                        <p:tgtEl>
                                          <p:spTgt spid="9"/>
                                        </p:tgtEl>
                                        <p:attrNameLst>
                                          <p:attrName>style.rotation</p:attrName>
                                        </p:attrNameLst>
                                      </p:cBhvr>
                                      <p:tavLst>
                                        <p:tav tm="0">
                                          <p:val>
                                            <p:fltVal val="0"/>
                                          </p:val>
                                        </p:tav>
                                        <p:tav tm="100000">
                                          <p:val>
                                            <p:fltVal val="720"/>
                                          </p:val>
                                        </p:tav>
                                      </p:tavLst>
                                    </p:anim>
                                    <p:anim calcmode="lin" valueType="num">
                                      <p:cBhvr>
                                        <p:cTn id="32" dur="5000"/>
                                        <p:tgtEl>
                                          <p:spTgt spid="9"/>
                                        </p:tgtEl>
                                        <p:attrNameLst>
                                          <p:attrName>ppt_h</p:attrName>
                                        </p:attrNameLst>
                                      </p:cBhvr>
                                      <p:tavLst>
                                        <p:tav tm="0">
                                          <p:val>
                                            <p:strVal val="ppt_h"/>
                                          </p:val>
                                        </p:tav>
                                        <p:tav tm="100000">
                                          <p:val>
                                            <p:fltVal val="0"/>
                                          </p:val>
                                        </p:tav>
                                      </p:tavLst>
                                    </p:anim>
                                    <p:anim calcmode="lin" valueType="num">
                                      <p:cBhvr>
                                        <p:cTn id="33" dur="5000"/>
                                        <p:tgtEl>
                                          <p:spTgt spid="9"/>
                                        </p:tgtEl>
                                        <p:attrNameLst>
                                          <p:attrName>ppt_w</p:attrName>
                                        </p:attrNameLst>
                                      </p:cBhvr>
                                      <p:tavLst>
                                        <p:tav tm="0">
                                          <p:val>
                                            <p:strVal val="ppt_w"/>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35" presetClass="exit" presetSubtype="0" fill="hold" grpId="0" nodeType="withEffect">
                                  <p:stCondLst>
                                    <p:cond delay="0"/>
                                  </p:stCondLst>
                                  <p:childTnLst>
                                    <p:animEffect transition="out" filter="fade">
                                      <p:cBhvr>
                                        <p:cTn id="36" dur="5000"/>
                                        <p:tgtEl>
                                          <p:spTgt spid="10"/>
                                        </p:tgtEl>
                                      </p:cBhvr>
                                    </p:animEffect>
                                    <p:anim calcmode="lin" valueType="num">
                                      <p:cBhvr>
                                        <p:cTn id="37" dur="5000"/>
                                        <p:tgtEl>
                                          <p:spTgt spid="10"/>
                                        </p:tgtEl>
                                        <p:attrNameLst>
                                          <p:attrName>style.rotation</p:attrName>
                                        </p:attrNameLst>
                                      </p:cBhvr>
                                      <p:tavLst>
                                        <p:tav tm="0">
                                          <p:val>
                                            <p:fltVal val="0"/>
                                          </p:val>
                                        </p:tav>
                                        <p:tav tm="100000">
                                          <p:val>
                                            <p:fltVal val="720"/>
                                          </p:val>
                                        </p:tav>
                                      </p:tavLst>
                                    </p:anim>
                                    <p:anim calcmode="lin" valueType="num">
                                      <p:cBhvr>
                                        <p:cTn id="38" dur="5000"/>
                                        <p:tgtEl>
                                          <p:spTgt spid="10"/>
                                        </p:tgtEl>
                                        <p:attrNameLst>
                                          <p:attrName>ppt_h</p:attrName>
                                        </p:attrNameLst>
                                      </p:cBhvr>
                                      <p:tavLst>
                                        <p:tav tm="0">
                                          <p:val>
                                            <p:strVal val="ppt_h"/>
                                          </p:val>
                                        </p:tav>
                                        <p:tav tm="100000">
                                          <p:val>
                                            <p:fltVal val="0"/>
                                          </p:val>
                                        </p:tav>
                                      </p:tavLst>
                                    </p:anim>
                                    <p:anim calcmode="lin" valueType="num">
                                      <p:cBhvr>
                                        <p:cTn id="39" dur="5000"/>
                                        <p:tgtEl>
                                          <p:spTgt spid="10"/>
                                        </p:tgtEl>
                                        <p:attrNameLst>
                                          <p:attrName>ppt_w</p:attrName>
                                        </p:attrNameLst>
                                      </p:cBhvr>
                                      <p:tavLst>
                                        <p:tav tm="0">
                                          <p:val>
                                            <p:strVal val="ppt_w"/>
                                          </p:val>
                                        </p:tav>
                                        <p:tav tm="100000">
                                          <p:val>
                                            <p:fltVal val="0"/>
                                          </p:val>
                                        </p:tav>
                                      </p:tavLst>
                                    </p:anim>
                                    <p:set>
                                      <p:cBhvr>
                                        <p:cTn id="40" dur="1" fill="hold">
                                          <p:stCondLst>
                                            <p:cond delay="4999"/>
                                          </p:stCondLst>
                                        </p:cTn>
                                        <p:tgtEl>
                                          <p:spTgt spid="10"/>
                                        </p:tgtEl>
                                        <p:attrNameLst>
                                          <p:attrName>style.visibility</p:attrName>
                                        </p:attrNameLst>
                                      </p:cBhvr>
                                      <p:to>
                                        <p:strVal val="hidden"/>
                                      </p:to>
                                    </p:set>
                                  </p:childTnLst>
                                </p:cTn>
                              </p:par>
                              <p:par>
                                <p:cTn id="41" presetID="35" presetClass="exit" presetSubtype="0" fill="hold" grpId="0" nodeType="withEffect">
                                  <p:stCondLst>
                                    <p:cond delay="0"/>
                                  </p:stCondLst>
                                  <p:childTnLst>
                                    <p:animEffect transition="out" filter="fade">
                                      <p:cBhvr>
                                        <p:cTn id="42" dur="5000"/>
                                        <p:tgtEl>
                                          <p:spTgt spid="11"/>
                                        </p:tgtEl>
                                      </p:cBhvr>
                                    </p:animEffect>
                                    <p:anim calcmode="lin" valueType="num">
                                      <p:cBhvr>
                                        <p:cTn id="43" dur="5000"/>
                                        <p:tgtEl>
                                          <p:spTgt spid="11"/>
                                        </p:tgtEl>
                                        <p:attrNameLst>
                                          <p:attrName>style.rotation</p:attrName>
                                        </p:attrNameLst>
                                      </p:cBhvr>
                                      <p:tavLst>
                                        <p:tav tm="0">
                                          <p:val>
                                            <p:fltVal val="0"/>
                                          </p:val>
                                        </p:tav>
                                        <p:tav tm="100000">
                                          <p:val>
                                            <p:fltVal val="720"/>
                                          </p:val>
                                        </p:tav>
                                      </p:tavLst>
                                    </p:anim>
                                    <p:anim calcmode="lin" valueType="num">
                                      <p:cBhvr>
                                        <p:cTn id="44" dur="5000"/>
                                        <p:tgtEl>
                                          <p:spTgt spid="11"/>
                                        </p:tgtEl>
                                        <p:attrNameLst>
                                          <p:attrName>ppt_h</p:attrName>
                                        </p:attrNameLst>
                                      </p:cBhvr>
                                      <p:tavLst>
                                        <p:tav tm="0">
                                          <p:val>
                                            <p:strVal val="ppt_h"/>
                                          </p:val>
                                        </p:tav>
                                        <p:tav tm="100000">
                                          <p:val>
                                            <p:fltVal val="0"/>
                                          </p:val>
                                        </p:tav>
                                      </p:tavLst>
                                    </p:anim>
                                    <p:anim calcmode="lin" valueType="num">
                                      <p:cBhvr>
                                        <p:cTn id="45" dur="5000"/>
                                        <p:tgtEl>
                                          <p:spTgt spid="11"/>
                                        </p:tgtEl>
                                        <p:attrNameLst>
                                          <p:attrName>ppt_w</p:attrName>
                                        </p:attrNameLst>
                                      </p:cBhvr>
                                      <p:tavLst>
                                        <p:tav tm="0">
                                          <p:val>
                                            <p:strVal val="ppt_w"/>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35" presetClass="exit" presetSubtype="0" fill="hold" grpId="0" nodeType="withEffect">
                                  <p:stCondLst>
                                    <p:cond delay="0"/>
                                  </p:stCondLst>
                                  <p:childTnLst>
                                    <p:animEffect transition="out" filter="fade">
                                      <p:cBhvr>
                                        <p:cTn id="48" dur="5000"/>
                                        <p:tgtEl>
                                          <p:spTgt spid="12"/>
                                        </p:tgtEl>
                                      </p:cBhvr>
                                    </p:animEffect>
                                    <p:anim calcmode="lin" valueType="num">
                                      <p:cBhvr>
                                        <p:cTn id="49" dur="5000"/>
                                        <p:tgtEl>
                                          <p:spTgt spid="12"/>
                                        </p:tgtEl>
                                        <p:attrNameLst>
                                          <p:attrName>style.rotation</p:attrName>
                                        </p:attrNameLst>
                                      </p:cBhvr>
                                      <p:tavLst>
                                        <p:tav tm="0">
                                          <p:val>
                                            <p:fltVal val="0"/>
                                          </p:val>
                                        </p:tav>
                                        <p:tav tm="100000">
                                          <p:val>
                                            <p:fltVal val="720"/>
                                          </p:val>
                                        </p:tav>
                                      </p:tavLst>
                                    </p:anim>
                                    <p:anim calcmode="lin" valueType="num">
                                      <p:cBhvr>
                                        <p:cTn id="50" dur="5000"/>
                                        <p:tgtEl>
                                          <p:spTgt spid="12"/>
                                        </p:tgtEl>
                                        <p:attrNameLst>
                                          <p:attrName>ppt_h</p:attrName>
                                        </p:attrNameLst>
                                      </p:cBhvr>
                                      <p:tavLst>
                                        <p:tav tm="0">
                                          <p:val>
                                            <p:strVal val="ppt_h"/>
                                          </p:val>
                                        </p:tav>
                                        <p:tav tm="100000">
                                          <p:val>
                                            <p:fltVal val="0"/>
                                          </p:val>
                                        </p:tav>
                                      </p:tavLst>
                                    </p:anim>
                                    <p:anim calcmode="lin" valueType="num">
                                      <p:cBhvr>
                                        <p:cTn id="51" dur="5000"/>
                                        <p:tgtEl>
                                          <p:spTgt spid="12"/>
                                        </p:tgtEl>
                                        <p:attrNameLst>
                                          <p:attrName>ppt_w</p:attrName>
                                        </p:attrNameLst>
                                      </p:cBhvr>
                                      <p:tavLst>
                                        <p:tav tm="0">
                                          <p:val>
                                            <p:strVal val="ppt_w"/>
                                          </p:val>
                                        </p:tav>
                                        <p:tav tm="100000">
                                          <p:val>
                                            <p:fltVal val="0"/>
                                          </p:val>
                                        </p:tav>
                                      </p:tavLst>
                                    </p:anim>
                                    <p:set>
                                      <p:cBhvr>
                                        <p:cTn id="52" dur="1" fill="hold">
                                          <p:stCondLst>
                                            <p:cond delay="4999"/>
                                          </p:stCondLst>
                                        </p:cTn>
                                        <p:tgtEl>
                                          <p:spTgt spid="12"/>
                                        </p:tgtEl>
                                        <p:attrNameLst>
                                          <p:attrName>style.visibility</p:attrName>
                                        </p:attrNameLst>
                                      </p:cBhvr>
                                      <p:to>
                                        <p:strVal val="hidden"/>
                                      </p:to>
                                    </p:set>
                                  </p:childTnLst>
                                </p:cTn>
                              </p:par>
                              <p:par>
                                <p:cTn id="53" presetID="35" presetClass="exit" presetSubtype="0" fill="hold" grpId="0" nodeType="withEffect">
                                  <p:stCondLst>
                                    <p:cond delay="0"/>
                                  </p:stCondLst>
                                  <p:childTnLst>
                                    <p:animEffect transition="out" filter="fade">
                                      <p:cBhvr>
                                        <p:cTn id="54" dur="5000"/>
                                        <p:tgtEl>
                                          <p:spTgt spid="13"/>
                                        </p:tgtEl>
                                      </p:cBhvr>
                                    </p:animEffect>
                                    <p:anim calcmode="lin" valueType="num">
                                      <p:cBhvr>
                                        <p:cTn id="55" dur="5000"/>
                                        <p:tgtEl>
                                          <p:spTgt spid="13"/>
                                        </p:tgtEl>
                                        <p:attrNameLst>
                                          <p:attrName>style.rotation</p:attrName>
                                        </p:attrNameLst>
                                      </p:cBhvr>
                                      <p:tavLst>
                                        <p:tav tm="0">
                                          <p:val>
                                            <p:fltVal val="0"/>
                                          </p:val>
                                        </p:tav>
                                        <p:tav tm="100000">
                                          <p:val>
                                            <p:fltVal val="720"/>
                                          </p:val>
                                        </p:tav>
                                      </p:tavLst>
                                    </p:anim>
                                    <p:anim calcmode="lin" valueType="num">
                                      <p:cBhvr>
                                        <p:cTn id="56" dur="5000"/>
                                        <p:tgtEl>
                                          <p:spTgt spid="13"/>
                                        </p:tgtEl>
                                        <p:attrNameLst>
                                          <p:attrName>ppt_h</p:attrName>
                                        </p:attrNameLst>
                                      </p:cBhvr>
                                      <p:tavLst>
                                        <p:tav tm="0">
                                          <p:val>
                                            <p:strVal val="ppt_h"/>
                                          </p:val>
                                        </p:tav>
                                        <p:tav tm="100000">
                                          <p:val>
                                            <p:fltVal val="0"/>
                                          </p:val>
                                        </p:tav>
                                      </p:tavLst>
                                    </p:anim>
                                    <p:anim calcmode="lin" valueType="num">
                                      <p:cBhvr>
                                        <p:cTn id="57" dur="5000"/>
                                        <p:tgtEl>
                                          <p:spTgt spid="13"/>
                                        </p:tgtEl>
                                        <p:attrNameLst>
                                          <p:attrName>ppt_w</p:attrName>
                                        </p:attrNameLst>
                                      </p:cBhvr>
                                      <p:tavLst>
                                        <p:tav tm="0">
                                          <p:val>
                                            <p:strVal val="ppt_w"/>
                                          </p:val>
                                        </p:tav>
                                        <p:tav tm="100000">
                                          <p:val>
                                            <p:fltVal val="0"/>
                                          </p:val>
                                        </p:tav>
                                      </p:tavLst>
                                    </p:anim>
                                    <p:set>
                                      <p:cBhvr>
                                        <p:cTn id="58" dur="1" fill="hold">
                                          <p:stCondLst>
                                            <p:cond delay="4999"/>
                                          </p:stCondLst>
                                        </p:cTn>
                                        <p:tgtEl>
                                          <p:spTgt spid="13"/>
                                        </p:tgtEl>
                                        <p:attrNameLst>
                                          <p:attrName>style.visibility</p:attrName>
                                        </p:attrNameLst>
                                      </p:cBhvr>
                                      <p:to>
                                        <p:strVal val="hidden"/>
                                      </p:to>
                                    </p:set>
                                  </p:childTnLst>
                                </p:cTn>
                              </p:par>
                              <p:par>
                                <p:cTn id="59" presetID="23" presetClass="entr" presetSubtype="288"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0" fill="hold"/>
                                        <p:tgtEl>
                                          <p:spTgt spid="4"/>
                                        </p:tgtEl>
                                        <p:attrNameLst>
                                          <p:attrName>ppt_w</p:attrName>
                                        </p:attrNameLst>
                                      </p:cBhvr>
                                      <p:tavLst>
                                        <p:tav tm="0">
                                          <p:val>
                                            <p:strVal val="4/3*#ppt_w"/>
                                          </p:val>
                                        </p:tav>
                                        <p:tav tm="100000">
                                          <p:val>
                                            <p:strVal val="#ppt_w"/>
                                          </p:val>
                                        </p:tav>
                                      </p:tavLst>
                                    </p:anim>
                                    <p:anim calcmode="lin" valueType="num">
                                      <p:cBhvr>
                                        <p:cTn id="62"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eece241291.jpg"/>
          <p:cNvPicPr>
            <a:picLocks noChangeAspect="1"/>
          </p:cNvPicPr>
          <p:nvPr/>
        </p:nvPicPr>
        <p:blipFill>
          <a:blip r:embed="rId2"/>
          <a:stretch>
            <a:fillRect/>
          </a:stretch>
        </p:blipFill>
        <p:spPr>
          <a:xfrm>
            <a:off x="7422"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tx2">
              <a:lumMod val="2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5000"/>
                                        <p:tgtEl>
                                          <p:spTgt spid="4"/>
                                        </p:tgtEl>
                                      </p:cBhvr>
                                    </p:animEffect>
                                  </p:childTnLst>
                                </p:cTn>
                              </p:par>
                              <p:par>
                                <p:cTn id="17" presetID="3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anim calcmode="lin" valueType="num">
                                      <p:cBhvr>
                                        <p:cTn id="20" dur="5000" fill="hold"/>
                                        <p:tgtEl>
                                          <p:spTgt spid="4"/>
                                        </p:tgtEl>
                                        <p:attrNameLst>
                                          <p:attrName>style.rotation</p:attrName>
                                        </p:attrNameLst>
                                      </p:cBhvr>
                                      <p:tavLst>
                                        <p:tav tm="0">
                                          <p:val>
                                            <p:fltVal val="720"/>
                                          </p:val>
                                        </p:tav>
                                        <p:tav tm="100000">
                                          <p:val>
                                            <p:fltVal val="0"/>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anim calcmode="lin" valueType="num">
                                      <p:cBhvr>
                                        <p:cTn id="22" dur="5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db03d7d7b5.jpg"/>
          <p:cNvPicPr>
            <a:picLocks noChangeAspect="1"/>
          </p:cNvPicPr>
          <p:nvPr/>
        </p:nvPicPr>
        <p:blipFill>
          <a:blip r:embed="rId3"/>
          <a:stretch>
            <a:fillRect/>
          </a:stretch>
        </p:blipFill>
        <p:spPr>
          <a:xfrm>
            <a:off x="7422"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sndAc>
      <p:stSnd>
        <p:snd r:embed="rId2" name="Schenk mir dein ganzes Herz.  Semino Rossi.wm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9" presetClass="exit" presetSubtype="0" accel="100000"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36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re-are-lot-s-of-castles-along-the-mosel-valley-schalkenmehren-germany+1152_12814487931-tpfil02aw-2431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f3d91914cd.jpg"/>
          <p:cNvPicPr>
            <a:picLocks noChangeAspect="1"/>
          </p:cNvPicPr>
          <p:nvPr/>
        </p:nvPicPr>
        <p:blipFill>
          <a:blip r:embed="rId2"/>
          <a:stretch>
            <a:fillRect/>
          </a:stretch>
        </p:blipFill>
        <p:spPr>
          <a:xfrm>
            <a:off x="7422"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bg2">
              <a:lumMod val="60000"/>
              <a:lumOff val="4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9b9d907d62.jpg"/>
          <p:cNvPicPr>
            <a:picLocks noChangeAspect="1"/>
          </p:cNvPicPr>
          <p:nvPr/>
        </p:nvPicPr>
        <p:blipFill>
          <a:blip r:embed="rId2"/>
          <a:stretch>
            <a:fillRect/>
          </a:stretch>
        </p:blipFill>
        <p:spPr>
          <a:xfrm>
            <a:off x="11891" y="0"/>
            <a:ext cx="9132109"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4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8"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5"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across)">
                                      <p:cBhvr>
                                        <p:cTn id="16" dur="5000"/>
                                        <p:tgtEl>
                                          <p:spTgt spid="4"/>
                                        </p:tgtEl>
                                      </p:cBhvr>
                                    </p:animEffec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ppt_w/2"/>
                                          </p:val>
                                        </p:tav>
                                        <p:tav tm="100000">
                                          <p:val>
                                            <p:strVal val="#ppt_x"/>
                                          </p:val>
                                        </p:tav>
                                      </p:tavLst>
                                    </p:anim>
                                    <p:anim calcmode="lin" valueType="num">
                                      <p:cBhvr>
                                        <p:cTn id="20" dur="5000" fill="hold"/>
                                        <p:tgtEl>
                                          <p:spTgt spid="4"/>
                                        </p:tgtEl>
                                        <p:attrNameLst>
                                          <p:attrName>ppt_y</p:attrName>
                                        </p:attrNameLst>
                                      </p:cBhvr>
                                      <p:tavLst>
                                        <p:tav tm="0">
                                          <p:val>
                                            <p:strVal val="#ppt_y"/>
                                          </p:val>
                                        </p:tav>
                                        <p:tav tm="100000">
                                          <p:val>
                                            <p:strVal val="#ppt_y"/>
                                          </p:val>
                                        </p:tav>
                                      </p:tavLst>
                                    </p:anim>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df03be912d.jpg"/>
          <p:cNvPicPr>
            <a:picLocks noChangeAspect="1"/>
          </p:cNvPicPr>
          <p:nvPr/>
        </p:nvPicPr>
        <p:blipFill>
          <a:blip r:embed="rId2"/>
          <a:stretch>
            <a:fillRect/>
          </a:stretch>
        </p:blipFill>
        <p:spPr>
          <a:xfrm>
            <a:off x="0"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4500562" cy="3429000"/>
          </a:xfrm>
          <a:prstGeom prst="rect">
            <a:avLst/>
          </a:prstGeom>
          <a:solidFill>
            <a:schemeClr val="accent3">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500562" y="0"/>
            <a:ext cx="4643438" cy="3429000"/>
          </a:xfrm>
          <a:prstGeom prst="rect">
            <a:avLst/>
          </a:prstGeom>
          <a:solidFill>
            <a:schemeClr val="tx1">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429000"/>
            <a:ext cx="4500562" cy="3429000"/>
          </a:xfrm>
          <a:prstGeom prst="rect">
            <a:avLst/>
          </a:prstGeom>
          <a:solidFill>
            <a:schemeClr val="tx1">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00562" y="3429000"/>
            <a:ext cx="4643438" cy="3429000"/>
          </a:xfrm>
          <a:prstGeom prst="rect">
            <a:avLst/>
          </a:prstGeom>
          <a:solidFill>
            <a:schemeClr val="accent3">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3" fill="hold" grpId="1"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0-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6" fill="hold" grpId="1" nodeType="withEffect">
                                  <p:stCondLst>
                                    <p:cond delay="0"/>
                                  </p:stCondLst>
                                  <p:childTnLst>
                                    <p:anim calcmode="lin" valueType="num">
                                      <p:cBhvr additive="base">
                                        <p:cTn id="22" dur="5000"/>
                                        <p:tgtEl>
                                          <p:spTgt spid="5"/>
                                        </p:tgtEl>
                                        <p:attrNameLst>
                                          <p:attrName>ppt_x</p:attrName>
                                        </p:attrNameLst>
                                      </p:cBhvr>
                                      <p:tavLst>
                                        <p:tav tm="0">
                                          <p:val>
                                            <p:strVal val="ppt_x"/>
                                          </p:val>
                                        </p:tav>
                                        <p:tav tm="100000">
                                          <p:val>
                                            <p:strVal val="1+ppt_w/2"/>
                                          </p:val>
                                        </p:tav>
                                      </p:tavLst>
                                    </p:anim>
                                    <p:anim calcmode="lin" valueType="num">
                                      <p:cBhvr additive="base">
                                        <p:cTn id="23" dur="5000"/>
                                        <p:tgtEl>
                                          <p:spTgt spid="5"/>
                                        </p:tgtEl>
                                        <p:attrNameLst>
                                          <p:attrName>ppt_y</p:attrName>
                                        </p:attrNameLst>
                                      </p:cBhvr>
                                      <p:tavLst>
                                        <p:tav tm="0">
                                          <p:val>
                                            <p:strVal val="ppt_y"/>
                                          </p:val>
                                        </p:tav>
                                        <p:tav tm="100000">
                                          <p:val>
                                            <p:strVal val="1+ppt_h/2"/>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12" fill="hold" grpId="1"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1+ppt_h/2"/>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9" fill="hold" grpId="1"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0-ppt_w/2"/>
                                          </p:val>
                                        </p:tav>
                                      </p:tavLst>
                                    </p:anim>
                                    <p:anim calcmode="lin" valueType="num">
                                      <p:cBhvr additive="base">
                                        <p:cTn id="31" dur="5000"/>
                                        <p:tgtEl>
                                          <p:spTgt spid="8"/>
                                        </p:tgtEl>
                                        <p:attrNameLst>
                                          <p:attrName>ppt_y</p:attrName>
                                        </p:attrNameLst>
                                      </p:cBhvr>
                                      <p:tavLst>
                                        <p:tav tm="0">
                                          <p:val>
                                            <p:strVal val="ppt_y"/>
                                          </p:val>
                                        </p:tav>
                                        <p:tav tm="100000">
                                          <p:val>
                                            <p:strVal val="0-ppt_h/2"/>
                                          </p:val>
                                        </p:tav>
                                      </p:tavLst>
                                    </p:anim>
                                    <p:set>
                                      <p:cBhvr>
                                        <p:cTn id="32"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d1398002e3.jpg"/>
          <p:cNvPicPr>
            <a:picLocks noChangeAspect="1"/>
          </p:cNvPicPr>
          <p:nvPr/>
        </p:nvPicPr>
        <p:blipFill>
          <a:blip r:embed="rId2"/>
          <a:stretch>
            <a:fillRect/>
          </a:stretch>
        </p:blipFill>
        <p:spPr>
          <a:xfrm>
            <a:off x="14844"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548123">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
                                          </p:val>
                                        </p:tav>
                                      </p:tavLst>
                                    </p:anim>
                                    <p:anim calcmode="lin" valueType="num">
                                      <p:cBhvr>
                                        <p:cTn id="10" dur="5000"/>
                                        <p:tgtEl>
                                          <p:spTgt spid="5"/>
                                        </p:tgtEl>
                                        <p:attrNameLst>
                                          <p:attrName>ppt_y</p:attrName>
                                        </p:attrNameLst>
                                      </p:cBhvr>
                                      <p:tavLst>
                                        <p:tav tm="0">
                                          <p:val>
                                            <p:strVal val="ppt_y"/>
                                          </p:val>
                                        </p:tav>
                                        <p:tav tm="100000">
                                          <p:val>
                                            <p:strVal val="ppt_y-ppt_h/2"/>
                                          </p:val>
                                        </p:tav>
                                      </p:tavLst>
                                    </p:anim>
                                    <p:anim calcmode="lin" valueType="num">
                                      <p:cBhvr>
                                        <p:cTn id="11" dur="5000"/>
                                        <p:tgtEl>
                                          <p:spTgt spid="5"/>
                                        </p:tgtEl>
                                        <p:attrNameLst>
                                          <p:attrName>ppt_w</p:attrName>
                                        </p:attrNameLst>
                                      </p:cBhvr>
                                      <p:tavLst>
                                        <p:tav tm="0">
                                          <p:val>
                                            <p:strVal val="ppt_w"/>
                                          </p:val>
                                        </p:tav>
                                        <p:tav tm="100000">
                                          <p:val>
                                            <p:strVal val="ppt_w"/>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2006-07-17_mosels a su paso por_bremm_hochkesse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548123">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663882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3A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698066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1">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nkasle_square_germany_river_mosel_bridg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122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imt-Mosel,_dorpszicht1_vanaf_Zell-Mosel_2009-08-04_11.0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bg2">
              <a:lumMod val="5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92D05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1"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el 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2"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ochem-MoselValley-Germany.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8E0000">
              <a:alpha val="7764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4"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
                                          </p:val>
                                        </p:tav>
                                      </p:tavLst>
                                    </p:anim>
                                    <p:anim calcmode="lin" valueType="num">
                                      <p:cBhvr>
                                        <p:cTn id="10" dur="5000"/>
                                        <p:tgtEl>
                                          <p:spTgt spid="5"/>
                                        </p:tgtEl>
                                        <p:attrNameLst>
                                          <p:attrName>ppt_y</p:attrName>
                                        </p:attrNameLst>
                                      </p:cBhvr>
                                      <p:tavLst>
                                        <p:tav tm="0">
                                          <p:val>
                                            <p:strVal val="ppt_y"/>
                                          </p:val>
                                        </p:tav>
                                        <p:tav tm="100000">
                                          <p:val>
                                            <p:strVal val="ppt_y+ppt_h/2"/>
                                          </p:val>
                                        </p:tav>
                                      </p:tavLst>
                                    </p:anim>
                                    <p:anim calcmode="lin" valueType="num">
                                      <p:cBhvr>
                                        <p:cTn id="11" dur="5000"/>
                                        <p:tgtEl>
                                          <p:spTgt spid="5"/>
                                        </p:tgtEl>
                                        <p:attrNameLst>
                                          <p:attrName>ppt_w</p:attrName>
                                        </p:attrNameLst>
                                      </p:cBhvr>
                                      <p:tavLst>
                                        <p:tav tm="0">
                                          <p:val>
                                            <p:strVal val="ppt_w"/>
                                          </p:val>
                                        </p:tav>
                                        <p:tav tm="100000">
                                          <p:val>
                                            <p:strVal val="ppt_w"/>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el Bike Trip 04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
                                          </p:val>
                                        </p:tav>
                                      </p:tavLst>
                                    </p:anim>
                                    <p:anim calcmode="lin" valueType="num">
                                      <p:cBhvr>
                                        <p:cTn id="10" dur="5000"/>
                                        <p:tgtEl>
                                          <p:spTgt spid="5"/>
                                        </p:tgtEl>
                                        <p:attrNameLst>
                                          <p:attrName>ppt_y</p:attrName>
                                        </p:attrNameLst>
                                      </p:cBhvr>
                                      <p:tavLst>
                                        <p:tav tm="0">
                                          <p:val>
                                            <p:strVal val="ppt_y"/>
                                          </p:val>
                                        </p:tav>
                                        <p:tav tm="100000">
                                          <p:val>
                                            <p:strVal val="ppt_y-ppt_h/2"/>
                                          </p:val>
                                        </p:tav>
                                      </p:tavLst>
                                    </p:anim>
                                    <p:anim calcmode="lin" valueType="num">
                                      <p:cBhvr>
                                        <p:cTn id="11" dur="5000"/>
                                        <p:tgtEl>
                                          <p:spTgt spid="5"/>
                                        </p:tgtEl>
                                        <p:attrNameLst>
                                          <p:attrName>ppt_w</p:attrName>
                                        </p:attrNameLst>
                                      </p:cBhvr>
                                      <p:tavLst>
                                        <p:tav tm="0">
                                          <p:val>
                                            <p:strVal val="ppt_w"/>
                                          </p:val>
                                        </p:tav>
                                        <p:tav tm="100000">
                                          <p:val>
                                            <p:strVal val="ppt_w"/>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8"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in)">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el Germany 114680677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4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el_Valley07_Beilstein.jpg"/>
          <p:cNvPicPr>
            <a:picLocks noChangeAspect="1"/>
          </p:cNvPicPr>
          <p:nvPr/>
        </p:nvPicPr>
        <p:blipFill>
          <a:blip r:embed="rId4"/>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sndAc>
      <p:stSnd>
        <p:snd r:embed="rId3" name="Schenk mir dein ganzes Herz.  Semino Rossi.wm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nt-a-mousson-mosel_4099.jpg"/>
          <p:cNvPicPr>
            <a:picLocks noChangeAspect="1"/>
          </p:cNvPicPr>
          <p:nvPr/>
        </p:nvPicPr>
        <p:blipFill>
          <a:blip r:embed="rId2"/>
          <a:stretch>
            <a:fillRect/>
          </a:stretch>
        </p:blipFill>
        <p:spPr>
          <a:xfrm>
            <a:off x="-1" y="0"/>
            <a:ext cx="9141027"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4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5" presetClass="exit" presetSubtype="0" fill="hold" grpId="1" nodeType="withEffect">
                                  <p:stCondLst>
                                    <p:cond delay="0"/>
                                  </p:stCondLst>
                                  <p:childTnLst>
                                    <p:animEffect transition="out" filter="fade">
                                      <p:cBhvr>
                                        <p:cTn id="9" dur="5000" accel="50000">
                                          <p:stCondLst>
                                            <p:cond delay="0"/>
                                          </p:stCondLst>
                                        </p:cTn>
                                        <p:tgtEl>
                                          <p:spTgt spid="5"/>
                                        </p:tgtEl>
                                      </p:cBhvr>
                                    </p:animEffect>
                                    <p:anim calcmode="lin" valueType="num">
                                      <p:cBhvr>
                                        <p:cTn id="10" dur="2500" accel="50000">
                                          <p:stCondLst>
                                            <p:cond delay="0"/>
                                          </p:stCondLst>
                                        </p:cTn>
                                        <p:tgtEl>
                                          <p:spTgt spid="5"/>
                                        </p:tgtEl>
                                        <p:attrNameLst>
                                          <p:attrName>ppt_y</p:attrName>
                                        </p:attrNameLst>
                                      </p:cBhvr>
                                      <p:tavLst>
                                        <p:tav tm="0">
                                          <p:val>
                                            <p:strVal val="ppt_y"/>
                                          </p:val>
                                        </p:tav>
                                        <p:tav tm="100000">
                                          <p:val>
                                            <p:strVal val="ppt_y+.1"/>
                                          </p:val>
                                        </p:tav>
                                      </p:tavLst>
                                    </p:anim>
                                    <p:anim calcmode="lin" valueType="num">
                                      <p:cBhvr>
                                        <p:cTn id="11" dur="2500" decel="50000">
                                          <p:stCondLst>
                                            <p:cond delay="2500"/>
                                          </p:stCondLst>
                                        </p:cTn>
                                        <p:tgtEl>
                                          <p:spTgt spid="5"/>
                                        </p:tgtEl>
                                        <p:attrNameLst>
                                          <p:attrName>ppt_y</p:attrName>
                                        </p:attrNameLst>
                                      </p:cBhvr>
                                      <p:tavLst>
                                        <p:tav tm="0">
                                          <p:val>
                                            <p:strVal val="ppt_y"/>
                                          </p:val>
                                        </p:tav>
                                        <p:tav tm="100000">
                                          <p:val>
                                            <p:strVal val="ppt_y-.1"/>
                                          </p:val>
                                        </p:tav>
                                      </p:tavLst>
                                    </p:anim>
                                    <p:anim calcmode="lin" valueType="num">
                                      <p:cBhvr>
                                        <p:cTn id="12" dur="2500" accel="50000">
                                          <p:stCondLst>
                                            <p:cond delay="2500"/>
                                          </p:stCondLst>
                                        </p:cTn>
                                        <p:tgtEl>
                                          <p:spTgt spid="5"/>
                                        </p:tgtEl>
                                        <p:attrNameLst>
                                          <p:attrName>ppt_x</p:attrName>
                                        </p:attrNameLst>
                                      </p:cBhvr>
                                      <p:tavLst>
                                        <p:tav tm="0">
                                          <p:val>
                                            <p:strVal val="ppt_x"/>
                                          </p:val>
                                        </p:tav>
                                        <p:tav tm="100000">
                                          <p:val>
                                            <p:strVal val="ppt_x+.4"/>
                                          </p:val>
                                        </p:tav>
                                      </p:tavLst>
                                    </p:anim>
                                    <p:anim calcmode="lin" valueType="num">
                                      <p:cBhvr>
                                        <p:cTn id="13" dur="5000"/>
                                        <p:tgtEl>
                                          <p:spTgt spid="5"/>
                                        </p:tgtEl>
                                        <p:attrNameLst>
                                          <p:attrName>ppt_h</p:attrName>
                                        </p:attrNameLst>
                                      </p:cBhvr>
                                      <p:tavLst>
                                        <p:tav tm="0">
                                          <p:val>
                                            <p:strVal val="ppt_h"/>
                                          </p:val>
                                        </p:tav>
                                        <p:tav tm="100000">
                                          <p:val>
                                            <p:strVal val="ppt_h"/>
                                          </p:val>
                                        </p:tav>
                                      </p:tavLst>
                                    </p:anim>
                                    <p:anim calcmode="lin" valueType="num">
                                      <p:cBhvr>
                                        <p:cTn id="14" dur="2500" accel="50000">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5" dur="2500" decel="50000">
                                          <p:stCondLst>
                                            <p:cond delay="2500"/>
                                          </p:stCondLst>
                                        </p:cTn>
                                        <p:tgtEl>
                                          <p:spTgt spid="5"/>
                                        </p:tgtEl>
                                        <p:attrNameLst>
                                          <p:attrName>ppt_w</p:attrName>
                                        </p:attrNameLst>
                                      </p:cBhvr>
                                      <p:tavLst>
                                        <p:tav tm="0">
                                          <p:val>
                                            <p:strVal val="ppt_w"/>
                                          </p:val>
                                        </p:tav>
                                        <p:tav tm="100000">
                                          <p:val>
                                            <p:strVal val="ppt_w/.05"/>
                                          </p:val>
                                        </p:tav>
                                      </p:tavLst>
                                    </p:anim>
                                    <p:anim calcmode="lin" valueType="num">
                                      <p:cBhvr>
                                        <p:cTn id="16" dur="2500" accel="50000">
                                          <p:stCondLst>
                                            <p:cond delay="2500"/>
                                          </p:stCondLst>
                                        </p:cTn>
                                        <p:tgtEl>
                                          <p:spTgt spid="5"/>
                                        </p:tgtEl>
                                        <p:attrNameLst>
                                          <p:attrName>style.rotation</p:attrName>
                                        </p:attrNameLst>
                                      </p:cBhvr>
                                      <p:tavLst>
                                        <p:tav tm="0">
                                          <p:val>
                                            <p:fltVal val="0"/>
                                          </p:val>
                                        </p:tav>
                                        <p:tav tm="100000">
                                          <p:val>
                                            <p:fltVal val="-90"/>
                                          </p:val>
                                        </p:tav>
                                      </p:tavLst>
                                    </p:anim>
                                    <p:set>
                                      <p:cBhvr>
                                        <p:cTn id="17" dur="1" fill="hold">
                                          <p:stCondLst>
                                            <p:cond delay="4999"/>
                                          </p:stCondLst>
                                        </p:cTn>
                                        <p:tgtEl>
                                          <p:spTgt spid="5"/>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el2.JPG"/>
          <p:cNvPicPr>
            <a:picLocks noChangeAspect="1"/>
          </p:cNvPicPr>
          <p:nvPr/>
        </p:nvPicPr>
        <p:blipFill>
          <a:blip r:embed="rId2"/>
          <a:stretch>
            <a:fillRect/>
          </a:stretch>
        </p:blipFill>
        <p:spPr>
          <a:xfrm>
            <a:off x="1486" y="0"/>
            <a:ext cx="9141027"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4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8"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5000"/>
                                        <p:tgtEl>
                                          <p:spTgt spid="4"/>
                                        </p:tgtEl>
                                      </p:cBhvr>
                                    </p:animEffec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ppt_w/2"/>
                                          </p:val>
                                        </p:tav>
                                        <p:tav tm="100000">
                                          <p:val>
                                            <p:strVal val="#ppt_x"/>
                                          </p:val>
                                        </p:tav>
                                      </p:tavLst>
                                    </p:anim>
                                    <p:anim calcmode="lin" valueType="num">
                                      <p:cBhvr>
                                        <p:cTn id="20" dur="5000" fill="hold"/>
                                        <p:tgtEl>
                                          <p:spTgt spid="4"/>
                                        </p:tgtEl>
                                        <p:attrNameLst>
                                          <p:attrName>ppt_y</p:attrName>
                                        </p:attrNameLst>
                                      </p:cBhvr>
                                      <p:tavLst>
                                        <p:tav tm="0">
                                          <p:val>
                                            <p:strVal val="#ppt_y"/>
                                          </p:val>
                                        </p:tav>
                                        <p:tav tm="100000">
                                          <p:val>
                                            <p:strVal val="#ppt_y"/>
                                          </p:val>
                                        </p:tav>
                                      </p:tavLst>
                                    </p:anim>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oblenz_im_Buga-Jahr_2011_-_Deutsches_.jpg confluencia con el rin en coblenz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3219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85720" y="6072206"/>
            <a:ext cx="3847528" cy="369332"/>
          </a:xfrm>
          <a:prstGeom prst="rect">
            <a:avLst/>
          </a:prstGeom>
          <a:noFill/>
        </p:spPr>
        <p:txBody>
          <a:bodyPr wrap="none" rtlCol="0">
            <a:spAutoFit/>
          </a:bodyPr>
          <a:lstStyle/>
          <a:p>
            <a:r>
              <a:rPr lang="es-ES" b="1" dirty="0" smtClean="0">
                <a:solidFill>
                  <a:srgbClr val="FFFF00"/>
                </a:solidFill>
                <a:latin typeface="Harrington" pitchFamily="82" charset="0"/>
              </a:rPr>
              <a:t>Confluencia Con El Rin En Coblenza</a:t>
            </a:r>
            <a:endParaRPr lang="es-ES" b="1" dirty="0">
              <a:solidFill>
                <a:srgbClr val="FFFF00"/>
              </a:solidFill>
              <a:latin typeface="Harrington" pitchFamily="82"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
                                          </p:val>
                                        </p:tav>
                                      </p:tavLst>
                                    </p:anim>
                                    <p:anim calcmode="lin" valueType="num">
                                      <p:cBhvr>
                                        <p:cTn id="10" dur="5000"/>
                                        <p:tgtEl>
                                          <p:spTgt spid="5"/>
                                        </p:tgtEl>
                                        <p:attrNameLst>
                                          <p:attrName>ppt_y</p:attrName>
                                        </p:attrNameLst>
                                      </p:cBhvr>
                                      <p:tavLst>
                                        <p:tav tm="0">
                                          <p:val>
                                            <p:strVal val="ppt_y"/>
                                          </p:val>
                                        </p:tav>
                                        <p:tav tm="100000">
                                          <p:val>
                                            <p:strVal val="ppt_y-ppt_h/2"/>
                                          </p:val>
                                        </p:tav>
                                      </p:tavLst>
                                    </p:anim>
                                    <p:anim calcmode="lin" valueType="num">
                                      <p:cBhvr>
                                        <p:cTn id="11" dur="5000"/>
                                        <p:tgtEl>
                                          <p:spTgt spid="5"/>
                                        </p:tgtEl>
                                        <p:attrNameLst>
                                          <p:attrName>ppt_w</p:attrName>
                                        </p:attrNameLst>
                                      </p:cBhvr>
                                      <p:tavLst>
                                        <p:tav tm="0">
                                          <p:val>
                                            <p:strVal val="ppt_w"/>
                                          </p:val>
                                        </p:tav>
                                        <p:tav tm="100000">
                                          <p:val>
                                            <p:strVal val="ppt_w"/>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by="(-#ppt_w*2)" calcmode="lin" valueType="num">
                                      <p:cBhvr rctx="PPT">
                                        <p:cTn id="23" dur="500" autoRev="1" fill="hold">
                                          <p:stCondLst>
                                            <p:cond delay="0"/>
                                          </p:stCondLst>
                                        </p:cTn>
                                        <p:tgtEl>
                                          <p:spTgt spid="6"/>
                                        </p:tgtEl>
                                        <p:attrNameLst>
                                          <p:attrName>ppt_w</p:attrName>
                                        </p:attrNameLst>
                                      </p:cBhvr>
                                    </p:anim>
                                    <p:anim by="(#ppt_w*0.50)" calcmode="lin" valueType="num">
                                      <p:cBhvr>
                                        <p:cTn id="24" dur="500" decel="50000" autoRev="1" fill="hold">
                                          <p:stCondLst>
                                            <p:cond delay="0"/>
                                          </p:stCondLst>
                                        </p:cTn>
                                        <p:tgtEl>
                                          <p:spTgt spid="6"/>
                                        </p:tgtEl>
                                        <p:attrNameLst>
                                          <p:attrName>ppt_x</p:attrName>
                                        </p:attrNameLst>
                                      </p:cBhvr>
                                    </p:anim>
                                    <p:anim from="(-#ppt_h/2)" to="(#ppt_y)" calcmode="lin" valueType="num">
                                      <p:cBhvr>
                                        <p:cTn id="25" dur="1000" fill="hold">
                                          <p:stCondLst>
                                            <p:cond delay="0"/>
                                          </p:stCondLst>
                                        </p:cTn>
                                        <p:tgtEl>
                                          <p:spTgt spid="6"/>
                                        </p:tgtEl>
                                        <p:attrNameLst>
                                          <p:attrName>ppt_y</p:attrName>
                                        </p:attrNameLst>
                                      </p:cBhvr>
                                    </p:anim>
                                    <p:animRot by="21600000">
                                      <p:cBhvr>
                                        <p:cTn id="26"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44c019b6f3.jpg"/>
          <p:cNvPicPr>
            <a:picLocks noChangeAspect="1"/>
          </p:cNvPicPr>
          <p:nvPr/>
        </p:nvPicPr>
        <p:blipFill>
          <a:blip r:embed="rId2"/>
          <a:stretch>
            <a:fillRect/>
          </a:stretch>
        </p:blipFill>
        <p:spPr>
          <a:xfrm>
            <a:off x="14844"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206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9" presetClass="exit" presetSubtype="10" fill="hold" grpId="1"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2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Horizont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a5f57b604d.jpg"/>
          <p:cNvPicPr>
            <a:picLocks noChangeAspect="1"/>
          </p:cNvPicPr>
          <p:nvPr/>
        </p:nvPicPr>
        <p:blipFill>
          <a:blip r:embed="rId2"/>
          <a:stretch>
            <a:fillRect/>
          </a:stretch>
        </p:blipFill>
        <p:spPr>
          <a:xfrm>
            <a:off x="0"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0046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1"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4"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
                                          </p:val>
                                        </p:tav>
                                      </p:tavLst>
                                    </p:anim>
                                    <p:anim calcmode="lin" valueType="num">
                                      <p:cBhvr>
                                        <p:cTn id="10" dur="5000"/>
                                        <p:tgtEl>
                                          <p:spTgt spid="5"/>
                                        </p:tgtEl>
                                        <p:attrNameLst>
                                          <p:attrName>ppt_y</p:attrName>
                                        </p:attrNameLst>
                                      </p:cBhvr>
                                      <p:tavLst>
                                        <p:tav tm="0">
                                          <p:val>
                                            <p:strVal val="ppt_y"/>
                                          </p:val>
                                        </p:tav>
                                        <p:tav tm="100000">
                                          <p:val>
                                            <p:strVal val="ppt_y+ppt_h/2"/>
                                          </p:val>
                                        </p:tav>
                                      </p:tavLst>
                                    </p:anim>
                                    <p:anim calcmode="lin" valueType="num">
                                      <p:cBhvr>
                                        <p:cTn id="11" dur="5000"/>
                                        <p:tgtEl>
                                          <p:spTgt spid="5"/>
                                        </p:tgtEl>
                                        <p:attrNameLst>
                                          <p:attrName>ppt_w</p:attrName>
                                        </p:attrNameLst>
                                      </p:cBhvr>
                                      <p:tavLst>
                                        <p:tav tm="0">
                                          <p:val>
                                            <p:strVal val="ppt_w"/>
                                          </p:val>
                                        </p:tav>
                                        <p:tav tm="100000">
                                          <p:val>
                                            <p:strVal val="ppt_w"/>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4-238249c45c.jpg"/>
          <p:cNvPicPr>
            <a:picLocks noGrp="1" noChangeAspect="1"/>
          </p:cNvPicPr>
          <p:nvPr>
            <p:ph idx="1"/>
          </p:nvPr>
        </p:nvPicPr>
        <p:blipFill>
          <a:blip r:embed="rId2"/>
          <a:stretch>
            <a:fillRect/>
          </a:stretch>
        </p:blipFill>
        <p:spPr>
          <a:xfrm>
            <a:off x="7422" y="0"/>
            <a:ext cx="9129156" cy="6858000"/>
          </a:xfrm>
        </p:spPr>
      </p:pic>
      <p:sp>
        <p:nvSpPr>
          <p:cNvPr id="5" name="4 Triángulo rectángulo"/>
          <p:cNvSpPr/>
          <p:nvPr/>
        </p:nvSpPr>
        <p:spPr>
          <a:xfrm>
            <a:off x="0" y="0"/>
            <a:ext cx="9144000" cy="6858000"/>
          </a:xfrm>
          <a:prstGeom prst="rtTriangle">
            <a:avLst/>
          </a:prstGeom>
          <a:solidFill>
            <a:srgbClr val="50280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9144000" cy="6858000"/>
          </a:xfrm>
          <a:prstGeom prst="rtTriangle">
            <a:avLst/>
          </a:prstGeom>
          <a:solidFill>
            <a:srgbClr val="502800">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9"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5000"/>
                                        <p:tgtEl>
                                          <p:spTgt spid="4"/>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4-2cdfc412da.jpg"/>
          <p:cNvPicPr>
            <a:picLocks noChangeAspect="1"/>
          </p:cNvPicPr>
          <p:nvPr/>
        </p:nvPicPr>
        <p:blipFill>
          <a:blip r:embed="rId2"/>
          <a:stretch>
            <a:fillRect/>
          </a:stretch>
        </p:blipFill>
        <p:spPr>
          <a:xfrm>
            <a:off x="14844" y="0"/>
            <a:ext cx="9129156"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5"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heckerboard(down)">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el 2.JPG cochem-aleman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3A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le-do-rio-mosel-brodenbach-germany+1152_13017631062-tpfil02aw-17113.jpg"/>
          <p:cNvPicPr>
            <a:picLocks noChangeAspect="1"/>
          </p:cNvPicPr>
          <p:nvPr/>
        </p:nvPicPr>
        <p:blipFill>
          <a:blip r:embed="rId2"/>
          <a:stretch>
            <a:fillRect/>
          </a:stretch>
        </p:blipFill>
        <p:spPr>
          <a:xfrm>
            <a:off x="2957" y="0"/>
            <a:ext cx="9138085" cy="6858000"/>
          </a:xfrm>
          <a:prstGeom prst="rect">
            <a:avLst/>
          </a:prstGeom>
          <a:scene3d>
            <a:camera prst="orthographicFront"/>
            <a:lightRig rig="threePt" dir="t"/>
          </a:scene3d>
          <a:sp3d>
            <a:bevelT prst="angle"/>
          </a:sp3d>
        </p:spPr>
      </p:pic>
      <p:sp>
        <p:nvSpPr>
          <p:cNvPr id="5" name="4 Rectángulo"/>
          <p:cNvSpPr/>
          <p:nvPr/>
        </p:nvSpPr>
        <p:spPr>
          <a:xfrm>
            <a:off x="0" y="0"/>
            <a:ext cx="9144000" cy="6858000"/>
          </a:xfrm>
          <a:prstGeom prst="rect">
            <a:avLst/>
          </a:prstGeom>
          <a:solidFill>
            <a:srgbClr val="8E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5 CuadroTexto"/>
          <p:cNvSpPr txBox="1"/>
          <p:nvPr/>
        </p:nvSpPr>
        <p:spPr>
          <a:xfrm>
            <a:off x="714348" y="6143644"/>
            <a:ext cx="3581173" cy="400110"/>
          </a:xfrm>
          <a:prstGeom prst="rect">
            <a:avLst/>
          </a:prstGeom>
          <a:noFill/>
        </p:spPr>
        <p:txBody>
          <a:bodyPr wrap="none" rtlCol="0">
            <a:spAutoFit/>
          </a:bodyPr>
          <a:lstStyle/>
          <a:p>
            <a:r>
              <a:rPr lang="es-ES" sz="2000" dirty="0" smtClean="0">
                <a:ln>
                  <a:solidFill>
                    <a:schemeClr val="bg1"/>
                  </a:solidFill>
                </a:ln>
                <a:blipFill dpi="0" rotWithShape="1">
                  <a:blip r:embed="rId3"/>
                  <a:srcRect/>
                  <a:stretch>
                    <a:fillRect/>
                  </a:stretch>
                </a:blipFill>
                <a:latin typeface="Matura MT Script Capitals" pitchFamily="66" charset="0"/>
              </a:rPr>
              <a:t>Francisco del Olmo-Jazmín</a:t>
            </a:r>
            <a:endParaRPr lang="es-ES" sz="2000" dirty="0">
              <a:ln>
                <a:solidFill>
                  <a:schemeClr val="bg1"/>
                </a:solidFill>
              </a:ln>
              <a:blipFill dpi="0" rotWithShape="1">
                <a:blip r:embed="rId3"/>
                <a:srcRect/>
                <a:stretch>
                  <a:fillRect/>
                </a:stretch>
              </a:blipFill>
              <a:latin typeface="Matura MT Script Capitals" pitchFamily="66"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par>
                          <p:cTn id="23" fill="hold">
                            <p:stCondLst>
                              <p:cond delay="30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35000"/>
  <p:timing>
    <p:tnLst>
      <p:par>
        <p:cTn id="1" dur="indefinite" restart="never" nodeType="tmRoot"/>
      </p:par>
    </p:tnLst>
  </p:timing>
</p:sld>
</file>

<file path=ppt/theme/theme1.xml><?xml version="1.0" encoding="utf-8"?>
<a:theme xmlns:a="http://schemas.openxmlformats.org/drawingml/2006/main" name="Presentación1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Presentación1D</Template>
  <TotalTime>0</TotalTime>
  <Words>109</Words>
  <Application>Microsoft Office PowerPoint</Application>
  <PresentationFormat>Presentación en pantalla (4:3)</PresentationFormat>
  <Paragraphs>48</Paragraphs>
  <Slides>40</Slides>
  <Notes>2</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Presentación1D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2012-06-29T21:22:14Z</dcterms:created>
  <dcterms:modified xsi:type="dcterms:W3CDTF">2012-06-29T21:35:02Z</dcterms:modified>
</cp:coreProperties>
</file>