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27" r:id="rId3"/>
    <p:sldId id="317" r:id="rId4"/>
    <p:sldId id="295" r:id="rId5"/>
    <p:sldId id="294" r:id="rId6"/>
    <p:sldId id="293" r:id="rId7"/>
    <p:sldId id="318" r:id="rId8"/>
    <p:sldId id="291" r:id="rId9"/>
    <p:sldId id="290" r:id="rId10"/>
    <p:sldId id="289" r:id="rId11"/>
    <p:sldId id="319" r:id="rId12"/>
    <p:sldId id="326" r:id="rId13"/>
    <p:sldId id="286" r:id="rId14"/>
    <p:sldId id="284" r:id="rId15"/>
    <p:sldId id="283" r:id="rId16"/>
    <p:sldId id="282" r:id="rId17"/>
    <p:sldId id="330" r:id="rId18"/>
    <p:sldId id="329" r:id="rId19"/>
    <p:sldId id="281" r:id="rId20"/>
    <p:sldId id="280" r:id="rId21"/>
    <p:sldId id="279" r:id="rId22"/>
    <p:sldId id="278" r:id="rId23"/>
    <p:sldId id="320" r:id="rId24"/>
    <p:sldId id="321" r:id="rId25"/>
    <p:sldId id="322" r:id="rId26"/>
    <p:sldId id="274" r:id="rId27"/>
    <p:sldId id="273" r:id="rId28"/>
    <p:sldId id="315" r:id="rId29"/>
    <p:sldId id="271" r:id="rId30"/>
    <p:sldId id="270" r:id="rId31"/>
    <p:sldId id="269" r:id="rId32"/>
    <p:sldId id="268" r:id="rId33"/>
    <p:sldId id="267" r:id="rId34"/>
    <p:sldId id="266" r:id="rId35"/>
    <p:sldId id="265" r:id="rId36"/>
    <p:sldId id="264" r:id="rId37"/>
    <p:sldId id="263" r:id="rId38"/>
    <p:sldId id="262" r:id="rId39"/>
    <p:sldId id="261" r:id="rId40"/>
    <p:sldId id="260" r:id="rId41"/>
    <p:sldId id="259" r:id="rId42"/>
    <p:sldId id="302" r:id="rId43"/>
    <p:sldId id="301" r:id="rId44"/>
    <p:sldId id="300" r:id="rId45"/>
    <p:sldId id="323" r:id="rId46"/>
    <p:sldId id="325" r:id="rId47"/>
    <p:sldId id="306" r:id="rId48"/>
    <p:sldId id="324" r:id="rId49"/>
    <p:sldId id="304" r:id="rId50"/>
    <p:sldId id="303" r:id="rId51"/>
    <p:sldId id="297" r:id="rId52"/>
    <p:sldId id="296" r:id="rId53"/>
    <p:sldId id="309" r:id="rId54"/>
    <p:sldId id="308" r:id="rId55"/>
    <p:sldId id="307" r:id="rId56"/>
    <p:sldId id="258" r:id="rId57"/>
    <p:sldId id="316" r:id="rId58"/>
    <p:sldId id="331" r:id="rId5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GZvHa0z7xOnqnB4j6UsgA" hashData="TD/caAxbHZDH3IyoqWofgSKRew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6600"/>
    <a:srgbClr val="CC6600"/>
    <a:srgbClr val="666633"/>
    <a:srgbClr val="2A18B0"/>
    <a:srgbClr val="6E663E"/>
    <a:srgbClr val="993300"/>
    <a:srgbClr val="000099"/>
    <a:srgbClr val="285EA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786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58D9B-D99D-40C7-AC97-EC9D4E331C32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33FE7-4A52-4446-BCFC-EB181CAE94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58D9B-D99D-40C7-AC97-EC9D4E331C32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33FE7-4A52-4446-BCFC-EB181CAE94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58D9B-D99D-40C7-AC97-EC9D4E331C32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33FE7-4A52-4446-BCFC-EB181CAE94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58D9B-D99D-40C7-AC97-EC9D4E331C32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33FE7-4A52-4446-BCFC-EB181CAE94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58D9B-D99D-40C7-AC97-EC9D4E331C32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33FE7-4A52-4446-BCFC-EB181CAE94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58D9B-D99D-40C7-AC97-EC9D4E331C32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33FE7-4A52-4446-BCFC-EB181CAE94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58D9B-D99D-40C7-AC97-EC9D4E331C32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33FE7-4A52-4446-BCFC-EB181CAE94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58D9B-D99D-40C7-AC97-EC9D4E331C32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33FE7-4A52-4446-BCFC-EB181CAE94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58D9B-D99D-40C7-AC97-EC9D4E331C32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33FE7-4A52-4446-BCFC-EB181CAE94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58D9B-D99D-40C7-AC97-EC9D4E331C32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33FE7-4A52-4446-BCFC-EB181CAE94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58D9B-D99D-40C7-AC97-EC9D4E331C32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33FE7-4A52-4446-BCFC-EB181CAE94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D03DF7-AA1F-43FC-B0F3-E35C6ED5AD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158D9B-D99D-40C7-AC97-EC9D4E331C32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33FE7-4A52-4446-BCFC-EB181CAE94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2CF997C-EE0C-4AD1-A858-39C48E0E565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6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5" Type="http://schemas.openxmlformats.org/officeDocument/2006/relationships/image" Target="../media/image3.jpeg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71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72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73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glow" dir="t"/>
          </a:scene3d>
        </p:spPr>
        <p:txBody>
          <a:bodyPr/>
          <a:lstStyle/>
          <a:p>
            <a:endParaRPr lang="es-ES" dirty="0"/>
          </a:p>
        </p:txBody>
      </p:sp>
      <p:sp>
        <p:nvSpPr>
          <p:cNvPr id="4" name="1 Título"/>
          <p:cNvSpPr>
            <a:spLocks noGrp="1"/>
          </p:cNvSpPr>
          <p:nvPr/>
        </p:nvSpPr>
        <p:spPr>
          <a:xfrm>
            <a:off x="0" y="0"/>
            <a:ext cx="9144000" cy="6857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ES" dirty="0"/>
          </a:p>
        </p:txBody>
      </p:sp>
      <p:sp>
        <p:nvSpPr>
          <p:cNvPr id="5" name="2 Subtítulo"/>
          <p:cNvSpPr>
            <a:spLocks noGrp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s-ES" dirty="0"/>
          </a:p>
        </p:txBody>
      </p:sp>
      <p:sp>
        <p:nvSpPr>
          <p:cNvPr id="6" name="3 Redondear rectángulo de esquina sencilla"/>
          <p:cNvSpPr/>
          <p:nvPr/>
        </p:nvSpPr>
        <p:spPr>
          <a:xfrm>
            <a:off x="0" y="0"/>
            <a:ext cx="1714480" cy="6858000"/>
          </a:xfrm>
          <a:prstGeom prst="round1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contourW="50800">
            <a:bevelT w="342900" h="285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 dirty="0"/>
          </a:p>
        </p:txBody>
      </p:sp>
      <p:sp>
        <p:nvSpPr>
          <p:cNvPr id="7" name="4 Redondear rectángulo de esquina sencilla"/>
          <p:cNvSpPr/>
          <p:nvPr/>
        </p:nvSpPr>
        <p:spPr>
          <a:xfrm flipH="1">
            <a:off x="7429520" y="0"/>
            <a:ext cx="1714480" cy="6858000"/>
          </a:xfrm>
          <a:prstGeom prst="round1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contourW="50800">
            <a:bevelT w="260350" h="260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5 CuadroTexto"/>
          <p:cNvSpPr txBox="1"/>
          <p:nvPr/>
        </p:nvSpPr>
        <p:spPr>
          <a:xfrm>
            <a:off x="714348" y="0"/>
            <a:ext cx="1005403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s-ES" sz="4400" b="1" dirty="0">
              <a:ln>
                <a:solidFill>
                  <a:schemeClr val="bg1"/>
                </a:solidFill>
              </a:ln>
              <a:blipFill dpi="0" rotWithShape="1">
                <a:blip r:embed="rId4"/>
                <a:srcRect/>
                <a:tile tx="0" ty="0" sx="100000" sy="100000" flip="none" algn="tl"/>
              </a:blip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Dayton" pitchFamily="2" charset="0"/>
            </a:endParaRPr>
          </a:p>
        </p:txBody>
      </p:sp>
      <p:pic>
        <p:nvPicPr>
          <p:cNvPr id="9" name="6 Imagen" descr="3289066_640px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1785918" y="0"/>
            <a:ext cx="564360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73050" h="203200" prst="softRound"/>
          </a:sp3d>
        </p:spPr>
      </p:pic>
      <p:pic>
        <p:nvPicPr>
          <p:cNvPr id="10" name="7 Imagen" descr="3289066_640px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85918" y="0"/>
            <a:ext cx="564360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73050" h="203200" prst="softRound"/>
          </a:sp3d>
        </p:spPr>
      </p:pic>
      <p:pic>
        <p:nvPicPr>
          <p:cNvPr id="11" name="8 Imagen" descr="letra-c-glitter-oro-diamantes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85918" y="4929198"/>
            <a:ext cx="544008" cy="642942"/>
          </a:xfrm>
          <a:prstGeom prst="rect">
            <a:avLst/>
          </a:prstGeom>
        </p:spPr>
      </p:pic>
      <p:pic>
        <p:nvPicPr>
          <p:cNvPr id="12" name="9 Imagen" descr="letra-o-glitter-oro-diamantes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14546" y="4714884"/>
            <a:ext cx="779324" cy="857256"/>
          </a:xfrm>
          <a:prstGeom prst="rect">
            <a:avLst/>
          </a:prstGeom>
        </p:spPr>
      </p:pic>
      <p:pic>
        <p:nvPicPr>
          <p:cNvPr id="13" name="10 Imagen" descr="letra-n-glitter-oro-diamantes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57488" y="4714884"/>
            <a:ext cx="875668" cy="857256"/>
          </a:xfrm>
          <a:prstGeom prst="rect">
            <a:avLst/>
          </a:prstGeom>
        </p:spPr>
      </p:pic>
      <p:pic>
        <p:nvPicPr>
          <p:cNvPr id="14" name="11 Imagen" descr="letra-o-glitter-oro-diamantes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00430" y="4714884"/>
            <a:ext cx="714380" cy="857256"/>
          </a:xfrm>
          <a:prstGeom prst="rect">
            <a:avLst/>
          </a:prstGeom>
        </p:spPr>
      </p:pic>
      <p:pic>
        <p:nvPicPr>
          <p:cNvPr id="15" name="12 Imagen" descr="letra-c-glitter-oro-diamantes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14810" y="4857760"/>
            <a:ext cx="571504" cy="733260"/>
          </a:xfrm>
          <a:prstGeom prst="rect">
            <a:avLst/>
          </a:prstGeom>
        </p:spPr>
      </p:pic>
      <p:pic>
        <p:nvPicPr>
          <p:cNvPr id="16" name="13 Imagen" descr="letra-i-glitter-oro-diamantes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14876" y="4786322"/>
            <a:ext cx="472726" cy="785818"/>
          </a:xfrm>
          <a:prstGeom prst="rect">
            <a:avLst/>
          </a:prstGeom>
        </p:spPr>
      </p:pic>
      <p:pic>
        <p:nvPicPr>
          <p:cNvPr id="17" name="14 Imagen" descr="letra-e-glitter-oro-diamantes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00628" y="4786322"/>
            <a:ext cx="689773" cy="785817"/>
          </a:xfrm>
          <a:prstGeom prst="rect">
            <a:avLst/>
          </a:prstGeom>
        </p:spPr>
      </p:pic>
      <p:pic>
        <p:nvPicPr>
          <p:cNvPr id="18" name="15 Imagen" descr="letra-n-glitter-oro-diamantes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00694" y="4714884"/>
            <a:ext cx="804230" cy="857256"/>
          </a:xfrm>
          <a:prstGeom prst="rect">
            <a:avLst/>
          </a:prstGeom>
        </p:spPr>
      </p:pic>
      <p:pic>
        <p:nvPicPr>
          <p:cNvPr id="19" name="16 Imagen" descr="letra-d-glitter-oro-diamantes.gif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215074" y="4929198"/>
            <a:ext cx="642942" cy="657505"/>
          </a:xfrm>
          <a:prstGeom prst="rect">
            <a:avLst/>
          </a:prstGeom>
        </p:spPr>
      </p:pic>
      <p:pic>
        <p:nvPicPr>
          <p:cNvPr id="20" name="17 Imagen" descr="letra-o-glitter-oro-diamantes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15140" y="4786322"/>
            <a:ext cx="714380" cy="801693"/>
          </a:xfrm>
          <a:prstGeom prst="rect">
            <a:avLst/>
          </a:prstGeom>
        </p:spPr>
      </p:pic>
      <p:pic>
        <p:nvPicPr>
          <p:cNvPr id="21" name="18 Imagen" descr="letra-e-glitter-oro-diamantes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143108" y="5572140"/>
            <a:ext cx="835275" cy="1000132"/>
          </a:xfrm>
          <a:prstGeom prst="rect">
            <a:avLst/>
          </a:prstGeom>
        </p:spPr>
      </p:pic>
      <p:pic>
        <p:nvPicPr>
          <p:cNvPr id="22" name="19 Imagen" descr="letra-s-glitter-oro-diamantes.gif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857488" y="5429264"/>
            <a:ext cx="902717" cy="1169797"/>
          </a:xfrm>
          <a:prstGeom prst="rect">
            <a:avLst/>
          </a:prstGeom>
        </p:spPr>
      </p:pic>
      <p:pic>
        <p:nvPicPr>
          <p:cNvPr id="23" name="20 Imagen" descr="letra-p-glitter-oro-diamantes.gif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643306" y="5429264"/>
            <a:ext cx="957851" cy="1163686"/>
          </a:xfrm>
          <a:prstGeom prst="rect">
            <a:avLst/>
          </a:prstGeom>
        </p:spPr>
      </p:pic>
      <p:pic>
        <p:nvPicPr>
          <p:cNvPr id="24" name="21 Imagen" descr="letra-a-glitter-oro-diamantes (1).gif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429124" y="5715016"/>
            <a:ext cx="857256" cy="928694"/>
          </a:xfrm>
          <a:prstGeom prst="rect">
            <a:avLst/>
          </a:prstGeom>
        </p:spPr>
      </p:pic>
      <p:pic>
        <p:nvPicPr>
          <p:cNvPr id="25" name="22 Imagen" descr="letra-n-glitter-oro-diamantes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14942" y="5500702"/>
            <a:ext cx="1005287" cy="1143008"/>
          </a:xfrm>
          <a:prstGeom prst="rect">
            <a:avLst/>
          </a:prstGeom>
        </p:spPr>
      </p:pic>
      <p:pic>
        <p:nvPicPr>
          <p:cNvPr id="26" name="23 Imagen" descr="letra-a-glitter-oro-diamantes (1).gif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143636" y="5715016"/>
            <a:ext cx="857256" cy="938218"/>
          </a:xfrm>
          <a:prstGeom prst="rect">
            <a:avLst/>
          </a:prstGeom>
        </p:spPr>
      </p:pic>
      <p:sp>
        <p:nvSpPr>
          <p:cNvPr id="27" name="24 Onda"/>
          <p:cNvSpPr/>
          <p:nvPr/>
        </p:nvSpPr>
        <p:spPr>
          <a:xfrm>
            <a:off x="5572132" y="5643578"/>
            <a:ext cx="285752" cy="142876"/>
          </a:xfrm>
          <a:prstGeom prst="wave">
            <a:avLst/>
          </a:prstGeom>
          <a:blipFill>
            <a:blip r:embed="rId1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>
              <a:ln>
                <a:solidFill>
                  <a:srgbClr val="CC6600"/>
                </a:solidFill>
              </a:ln>
            </a:endParaRPr>
          </a:p>
        </p:txBody>
      </p:sp>
      <p:sp>
        <p:nvSpPr>
          <p:cNvPr id="28" name="25 Proceso"/>
          <p:cNvSpPr/>
          <p:nvPr/>
        </p:nvSpPr>
        <p:spPr>
          <a:xfrm>
            <a:off x="571472" y="8072470"/>
            <a:ext cx="428628" cy="142876"/>
          </a:xfrm>
          <a:prstGeom prst="flowChartProcess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2159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29" name="26 Proceso"/>
          <p:cNvSpPr/>
          <p:nvPr/>
        </p:nvSpPr>
        <p:spPr>
          <a:xfrm flipV="1">
            <a:off x="1714480" y="8143859"/>
            <a:ext cx="428628" cy="45719"/>
          </a:xfrm>
          <a:prstGeom prst="flowChartProcess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2159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flipH="1">
            <a:off x="9715536" y="1000108"/>
            <a:ext cx="142876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</p:spTree>
  </p:cSld>
  <p:clrMapOvr>
    <a:masterClrMapping/>
  </p:clrMapOvr>
  <p:transition advTm="15000">
    <p:sndAc>
      <p:stSnd>
        <p:snd r:embed="rId2" name="pasodobles - manolo escobar - que viva españa3154023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uerta de alcal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puerta de alca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 paisajes-espana-05 EL ESCORIAL, MADRI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 paisajes-espana-05 EL ESCORIAL, MADRI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MADRI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MADRI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  <a:alpha val="7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 ALICAN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 ALICAN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7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086850" cy="68008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xplanada ALICANT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25618" y="0"/>
            <a:ext cx="9169618" cy="6858000"/>
          </a:xfrm>
        </p:spPr>
      </p:pic>
      <p:pic>
        <p:nvPicPr>
          <p:cNvPr id="5" name="3 Marcador de contenido" descr="explanada ALICAN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618" y="0"/>
            <a:ext cx="9169618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  <a:alpha val="7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 santillana del mar  cantab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 santillana del mar  cantab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 SantillanadelMar CANTAB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 SantillanadelMar CANTAB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50000"/>
              <a:alpha val="7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 MALAGA-21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 MALAGA-21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7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alaga-al-sur-de-espana-1-2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malaga-al-sur-de-espana-1-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254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granada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4" name="4 Marcador de contenido" descr="granada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7254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>
    <p:sndAc>
      <p:stSnd>
        <p:snd r:embed="rId2" name="en el mun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granada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4 Imagen" descr="5 granada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50000"/>
              <a:alpha val="7254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 barcelona_diago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 barcelona_diago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C0">
              <a:alpha val="7254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xit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 barrio_gotico BARCELONA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4 Imagen" descr="6 barrio_gotico BARCELONA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7254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7 ARANDA DE DUER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</p:spPr>
      </p:pic>
      <p:pic>
        <p:nvPicPr>
          <p:cNvPr id="5" name="3 Marcador de contenido" descr="7 ARANDA DE DUE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7254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ampo_de_Criptana_Molinos_de_Viento_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Campo_de_Criptana_Molinos_de_Viento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254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0.bmp"/>
          <p:cNvPicPr>
            <a:picLocks noGrp="1" noChangeAspect="1"/>
          </p:cNvPicPr>
          <p:nvPr>
            <p:ph idx="1"/>
          </p:nvPr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-1" y="0"/>
            <a:ext cx="9146419" cy="6858000"/>
          </a:xfrm>
        </p:spPr>
      </p:pic>
      <p:pic>
        <p:nvPicPr>
          <p:cNvPr id="5" name="3 Marcador de contenido" descr="10.bmp"/>
          <p:cNvPicPr>
            <a:picLocks noChangeAspect="1"/>
          </p:cNvPicPr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-2419" y="0"/>
            <a:ext cx="914641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>
              <a:alpha val="7254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 catedral de cordoba-mezquita.jpg"/>
          <p:cNvPicPr>
            <a:picLocks noChangeAspect="1"/>
          </p:cNvPicPr>
          <p:nvPr/>
        </p:nvPicPr>
        <p:blipFill>
          <a:blip r:embed="rId2"/>
          <a:srcRect t="62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8 catedral de cordoba-mezquita.jpg"/>
          <p:cNvPicPr>
            <a:picLocks noChangeAspect="1"/>
          </p:cNvPicPr>
          <p:nvPr/>
        </p:nvPicPr>
        <p:blipFill>
          <a:blip r:embed="rId2"/>
          <a:srcRect t="62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254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 cordo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8 cordo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7254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 cordoba-mezqui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8 cordoba-mezqui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3300">
              <a:alpha val="7215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   la giralda-catedral-sevil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   la giralda-catedral-sevil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A18B0">
              <a:alpha val="7215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laza de españa SEVILL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plaza de españa SEVIL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7215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Y-Sevilla-a2729929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84848" cy="6858000"/>
          </a:xfrm>
        </p:spPr>
      </p:pic>
      <p:pic>
        <p:nvPicPr>
          <p:cNvPr id="5" name="3 Marcador de contenido" descr="Y-Sevilla-a272992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848" y="0"/>
            <a:ext cx="9184848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6600">
              <a:alpha val="7215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onostia SAN SEBASTIA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04422"/>
          </a:xfrm>
        </p:spPr>
      </p:pic>
      <p:pic>
        <p:nvPicPr>
          <p:cNvPr id="5" name="3 Marcador de contenido" descr="donostia SAN SEBASTI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0442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7215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   playa de ondarreta  san sebastia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   playa de ondarreta  san sebastia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  <a:alpha val="7215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>
    <p:sndAc>
      <p:stSnd>
        <p:snd r:embed="rId2" name="pasodobles - manolo escobar - que viva españa3154023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 AYUNTAMIENTO SAN SEBASTI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 AYUNTAMIENTO SAN SEBASTI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7215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1  catedral de santiago de compostel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11  catedral de santiago de composte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6600">
              <a:alpha val="7215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  la coruña ayuntamien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1  la coruña ayuntamien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  <a:alpha val="7215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  playa-de-rodas-islas-cies-galicia-esp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1  playa-de-rodas-islas-cies-galicia-esp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50000"/>
              <a:alpha val="7215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21797 BILBA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  <p:pic>
        <p:nvPicPr>
          <p:cNvPr id="5" name="4 Imagen" descr="2221797 BILBA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3300">
              <a:alpha val="7215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68780799515182 MERI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068780799515182 MERI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7215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cañiz.jpg"/>
          <p:cNvPicPr>
            <a:picLocks noChangeAspect="1"/>
          </p:cNvPicPr>
          <p:nvPr/>
        </p:nvPicPr>
        <p:blipFill>
          <a:blip r:embed="rId2"/>
          <a:srcRect t="520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lcañiz.jpg"/>
          <p:cNvPicPr>
            <a:picLocks noChangeAspect="1"/>
          </p:cNvPicPr>
          <p:nvPr/>
        </p:nvPicPr>
        <p:blipFill>
          <a:blip r:embed="rId2"/>
          <a:srcRect t="520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3300">
              <a:alpha val="7215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ltsgsuu-1299451490 GIJ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ltsgsuu-1299451490 GIJ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7215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rgos ARCO DE SANTA MA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urgos ARCO DE SANTA MA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50000"/>
              <a:lumOff val="50000"/>
              <a:alpha val="7215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lejonCuenc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6576"/>
            <a:ext cx="9144000" cy="6784848"/>
          </a:xfrm>
          <a:prstGeom prst="rect">
            <a:avLst/>
          </a:prstGeom>
        </p:spPr>
      </p:pic>
      <p:pic>
        <p:nvPicPr>
          <p:cNvPr id="5" name="4 Imagen" descr="CallejonCuenc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3152"/>
            <a:ext cx="9144000" cy="678484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6600">
              <a:alpha val="7215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>
    <p:sndAc>
      <p:stSnd>
        <p:snd r:embed="rId2" name="en el mun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ell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stell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  <a:alpha val="7215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tedral_Salaman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tedral_Salaman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3300">
              <a:alpha val="7215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tedral_Zamora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4 Imagen" descr="Catedral_Zamora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75000"/>
              <a:alpha val="7215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tedral-de-burgos-esp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tedral-de-burgos-esp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E663E">
              <a:alpha val="7215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tedral-la-almudena14_madri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tedral-la-almudena14_madri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A18B0">
              <a:alpha val="7215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AN CANAL EMPURIABRAVA GOLFO DE ROSAS-GERO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GRAN CANAL EMPURIABRAVA GOLFO DE ROSAS-GERO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814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7215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_016 AVI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29"/>
            <a:ext cx="9144000" cy="6840141"/>
          </a:xfrm>
          <a:prstGeom prst="rect">
            <a:avLst/>
          </a:prstGeom>
        </p:spPr>
      </p:pic>
      <p:pic>
        <p:nvPicPr>
          <p:cNvPr id="5" name="4 Imagen" descr="Imagen_016 AVI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"/>
            <a:ext cx="9144000" cy="6840141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  <a:alpha val="7215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ON-CATEDR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EON-CATEDR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84" y="3810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215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ugo_subiendo_desde_el_rio_1024x76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lugo_subiendo_desde_el_rio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7215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useo_guggenheim-larg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</p:spPr>
      </p:pic>
      <p:pic>
        <p:nvPicPr>
          <p:cNvPr id="5" name="3 Marcador de contenido" descr="museo_guggenheim-lar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A18B0">
              <a:alpha val="7215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VIE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OVIE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7215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isajes-espana-03 VALENC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paisajes-espana-03 VALEN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7215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lacio de  haro, la rio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alacio de  haro, la rio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6600">
              <a:alpha val="7215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lacio-de-la-magdalena-santande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alacio-de-la-magdalena-santande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  <a:alpha val="7215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>
    <p:sndAc>
      <p:stSnd>
        <p:snd r:embed="rId2" name="pasodobles - manolo escobar - que viva españa3154023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lacio-episcopal-astorga-esp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alacio-episcopal-astorga-esp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A18B0">
              <a:alpha val="7215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ÑISCOLA-CASTELL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EÑISCOLA-CASTELL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215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ibadesel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ibadesel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50000"/>
              <a:alpha val="7215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9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400" decel="5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400" decel="5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ledo-HOY-como-ayer-a27295002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Toledo-HOY-como-ayer-a27295002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6633">
              <a:alpha val="7215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aragoza (1) BASILICA DEL PIL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zaragoza (1) BASILICA DEL PIL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7215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pamplo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zpamplo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7215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banic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ln>
            <a:noFill/>
          </a:ln>
          <a:scene3d>
            <a:camera prst="orthographicFront"/>
            <a:lightRig rig="threePt" dir="t"/>
          </a:scene3d>
          <a:sp3d>
            <a:bevelT w="247650" h="254000"/>
          </a:sp3d>
        </p:spPr>
      </p:pic>
      <p:sp>
        <p:nvSpPr>
          <p:cNvPr id="5" name="4 CuadroTexto"/>
          <p:cNvSpPr txBox="1"/>
          <p:nvPr/>
        </p:nvSpPr>
        <p:spPr>
          <a:xfrm>
            <a:off x="285720" y="5715016"/>
            <a:ext cx="48538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Francisco del Olmo-Jazmín</a:t>
            </a:r>
            <a:endParaRPr lang="es-ES" sz="2800" b="1" dirty="0">
              <a:blipFill dpi="0" rotWithShape="1">
                <a:blip r:embed="rId3"/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nociendo-espana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conociendo-espana-milespowerpoints.com</Template>
  <TotalTime>0</TotalTime>
  <Words>63</Words>
  <Application>Microsoft Office PowerPoint</Application>
  <PresentationFormat>Presentación en pantalla (4:3)</PresentationFormat>
  <Paragraphs>29</Paragraphs>
  <Slides>57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conociendo-espana-milespowerpoints.com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2012-05-09T22:20:58Z</dcterms:created>
  <dcterms:modified xsi:type="dcterms:W3CDTF">2012-05-09T22:22:14Z</dcterms:modified>
</cp:coreProperties>
</file>