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57" r:id="rId3"/>
    <p:sldId id="275" r:id="rId4"/>
    <p:sldId id="273" r:id="rId5"/>
    <p:sldId id="277" r:id="rId6"/>
    <p:sldId id="276" r:id="rId7"/>
    <p:sldId id="274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2" r:id="rId17"/>
    <p:sldId id="260" r:id="rId18"/>
    <p:sldId id="259" r:id="rId19"/>
    <p:sldId id="258" r:id="rId20"/>
    <p:sldId id="257" r:id="rId21"/>
    <p:sldId id="289" r:id="rId22"/>
    <p:sldId id="272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296" r:id="rId31"/>
    <p:sldId id="291" r:id="rId32"/>
    <p:sldId id="290" r:id="rId33"/>
    <p:sldId id="292" r:id="rId34"/>
    <p:sldId id="295" r:id="rId35"/>
    <p:sldId id="298" r:id="rId36"/>
    <p:sldId id="309" r:id="rId37"/>
    <p:sldId id="308" r:id="rId38"/>
    <p:sldId id="307" r:id="rId39"/>
    <p:sldId id="305" r:id="rId40"/>
    <p:sldId id="304" r:id="rId41"/>
    <p:sldId id="303" r:id="rId42"/>
    <p:sldId id="299" r:id="rId43"/>
    <p:sldId id="302" r:id="rId44"/>
    <p:sldId id="312" r:id="rId45"/>
    <p:sldId id="310" r:id="rId46"/>
    <p:sldId id="300" r:id="rId47"/>
    <p:sldId id="313" r:id="rId48"/>
    <p:sldId id="314" r:id="rId49"/>
    <p:sldId id="323" r:id="rId50"/>
    <p:sldId id="324" r:id="rId51"/>
    <p:sldId id="320" r:id="rId52"/>
    <p:sldId id="322" r:id="rId53"/>
    <p:sldId id="321" r:id="rId54"/>
    <p:sldId id="319" r:id="rId55"/>
    <p:sldId id="316" r:id="rId56"/>
    <p:sldId id="317" r:id="rId57"/>
    <p:sldId id="325" r:id="rId58"/>
    <p:sldId id="326" r:id="rId59"/>
    <p:sldId id="329" r:id="rId60"/>
    <p:sldId id="340" r:id="rId61"/>
    <p:sldId id="339" r:id="rId62"/>
    <p:sldId id="338" r:id="rId63"/>
    <p:sldId id="337" r:id="rId64"/>
    <p:sldId id="336" r:id="rId65"/>
    <p:sldId id="334" r:id="rId66"/>
    <p:sldId id="333" r:id="rId67"/>
    <p:sldId id="335" r:id="rId68"/>
    <p:sldId id="330" r:id="rId69"/>
    <p:sldId id="332" r:id="rId70"/>
    <p:sldId id="342" r:id="rId71"/>
    <p:sldId id="331" r:id="rId72"/>
    <p:sldId id="355" r:id="rId73"/>
    <p:sldId id="343" r:id="rId74"/>
    <p:sldId id="345" r:id="rId75"/>
    <p:sldId id="346" r:id="rId76"/>
    <p:sldId id="356" r:id="rId77"/>
    <p:sldId id="354" r:id="rId78"/>
    <p:sldId id="353" r:id="rId79"/>
    <p:sldId id="352" r:id="rId80"/>
    <p:sldId id="350" r:id="rId81"/>
    <p:sldId id="351" r:id="rId82"/>
    <p:sldId id="348" r:id="rId83"/>
    <p:sldId id="344" r:id="rId84"/>
    <p:sldId id="358" r:id="rId8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HN9BTdYqbJ/P4CVk9ROrg" hashData="X8M7OjQom49exch4UbqskIpZ2L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69" autoAdjust="0"/>
    <p:restoredTop sz="94640" autoAdjust="0"/>
  </p:normalViewPr>
  <p:slideViewPr>
    <p:cSldViewPr>
      <p:cViewPr>
        <p:scale>
          <a:sx n="60" d="100"/>
          <a:sy n="60" d="100"/>
        </p:scale>
        <p:origin x="-780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C79032-038A-4E6C-82CB-941E0CA011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0D747-9753-429E-9DDA-6244CD3D18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7EDC3-F83A-4A5B-8F85-4DEC3A58A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4110DD-97E7-43CA-BF15-41A755E513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00px-Localización_de_Galicia.sv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57166"/>
            <a:ext cx="8374944" cy="609808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33350" h="133350" prst="angle"/>
          </a:sp3d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93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905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galega1024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Picture 2" descr="http://static1.glowtxt.com/data1/d/4/6/d46db92daf0f3da696e9635f654e66cba071f5fbda39a3ee5e6b4b0d3255bfef95601890afd80709da39a3ee5e6b4b0d3255bfef95601890afd80709e37820a64762fb9e6474cfd98ca3625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2071678"/>
            <a:ext cx="3581400" cy="647700"/>
          </a:xfrm>
          <a:prstGeom prst="rect">
            <a:avLst/>
          </a:prstGeom>
          <a:noFill/>
        </p:spPr>
      </p:pic>
      <p:pic>
        <p:nvPicPr>
          <p:cNvPr id="10" name="Picture 4" descr="http://static1.glowtxt.com/data1/d/f/f/dffe64710a7fc94a4cf89a2dd10f2f20aca013aeda39a3ee5e6b4b0d3255bfef95601890afd80709da39a3ee5e6b4b0d3255bfef95601890afd80709e37820a64762fb9e6474cfd98ca3625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357166"/>
            <a:ext cx="5362575" cy="647700"/>
          </a:xfrm>
          <a:prstGeom prst="rect">
            <a:avLst/>
          </a:prstGeom>
          <a:noFill/>
        </p:spPr>
      </p:pic>
      <p:pic>
        <p:nvPicPr>
          <p:cNvPr id="11" name="Picture 6" descr="http://static1.glowtxt.com/data1/f/a/3/fa36ddd67025dfb4e490c64987bb5e73fb34be37da39a3ee5e6b4b0d3255bfef95601890afd80709da39a3ee5e6b4b0d3255bfef95601890afd80709e37820a64762fb9e6474cfd98ca36256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1142984"/>
            <a:ext cx="3267075" cy="7429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newsflash/>
    <p:sndAc>
      <p:stSnd loop="1">
        <p:snd r:embed="rId2" name="Julio Iglesias - Un Canto a Galic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corun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3286116" y="357166"/>
            <a:ext cx="25146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10541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La Coruña</a:t>
            </a:r>
            <a:endParaRPr lang="es-ES" sz="3200" b="1" dirty="0">
              <a:ln w="10541" cmpd="sng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CORU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" y="0"/>
            <a:ext cx="90991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oru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orun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orun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nida_marina_coruna_t1500002a.jpg_13069730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643570" y="285728"/>
            <a:ext cx="247696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Avenida  La Marina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yuntamiento-de-la-corun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6000760" y="6215082"/>
            <a:ext cx="20937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-3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66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una2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runa_dsd_el-air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2857488" y="285728"/>
            <a:ext cx="330148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La Coruña Desde El Aire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CORUNA_C-3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reo gall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500166" y="428604"/>
            <a:ext cx="628954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Típico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Horrio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Gallego, Para El  Secado Del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Maiz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Coruña_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_La_Coru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DC14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DC141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_de_Hércules_La_Coruña_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428992" y="357166"/>
            <a:ext cx="204851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Torre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Hercules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-hercules-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285728"/>
            <a:ext cx="20485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Torre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Hercules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meda-santiagodecomposte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785918" y="214290"/>
            <a:ext cx="57002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3300"/>
                </a:solidFill>
                <a:latin typeface="Broadway" pitchFamily="82" charset="0"/>
              </a:rPr>
              <a:t>Santiago  de  Compostela</a:t>
            </a:r>
          </a:p>
          <a:p>
            <a:endParaRPr lang="es-ES" sz="28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143108" y="6215082"/>
            <a:ext cx="503355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Alameda  de Santiago De Compostela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anti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357422" y="857232"/>
            <a:ext cx="508530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Patio De La Universidad Y Estatua De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Fonseca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anti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2214546" y="214290"/>
            <a:ext cx="4572000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Palacio De Rajoy </a:t>
            </a:r>
          </a:p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-Sede Oficial De La Junta Y Del Ayuntamiento-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anti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714612" y="571480"/>
            <a:ext cx="435285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Pórtico Del Parador De Turismo 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anti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1357298"/>
            <a:ext cx="39347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Pórtico de la Gloria-Catedral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anti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714480" y="6143644"/>
            <a:ext cx="528641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/>
            </a:r>
            <a:b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</a:b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43042" y="500042"/>
            <a:ext cx="551978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Escalinatas de la fachada del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Obradoiro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-de-santiago-santiago-de-compostela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214810" y="1857364"/>
            <a:ext cx="121469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Catedral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-santiago-de-compostel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000100" y="857232"/>
            <a:ext cx="133446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Catedral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zo-de-la-oca-gal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286116" y="5786454"/>
            <a:ext cx="212038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Pazo de la oca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gom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285728"/>
            <a:ext cx="1365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Lugo</a:t>
            </a:r>
            <a:endParaRPr lang="es-ES" sz="36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Fundadores_de_Lugo.jpg plaza may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357554" y="5857892"/>
            <a:ext cx="282365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Fundadores de Lugo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Mayor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6px-Catedral_de_Lugo_1.jpg santa m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1418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929058" y="428604"/>
            <a:ext cx="277845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Catedral  Santa María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Muralla.Lugo.Gali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000768"/>
            <a:ext cx="236186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Muralla  De Lugo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zzLUGOYSUSMURAL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50390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500430" y="6143644"/>
            <a:ext cx="27433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Lugo y Sus Murallas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59_pizzbur_090328_ribad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3000364" y="357166"/>
            <a:ext cx="3696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oadway" pitchFamily="82" charset="0"/>
              </a:rPr>
              <a:t>Ribadeo</a:t>
            </a:r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oadway" pitchFamily="82" charset="0"/>
              </a:rPr>
              <a:t> (Lugo )</a:t>
            </a:r>
            <a:endParaRPr lang="es-ES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9_1193432433442505.jpg ribadeo-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428604"/>
            <a:ext cx="20937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29-ribad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30-ribad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or-de-ribadeo-hs0908_bas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714744" y="357166"/>
            <a:ext cx="28742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Parador De  Turismo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 las catedr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428604"/>
            <a:ext cx="29098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Playa Las Catedrales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ia_das_Catedrais._Ribad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badeo._Playa_de_las_catedr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OLAR-ES-VIVIR-RIA-DE-RIBAD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00430" y="357166"/>
            <a:ext cx="196239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Ría De </a:t>
            </a:r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Ribadeo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-n00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357554" y="357166"/>
            <a:ext cx="2305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Orense</a:t>
            </a:r>
            <a:endParaRPr lang="es-ES" sz="4400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ibadavia_060115_62.jpg orense, rio a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214678" y="500042"/>
            <a:ext cx="27520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Ribadavia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Río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Avia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-calle Oren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5929322" y="6072206"/>
            <a:ext cx="17990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Calle Orense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01764007_a9f3a4cbf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te das Burgas en Oren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ón_(Orense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en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ense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rense-0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ense.jpg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6143636" y="6072206"/>
            <a:ext cx="13099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Río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Miño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ense_-_Parroquia_Maria_Auxiliadora_(PP_Salesianos)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285728"/>
            <a:ext cx="61395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Parroquia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Auxiliadora (PP-Salesianos)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ensenighte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OREN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OURENSEAY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429124" y="428604"/>
            <a:ext cx="20937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_006_Ria-de-Ponteved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7953"/>
            <a:ext cx="9144000" cy="53220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214678" y="928670"/>
            <a:ext cx="32111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PONTEVEDRA</a:t>
            </a:r>
            <a:endParaRPr lang="es-ES" sz="3200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357950" y="5643578"/>
            <a:ext cx="25628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De Pontevedra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24px-Ría_de_Arousa_GFDL_Barraña-Boiro.jpg, la mas grande de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5572132" y="6072206"/>
            <a:ext cx="19975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Ría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Arousa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60_ria_pontevedra_t360002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286116" y="571480"/>
            <a:ext cx="21989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Rio Pontevedra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surfear.jpg playa de prado- ponteved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569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357166"/>
            <a:ext cx="217412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Playa De Prado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XK2032_pazo-da-oca_pontevedra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214678" y="214290"/>
            <a:ext cx="179497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Pazo Da Oca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BGAL-Parque en Pontevedra_622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_pontevedra_cf_varios-168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laza-ponteved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vedra Casco Viejo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26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000768"/>
            <a:ext cx="16494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Casco Viejo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-de-lena-pontevedr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214810" y="6215082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De La Leña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vedra Pl Le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vedra_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vedra_13_Praza_da_le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18131150_77490567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-335990" y="92867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143108" y="571480"/>
            <a:ext cx="5087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Vigo (Pontevedra)</a:t>
            </a:r>
            <a:endParaRPr lang="es-ES" sz="40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Ostreiras-Vig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-7144"/>
            <a:ext cx="9144000" cy="68651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uadroTexto"/>
          <p:cNvSpPr txBox="1"/>
          <p:nvPr/>
        </p:nvSpPr>
        <p:spPr>
          <a:xfrm>
            <a:off x="857224" y="1214422"/>
            <a:ext cx="405797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esta calle se  come el marisco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pescado durante la noche</a:t>
            </a:r>
          </a:p>
          <a:p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00232" y="6215083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Calle De La Ostra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lle de las ostras y mercado de la pied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uadroTexto"/>
          <p:cNvSpPr txBox="1"/>
          <p:nvPr/>
        </p:nvSpPr>
        <p:spPr>
          <a:xfrm>
            <a:off x="1857356" y="6211669"/>
            <a:ext cx="541161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Calle  de la Ostra - mercado de la piedra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214290"/>
            <a:ext cx="888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Exquisitas ostras del día ,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recomendado a cualquier visitante de Vigo</a:t>
            </a:r>
            <a:endParaRPr lang="es-ES" sz="2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sa-bahia-de-vigo-vi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285728"/>
            <a:ext cx="19765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Bahía De Vigo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s-cies ARCHIPIELAGO 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000364" y="642918"/>
            <a:ext cx="3398238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Archipiélago De Las Cíes 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s-cies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5857892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Islas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Cies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-de-rodas una de las mejores del mu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" y="0"/>
            <a:ext cx="914090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214546" y="642918"/>
            <a:ext cx="412504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Playa De Rodas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Una De Las Mejores Del Mundo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57554" y="1357298"/>
            <a:ext cx="15472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(Islas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Cies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)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-de-rodas-islas-cies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-de-rodas-islas-cies-galicia-esp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3500430" y="571480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Islas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Cies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-espana-vigo-gali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714876" y="571480"/>
            <a:ext cx="19864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España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go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87" y="0"/>
            <a:ext cx="9170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go1881Bouz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6143644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Bouzas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go-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2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f9574 VI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571736" y="6143644"/>
            <a:ext cx="5059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-Jazmín</a:t>
            </a:r>
            <a:endParaRPr lang="es-ES" sz="28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OCIENDO ESPAÑA -GALICI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ESPAÑA -GALICIA-</Template>
  <TotalTime>0</TotalTime>
  <Words>262</Words>
  <Application>Microsoft Office PowerPoint</Application>
  <PresentationFormat>Presentación en pantalla (4:3)</PresentationFormat>
  <Paragraphs>91</Paragraphs>
  <Slides>83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CONOCIENDO ESPAÑA -GALICIA-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2012-08-31T17:34:49Z</dcterms:created>
  <dcterms:modified xsi:type="dcterms:W3CDTF">2012-08-31T17:37:10Z</dcterms:modified>
</cp:coreProperties>
</file>