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7" r:id="rId3"/>
    <p:sldId id="294" r:id="rId4"/>
    <p:sldId id="258" r:id="rId5"/>
    <p:sldId id="321" r:id="rId6"/>
    <p:sldId id="293" r:id="rId7"/>
    <p:sldId id="290" r:id="rId8"/>
    <p:sldId id="289" r:id="rId9"/>
    <p:sldId id="265" r:id="rId10"/>
    <p:sldId id="271" r:id="rId11"/>
    <p:sldId id="257" r:id="rId12"/>
    <p:sldId id="270" r:id="rId13"/>
    <p:sldId id="266" r:id="rId14"/>
    <p:sldId id="312" r:id="rId15"/>
    <p:sldId id="311" r:id="rId16"/>
    <p:sldId id="269" r:id="rId17"/>
    <p:sldId id="268" r:id="rId18"/>
    <p:sldId id="260" r:id="rId19"/>
    <p:sldId id="282" r:id="rId20"/>
    <p:sldId id="279" r:id="rId21"/>
    <p:sldId id="261" r:id="rId22"/>
    <p:sldId id="298" r:id="rId23"/>
    <p:sldId id="263" r:id="rId24"/>
    <p:sldId id="276" r:id="rId25"/>
    <p:sldId id="302" r:id="rId26"/>
    <p:sldId id="275" r:id="rId27"/>
    <p:sldId id="274" r:id="rId28"/>
    <p:sldId id="296" r:id="rId29"/>
    <p:sldId id="278" r:id="rId30"/>
    <p:sldId id="262" r:id="rId31"/>
    <p:sldId id="308" r:id="rId32"/>
    <p:sldId id="317" r:id="rId33"/>
    <p:sldId id="277" r:id="rId34"/>
    <p:sldId id="259" r:id="rId35"/>
    <p:sldId id="307" r:id="rId36"/>
    <p:sldId id="281" r:id="rId37"/>
    <p:sldId id="310" r:id="rId38"/>
    <p:sldId id="280" r:id="rId39"/>
    <p:sldId id="303" r:id="rId40"/>
    <p:sldId id="304" r:id="rId41"/>
    <p:sldId id="256" r:id="rId42"/>
    <p:sldId id="306" r:id="rId43"/>
    <p:sldId id="305" r:id="rId44"/>
    <p:sldId id="301" r:id="rId45"/>
    <p:sldId id="300" r:id="rId46"/>
    <p:sldId id="297" r:id="rId47"/>
    <p:sldId id="295" r:id="rId48"/>
    <p:sldId id="309" r:id="rId49"/>
    <p:sldId id="272" r:id="rId50"/>
    <p:sldId id="292" r:id="rId51"/>
    <p:sldId id="291" r:id="rId52"/>
    <p:sldId id="273" r:id="rId53"/>
    <p:sldId id="316" r:id="rId54"/>
    <p:sldId id="315" r:id="rId55"/>
    <p:sldId id="314" r:id="rId56"/>
    <p:sldId id="313" r:id="rId57"/>
    <p:sldId id="288" r:id="rId58"/>
    <p:sldId id="287" r:id="rId59"/>
    <p:sldId id="286" r:id="rId60"/>
    <p:sldId id="285" r:id="rId61"/>
    <p:sldId id="299" r:id="rId62"/>
    <p:sldId id="264" r:id="rId63"/>
    <p:sldId id="319" r:id="rId64"/>
    <p:sldId id="318" r:id="rId65"/>
    <p:sldId id="283" r:id="rId66"/>
    <p:sldId id="284" r:id="rId67"/>
    <p:sldId id="320" r:id="rId6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JZJv+Ef00lyRlxrEhqwfQ" hashData="O/vnFiLwuLvjkuiNhyWp/TxkNA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543800"/>
    <a:srgbClr val="996600"/>
    <a:srgbClr val="0000FF"/>
    <a:srgbClr val="007000"/>
    <a:srgbClr val="993300"/>
    <a:srgbClr val="D79E5F"/>
    <a:srgbClr val="FF3300"/>
    <a:srgbClr val="6633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110" autoAdjust="0"/>
    <p:restoredTop sz="92421" autoAdjust="0"/>
  </p:normalViewPr>
  <p:slideViewPr>
    <p:cSldViewPr>
      <p:cViewPr>
        <p:scale>
          <a:sx n="50" d="100"/>
          <a:sy n="50" d="100"/>
        </p:scale>
        <p:origin x="-684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745E4-94BC-4102-9CA5-9A20032BA72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8D29E-0172-43EC-9AEE-4B89B503193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1DFDD-D496-4E54-A526-B4C416E66F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B60FF6A-2D00-4531-A78B-6D92D160A65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96272161_c5e974db6a_o    Es al final del dí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87" y="0"/>
            <a:ext cx="9117213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786314" cy="6858000"/>
          </a:xfrm>
          <a:prstGeom prst="moon">
            <a:avLst>
              <a:gd name="adj" fmla="val 28871"/>
            </a:avLst>
          </a:prstGeom>
          <a:blipFill dpi="0" rotWithShape="1">
            <a:blip r:embed="rId4">
              <a:alphaModFix amt="75000"/>
              <a:lum bright="-3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9144000" cy="6858000"/>
          </a:xfrm>
          <a:prstGeom prst="moon">
            <a:avLst>
              <a:gd name="adj" fmla="val 28871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28871"/>
            </a:avLst>
          </a:prstGeom>
          <a:blipFill dpi="0" rotWithShape="1">
            <a:blip r:embed="rId4">
              <a:alphaModFix amt="75000"/>
              <a:lum bright="-3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71604" y="571480"/>
            <a:ext cx="3000396" cy="5572164"/>
          </a:xfrm>
          <a:prstGeom prst="moon">
            <a:avLst>
              <a:gd name="adj" fmla="val 38546"/>
            </a:avLst>
          </a:prstGeom>
          <a:blipFill dpi="0" rotWithShape="1">
            <a:blip r:embed="rId4">
              <a:alphaModFix amt="75000"/>
              <a:lum bright="-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786314" y="571480"/>
            <a:ext cx="2705120" cy="5572164"/>
          </a:xfrm>
          <a:prstGeom prst="moon">
            <a:avLst>
              <a:gd name="adj" fmla="val 43375"/>
            </a:avLst>
          </a:prstGeom>
          <a:blipFill dpi="0" rotWithShape="1">
            <a:blip r:embed="rId4">
              <a:alphaModFix amt="75000"/>
              <a:lum bright="-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1714488"/>
            <a:ext cx="1785950" cy="3429024"/>
          </a:xfrm>
          <a:prstGeom prst="moon">
            <a:avLst>
              <a:gd name="adj" fmla="val 45860"/>
            </a:avLst>
          </a:prstGeom>
          <a:blipFill dpi="0" rotWithShape="1">
            <a:blip r:embed="rId4">
              <a:alphaModFix amt="75000"/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572000" y="1714488"/>
            <a:ext cx="1643074" cy="3429024"/>
          </a:xfrm>
          <a:prstGeom prst="moon">
            <a:avLst>
              <a:gd name="adj" fmla="val 49957"/>
            </a:avLst>
          </a:prstGeom>
          <a:blipFill dpi="0" rotWithShape="1">
            <a:blip r:embed="rId4">
              <a:alphaModFix amt="75000"/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6NV0xV133904157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0"/>
            <a:ext cx="7400925" cy="1071546"/>
          </a:xfrm>
          <a:prstGeom prst="rect">
            <a:avLst/>
          </a:prstGeom>
        </p:spPr>
      </p:pic>
      <p:pic>
        <p:nvPicPr>
          <p:cNvPr id="15" name="14 Imagen" descr="PugbLt133904155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0232" y="928671"/>
            <a:ext cx="5162550" cy="1071570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>
        <p:snd r:embed="rId2" name="_frank sinatra &amp; nanci sinatra - something stupi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6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6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inhattan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5724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28596" y="357166"/>
            <a:ext cx="1838773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New  York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-Ig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nhattan-night-skyline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hattan-795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-york-skyl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uev.york.jpg"/>
          <p:cNvPicPr>
            <a:picLocks noChangeAspect="1"/>
          </p:cNvPicPr>
          <p:nvPr/>
        </p:nvPicPr>
        <p:blipFill>
          <a:blip r:embed="rId2"/>
          <a:srcRect l="2500" t="3703" r="2500" b="3704"/>
          <a:stretch>
            <a:fillRect/>
          </a:stretch>
        </p:blipFill>
        <p:spPr>
          <a:xfrm>
            <a:off x="-1" y="0"/>
            <a:ext cx="9121167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70723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latin typeface="Broadway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28572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62987541_ba5cfcf511_o  nueva yo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737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215082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79E5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32349006_4d1750d8c8_o    Nueva York - West Side Sto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85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s.jpg pub americano N.Y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58098006_9e3d417c66_o      Nueva York - Grand Central Termin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214546" y="5750004"/>
            <a:ext cx="4369081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Grand Central Terminal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>
    <p:sndAc>
      <p:stSnd>
        <p:snd r:embed="rId2" name="_frank sinatra &amp; nanci sinatra - something stupi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92506632_02fd634024_o     Nueva York, Times Square - Cruce de ocup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2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85786" y="6211669"/>
            <a:ext cx="2630464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Times 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Square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lesdenuevayorkjl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58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LES-DE-NY-NOCTURNA-USA-a276658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6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95449076_6b261d1675_o     Nueva York - El caballo de la policí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4047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30408214_7cf3de3ee3_o     Nueva York - Puente de Brooklyn Panora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07209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857892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857232"/>
            <a:ext cx="9144000" cy="5000660"/>
          </a:xfrm>
          <a:prstGeom prst="rect">
            <a:avLst/>
          </a:prstGeom>
          <a:solidFill>
            <a:srgbClr val="CC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messquareojodigitalnu0~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.jpg times square. nueva yo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8.jpg  san die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715140" y="6119336"/>
            <a:ext cx="1838965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San Diego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reet_SanDie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rbor_of_San_Diego_Califor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733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5724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lboa_Park_tower.jpg san die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820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_frank sinatra &amp; nanci sinatra - something stupi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6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Moon_Monster2.jpg SAN DIE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79E5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wntown-san-die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4293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" dirty="0" err="1" smtClean="0"/>
              <a:t>sa</a:t>
            </a:r>
            <a:endParaRPr lang="es-ES" dirty="0"/>
          </a:p>
        </p:txBody>
      </p:sp>
      <p:pic>
        <p:nvPicPr>
          <p:cNvPr id="4" name="3 Imagen" descr="1024px-Sdsumain.jpg san diego-univers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6488668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px-FA18CHornetOverSanDiegoNov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-vegas-11595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42910" y="5929330"/>
            <a:ext cx="2161874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Las   Vegas  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8.jpg  las vegas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22324"/>
            <a:ext cx="9144000" cy="683567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429397"/>
            <a:ext cx="1428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ston-sunset-1749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28596" y="5780782"/>
            <a:ext cx="1508618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Boston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 la asuncion-kentuck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572164" cy="684657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4295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85918" y="0"/>
            <a:ext cx="5643602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 flipH="1">
            <a:off x="0" y="6027003"/>
            <a:ext cx="185738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kentucky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.-Marys,-Cathedral-Basilica-of-the-Assumption,-Covington,-Kentucky.jpg"/>
          <p:cNvPicPr>
            <a:picLocks noChangeAspect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5934670"/>
            <a:ext cx="592880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Catedral  Basílica  de la Asunción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Kentucky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pPr algn="ctr"/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JohnARoeblingSuspensionBridge.jpg kentuck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7152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equassett-resort-and-golf-club-cape-cod-cape-cod-massachusetts-104123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2866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928794" y="6027003"/>
            <a:ext cx="4771178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Cape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Cod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 Massachusetts 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>
    <p:sndAc>
      <p:stSnd>
        <p:snd r:embed="rId2" name="_frank sinatra &amp; nanci sinatra - something stupi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CMA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6572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.jpg williamstown, massachuset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-cod-luxury-vacation-rent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506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6.jpg massachuset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n_image_1.size.wequassett-resort-and-golf-club-cape-cod-cape-cod-massachusetts-104123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n_image_0.size.chatham-bars-inn-cape-cod-cape-cod-massachusetts-104121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4293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79E5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 chica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714348" y="6211669"/>
            <a:ext cx="2643206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chicago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go-10310-1024x768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go-la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499-as-Smart-Object-1.jpg brooklyn brid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4422"/>
            <a:ext cx="9144000" cy="432198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1214422"/>
            <a:ext cx="9144000" cy="4286280"/>
          </a:xfrm>
          <a:prstGeom prst="rect">
            <a:avLst/>
          </a:prstGeom>
          <a:solidFill>
            <a:srgbClr val="99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5072074"/>
            <a:ext cx="3142399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Puente  Brooklyn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gran-caaan-de-colorad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79E5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6027003"/>
            <a:ext cx="4759765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El  Gran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Cañon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-- Colorado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>
    <p:sndAc>
      <p:stSnd>
        <p:snd r:embed="rId2" name="_frank sinatra &amp; nanci sinatra - something stupi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_Cold_Hoodoos_Bryce_Canyon_National_Park_Uta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8482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-785850" y="714377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214290"/>
            <a:ext cx="5920660" cy="67710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Parque Nacional  Bryce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Cañon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 Utah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s-angeles-skyl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357166"/>
            <a:ext cx="222759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Los 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Angeles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ival_Valor_Cruise_Ship_Passes_Miami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00034" y="5715016"/>
            <a:ext cx="2857520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Miami  Beach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32 miami flor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7643842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6500826" y="564357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ami_Beach_-_wallpaper_trave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ami_Publik_-_wallpaper_trave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24  florid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ifornia-wallpaper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" y="0"/>
            <a:ext cx="9144026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286512" y="5786454"/>
            <a:ext cx="221272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California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ifornia-wallpaper_3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62150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ifornia-wallpaper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ifornia-wallpaper_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>
    <p:sndAc>
      <p:stSnd>
        <p:snd r:embed="rId2" name="_frank sinatra &amp; nanci sinatra - something stupi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6" grpId="2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stales-de-san-francisco-californi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" y="0"/>
            <a:ext cx="913590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2910" y="5857892"/>
            <a:ext cx="2655599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San  Francisco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_Francisco_California_A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3128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0722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2000232" y="0"/>
            <a:ext cx="5214974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-francisco-and-the-silicon-vall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2737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-Francisco-Estados-Uni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15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4295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San-Francisco-puente-golden-g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5353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5009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5500702"/>
            <a:ext cx="3770006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Puente 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Golden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Gate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necer-en-san-francisco-california-exxon-valde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79E5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ppelin-Airship-Over-San-Francis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"/>
            <a:ext cx="9144000" cy="684885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214290"/>
            <a:ext cx="6338723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Zeppelin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turístico  sobre   la ciudad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ppelin-Airship-Pa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"/>
            <a:ext cx="9144000" cy="684885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FranciscoRussianHi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-francisco-oakland-bay-bridge-7997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34" y="6215082"/>
            <a:ext cx="35811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000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OCIENDO AMER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CONOCIENDO AMERICA</Template>
  <TotalTime>0</TotalTime>
  <Words>120</Words>
  <Application>Microsoft Office PowerPoint</Application>
  <PresentationFormat>Presentación en pantalla (4:3)</PresentationFormat>
  <Paragraphs>55</Paragraphs>
  <Slides>66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CONOCIENDO AMERICA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2012-06-08T20:47:09Z</dcterms:created>
  <dcterms:modified xsi:type="dcterms:W3CDTF">2012-06-08T20:49:58Z</dcterms:modified>
</cp:coreProperties>
</file>