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377" r:id="rId3"/>
    <p:sldId id="533" r:id="rId4"/>
    <p:sldId id="573" r:id="rId5"/>
    <p:sldId id="553" r:id="rId6"/>
    <p:sldId id="554" r:id="rId7"/>
    <p:sldId id="558" r:id="rId8"/>
    <p:sldId id="562" r:id="rId9"/>
    <p:sldId id="565" r:id="rId10"/>
    <p:sldId id="571" r:id="rId11"/>
    <p:sldId id="535" r:id="rId12"/>
    <p:sldId id="536" r:id="rId13"/>
    <p:sldId id="564" r:id="rId14"/>
    <p:sldId id="566" r:id="rId15"/>
    <p:sldId id="537" r:id="rId16"/>
    <p:sldId id="567" r:id="rId17"/>
    <p:sldId id="560" r:id="rId18"/>
    <p:sldId id="570" r:id="rId19"/>
    <p:sldId id="538" r:id="rId20"/>
    <p:sldId id="572" r:id="rId21"/>
    <p:sldId id="569" r:id="rId22"/>
    <p:sldId id="539" r:id="rId23"/>
    <p:sldId id="556" r:id="rId24"/>
    <p:sldId id="540" r:id="rId25"/>
    <p:sldId id="541" r:id="rId26"/>
    <p:sldId id="542" r:id="rId27"/>
    <p:sldId id="559" r:id="rId28"/>
    <p:sldId id="543" r:id="rId29"/>
    <p:sldId id="544" r:id="rId30"/>
    <p:sldId id="545" r:id="rId31"/>
    <p:sldId id="546" r:id="rId32"/>
    <p:sldId id="547" r:id="rId33"/>
    <p:sldId id="548" r:id="rId34"/>
    <p:sldId id="549" r:id="rId35"/>
    <p:sldId id="563" r:id="rId36"/>
    <p:sldId id="550" r:id="rId37"/>
    <p:sldId id="551" r:id="rId38"/>
    <p:sldId id="552" r:id="rId39"/>
    <p:sldId id="574" r:id="rId40"/>
    <p:sldId id="575" r:id="rId41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48pF8nACtgyTmvZDwdbvA" hashData="EFEgKCLsRXgFY+PzHbz0hrgGs6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4.jpeg"/><Relationship Id="rId4" Type="http://schemas.openxmlformats.org/officeDocument/2006/relationships/image" Target="../media/image3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Users\Jose Luis\Desktop\SUPER POBLACION\Sobrepoblac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352889" cy="76327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48551" y="1387458"/>
            <a:ext cx="9072626" cy="600079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istral" pitchFamily="66" charset="0"/>
                <a:cs typeface="Narkisim" pitchFamily="34" charset="-79"/>
              </a:rPr>
              <a:t>COMO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istral" pitchFamily="66" charset="0"/>
                <a:cs typeface="Narkisim" pitchFamily="34" charset="-79"/>
              </a:rPr>
              <a:t>SARDINAS 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istral" pitchFamily="66" charset="0"/>
                <a:cs typeface="Narkisim" pitchFamily="34" charset="-79"/>
              </a:rPr>
              <a:t>EN LATA</a:t>
            </a:r>
            <a:endParaRPr lang="es-ES" sz="1600" b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istral" pitchFamily="66" charset="0"/>
              <a:cs typeface="Narkisim" pitchFamily="34" charset="-79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-55000" contrast="7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>
        <p:snd r:embed="rId2" name="Japón - Templo zen japones Tradicio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77179" y="887392"/>
            <a:ext cx="7786742" cy="5702629"/>
          </a:xfrm>
          <a:prstGeom prst="rect">
            <a:avLst/>
          </a:prstGeom>
        </p:spPr>
        <p:txBody>
          <a:bodyPr wrap="square" lIns="100118" tIns="50059" rIns="100118" bIns="50059">
            <a:spAutoFit/>
          </a:bodyPr>
          <a:lstStyle/>
          <a:p>
            <a:r>
              <a:rPr lang="es-ES" sz="2800" dirty="0">
                <a:latin typeface="Kristen ITC" pitchFamily="66" charset="0"/>
              </a:rPr>
              <a:t>El mundo entero sabe que China es uno de lo países más poblados, pero una cosa es observar una estadística y otra cosa diferente realmente es detenerse a mirar sus espacios urbanos llenos de millones de personas. Estas asombrosas imágenes te mostrarán lo que es la vida cotidiana en una nación de más de mil millones de personas:</a:t>
            </a:r>
            <a:endParaRPr lang="es-ES" sz="2800" dirty="0" smtClean="0">
              <a:latin typeface="Kristen ITC" pitchFamily="66" charset="0"/>
            </a:endParaRPr>
          </a:p>
          <a:p>
            <a:r>
              <a:rPr lang="es-ES" sz="2800" dirty="0" smtClean="0">
                <a:latin typeface="Kristen ITC" pitchFamily="66" charset="0"/>
              </a:rPr>
              <a:t> </a:t>
            </a:r>
          </a:p>
          <a:p>
            <a:r>
              <a:rPr lang="es-ES" sz="2800" dirty="0" smtClean="0">
                <a:latin typeface="Kristen ITC" pitchFamily="66" charset="0"/>
              </a:rPr>
              <a:t>China ha sido el país más poblado del mundo durante milenios. Su población ahora es de casi 1.400 millones de personas.</a:t>
            </a:r>
            <a:endParaRPr lang="es-ES" sz="2800" dirty="0">
              <a:latin typeface="Kristen ITC" pitchFamily="66" charset="0"/>
            </a:endParaRP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Users\Jose Luis\Desktop\SUPER POBLACION\overpopula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9102762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91295" y="673078"/>
            <a:ext cx="10287072" cy="213197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haroni" pitchFamily="2" charset="-79"/>
                <a:cs typeface="Aharoni" pitchFamily="2" charset="-79"/>
              </a:rPr>
              <a:t>COMO  SARDINAS EN LATA</a:t>
            </a:r>
            <a:endParaRPr lang="es-ES" sz="1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91427" y="1173144"/>
            <a:ext cx="83177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atin typeface="Kristen ITC" pitchFamily="66" charset="0"/>
              </a:rPr>
              <a:t>Desde playas repletas de sombrillas hasta embotellamientos vehiculares que duran 6 horas, la sobre-población de China ha desencadenado efectos ambientales irreversibles. Con más de 1.3 billones de personas, es el país con mayor población del mundo. </a:t>
            </a:r>
            <a:br>
              <a:rPr lang="es-ES" sz="2000" b="1" dirty="0" smtClean="0">
                <a:latin typeface="Kristen ITC" pitchFamily="66" charset="0"/>
              </a:rPr>
            </a:br>
            <a:r>
              <a:rPr lang="es-ES" sz="2000" b="1" dirty="0" smtClean="0">
                <a:latin typeface="Kristen ITC" pitchFamily="66" charset="0"/>
              </a:rPr>
              <a:t/>
            </a:r>
            <a:br>
              <a:rPr lang="es-ES" sz="2000" b="1" dirty="0" smtClean="0">
                <a:latin typeface="Kristen ITC" pitchFamily="66" charset="0"/>
              </a:rPr>
            </a:br>
            <a:r>
              <a:rPr lang="es-ES" sz="2000" b="1" dirty="0" smtClean="0">
                <a:latin typeface="Kristen ITC" pitchFamily="66" charset="0"/>
              </a:rPr>
              <a:t>El ascenso de los </a:t>
            </a:r>
            <a:r>
              <a:rPr lang="es-ES" sz="2000" b="1" dirty="0" err="1" smtClean="0">
                <a:latin typeface="Kristen ITC" pitchFamily="66" charset="0"/>
              </a:rPr>
              <a:t>indices</a:t>
            </a:r>
            <a:r>
              <a:rPr lang="es-ES" sz="2000" b="1" dirty="0" smtClean="0">
                <a:latin typeface="Kristen ITC" pitchFamily="66" charset="0"/>
              </a:rPr>
              <a:t> de natalidad en China se deben a diversos factores, siendo el crecimiento económico y el vertiginoso desarrollo tecnológico los principales. </a:t>
            </a:r>
            <a:br>
              <a:rPr lang="es-ES" sz="2000" b="1" dirty="0" smtClean="0">
                <a:latin typeface="Kristen ITC" pitchFamily="66" charset="0"/>
              </a:rPr>
            </a:br>
            <a:r>
              <a:rPr lang="es-ES" sz="2000" b="1" dirty="0" smtClean="0">
                <a:latin typeface="Kristen ITC" pitchFamily="66" charset="0"/>
              </a:rPr>
              <a:t/>
            </a:r>
            <a:br>
              <a:rPr lang="es-ES" sz="2000" b="1" dirty="0" smtClean="0">
                <a:latin typeface="Kristen ITC" pitchFamily="66" charset="0"/>
              </a:rPr>
            </a:br>
            <a:r>
              <a:rPr lang="es-ES" sz="2000" b="1" dirty="0" smtClean="0">
                <a:latin typeface="Kristen ITC" pitchFamily="66" charset="0"/>
              </a:rPr>
              <a:t>A su vez, esto ha ocasionado daños en el ambiente altamente preocupantes. Los grandes proyectos mobiliarios y la constante explotación de materia prima, ha colocado al gigante asiático como el mayor emisor de gases de efecto invernadero. </a:t>
            </a:r>
            <a:br>
              <a:rPr lang="es-ES" sz="2000" b="1" dirty="0" smtClean="0">
                <a:latin typeface="Kristen ITC" pitchFamily="66" charset="0"/>
              </a:rPr>
            </a:br>
            <a:r>
              <a:rPr lang="es-ES" sz="2000" b="1" dirty="0" smtClean="0">
                <a:latin typeface="Kristen ITC" pitchFamily="66" charset="0"/>
              </a:rPr>
              <a:t/>
            </a:r>
            <a:br>
              <a:rPr lang="es-ES" sz="2000" b="1" dirty="0" smtClean="0">
                <a:latin typeface="Kristen ITC" pitchFamily="66" charset="0"/>
              </a:rPr>
            </a:br>
            <a:r>
              <a:rPr lang="es-ES" sz="2000" b="1" dirty="0" smtClean="0">
                <a:latin typeface="Kristen ITC" pitchFamily="66" charset="0"/>
              </a:rPr>
              <a:t>En estas increíbles fotografías podrás apreciar esta realidad. En una de ellas se encuentran algunas avenidas y autopistas al tope de automóviles, en otra un salón de clases que alberga más de 100 niños a la vez. Esperemos disfrutes de esta galería:</a:t>
            </a:r>
            <a:endParaRPr lang="es-ES" sz="2000" dirty="0">
              <a:latin typeface="Kristen ITC" pitchFamily="66" charset="0"/>
            </a:endParaRP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SUPER POBLACION\Sobrepoblac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5288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SUPER POBLACION\explosg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7116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SUPER POBLACION\a536095c-c231-4835-872b-879bce2fcf90-1020x6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0337" y="0"/>
            <a:ext cx="11430000" cy="7632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77047" y="601640"/>
            <a:ext cx="1571264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CHABOLAS</a:t>
            </a:r>
            <a:endParaRPr lang="es-ES" sz="2400" b="1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SUPER POBLACION\512a3e85802cd68d87b4082a814ba2c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1410" cy="7632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77047" y="601640"/>
            <a:ext cx="1945469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Patio de luces</a:t>
            </a:r>
            <a:endParaRPr lang="es-ES" sz="2400" b="1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SUPER POBLACION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3" cy="774565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05609" y="530202"/>
            <a:ext cx="1433406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GALERIAS</a:t>
            </a:r>
            <a:endParaRPr lang="es-ES" sz="2400" b="1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4070" cy="7632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05609" y="744516"/>
            <a:ext cx="1183401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 smtClean="0"/>
              <a:t>STANDS</a:t>
            </a:r>
            <a:endParaRPr lang="es-ES" sz="2400" b="1" dirty="0"/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4070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0185" y="636036"/>
            <a:ext cx="5634832" cy="932092"/>
          </a:xfrm>
          <a:prstGeom prst="rect">
            <a:avLst/>
          </a:prstGeom>
          <a:solidFill>
            <a:srgbClr val="FFFF00"/>
          </a:solidFill>
        </p:spPr>
        <p:txBody>
          <a:bodyPr lIns="100118" tIns="50059" rIns="100118" bIns="50059">
            <a:spAutoFit/>
          </a:bodyPr>
          <a:lstStyle/>
          <a:p>
            <a:pPr algn="ctr"/>
            <a:r>
              <a:rPr lang="es-ES" b="1" dirty="0" smtClean="0"/>
              <a:t>Hay 430 millones de bicicletas en China. Son parte del mayor movimiento de movilidad individual en toda la historia humana.</a:t>
            </a:r>
            <a:endParaRPr lang="es-ES" dirty="0"/>
          </a:p>
        </p:txBody>
      </p:sp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SUPER POBLACION\8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09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SUPER POBLACION\4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09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7853" y="477020"/>
            <a:ext cx="5634832" cy="932092"/>
          </a:xfrm>
          <a:prstGeom prst="rect">
            <a:avLst/>
          </a:prstGeom>
          <a:solidFill>
            <a:srgbClr val="FFFF00"/>
          </a:solidFill>
        </p:spPr>
        <p:txBody>
          <a:bodyPr lIns="100118" tIns="50059" rIns="100118" bIns="50059">
            <a:spAutoFit/>
          </a:bodyPr>
          <a:lstStyle/>
          <a:p>
            <a:pPr algn="ctr"/>
            <a:r>
              <a:rPr lang="es-ES" b="1" dirty="0" smtClean="0"/>
              <a:t>Las tres ciudades más grandes del país por población urbana son </a:t>
            </a:r>
            <a:r>
              <a:rPr lang="es-ES" b="1" dirty="0" err="1" smtClean="0"/>
              <a:t>Shanghai</a:t>
            </a:r>
            <a:r>
              <a:rPr lang="es-ES" b="1" dirty="0" smtClean="0"/>
              <a:t>, Pekín y </a:t>
            </a:r>
            <a:r>
              <a:rPr lang="es-ES" b="1" dirty="0" err="1" smtClean="0"/>
              <a:t>Guangzhou</a:t>
            </a:r>
            <a:r>
              <a:rPr lang="es-ES" b="1" dirty="0" smtClean="0"/>
              <a:t>, que albergan a más de 20 millones de personas.</a:t>
            </a:r>
            <a:endParaRPr lang="es-ES" dirty="0"/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SUPER POBLACION\3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09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7170" name="Picture 2" descr="C:\Users\Jose Luis\Desktop\SUPER POBLACION\China-Full010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77245" y="0"/>
            <a:ext cx="6715172" cy="7832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  <p:sndAc>
      <p:stSnd>
        <p:snd r:embed="rId2" name="Oriental 3,18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SUPER POBLACION\10-cosas-que-no-sabias-sobre-poblacion-mundia-L-L_EYb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6051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3096" y="636037"/>
            <a:ext cx="3404652" cy="655094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Había 1.4 millones de taxis en China a finales de 2015.</a:t>
            </a:r>
            <a:endParaRPr lang="es-ES" dirty="0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8434" name="Picture 2" descr="C:\Users\Jose Luis\Desktop\SUPER POBLACION\3D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1493" y="0"/>
            <a:ext cx="7777972" cy="80311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SUPER POBLACION\57e1b8dbc36188da448b47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55616"/>
            <a:ext cx="11269664" cy="78883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5232" y="715544"/>
            <a:ext cx="4178436" cy="932092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Esta piscina, en la provincia de Sichuan, fue visitada por más de </a:t>
            </a:r>
            <a:r>
              <a:rPr lang="es-ES" b="1" dirty="0" smtClean="0"/>
              <a:t>15 </a:t>
            </a:r>
            <a:r>
              <a:rPr lang="es-ES" b="1" dirty="0" smtClean="0"/>
              <a:t>millón de personas durante el verano de </a:t>
            </a:r>
            <a:r>
              <a:rPr lang="es-ES" b="1" dirty="0" smtClean="0"/>
              <a:t>2015.</a:t>
            </a:r>
            <a:endParaRPr lang="es-ES" dirty="0"/>
          </a:p>
        </p:txBody>
      </p:sp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SUPER POBLACION\only_in_china_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087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5231" y="556529"/>
            <a:ext cx="5634832" cy="655094"/>
          </a:xfrm>
          <a:prstGeom prst="rect">
            <a:avLst/>
          </a:prstGeom>
          <a:solidFill>
            <a:srgbClr val="FFFF00"/>
          </a:solidFill>
        </p:spPr>
        <p:txBody>
          <a:bodyPr lIns="100118" tIns="50059" rIns="100118" bIns="50059">
            <a:spAutoFit/>
          </a:bodyPr>
          <a:lstStyle/>
          <a:p>
            <a:pPr algn="ctr"/>
            <a:r>
              <a:rPr lang="es-ES" b="1" dirty="0" smtClean="0"/>
              <a:t>Más del 10% de los pasajeros aéreos globales transportados en 2015 viajaban hacia o desde China</a:t>
            </a: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7853" y="477020"/>
            <a:ext cx="5261735" cy="932092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Este festival de </a:t>
            </a:r>
            <a:r>
              <a:rPr lang="es-ES" b="1" dirty="0" smtClean="0"/>
              <a:t>lámparas </a:t>
            </a:r>
            <a:r>
              <a:rPr lang="es-ES" b="1" dirty="0" smtClean="0"/>
              <a:t>de un mes, celebrado en el jardín de </a:t>
            </a:r>
            <a:r>
              <a:rPr lang="es-ES" b="1" dirty="0" err="1" smtClean="0"/>
              <a:t>Yuyuan</a:t>
            </a:r>
            <a:r>
              <a:rPr lang="es-ES" b="1" dirty="0" smtClean="0"/>
              <a:t> de </a:t>
            </a:r>
            <a:r>
              <a:rPr lang="es-ES" b="1" dirty="0" err="1" smtClean="0"/>
              <a:t>Shanghai</a:t>
            </a:r>
            <a:r>
              <a:rPr lang="es-ES" b="1" dirty="0" smtClean="0"/>
              <a:t>, es atendido por muchos miles de personas cada año.</a:t>
            </a:r>
            <a:endParaRPr lang="es-ES" dirty="0"/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7853" y="795053"/>
            <a:ext cx="5634832" cy="655094"/>
          </a:xfrm>
          <a:prstGeom prst="rect">
            <a:avLst/>
          </a:prstGeom>
          <a:solidFill>
            <a:srgbClr val="FFFF00"/>
          </a:solidFill>
        </p:spPr>
        <p:txBody>
          <a:bodyPr lIns="100118" tIns="50059" rIns="100118" bIns="50059">
            <a:spAutoFit/>
          </a:bodyPr>
          <a:lstStyle/>
          <a:p>
            <a:pPr algn="ctr"/>
            <a:r>
              <a:rPr lang="es-ES" b="1" dirty="0" smtClean="0"/>
              <a:t>Las sombrillas se apoderan de las orillas de Dalian, un puerto marítimo en la provincia de Liaoning.</a:t>
            </a: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SUPER POBLACION\exceso-poblac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8438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475" y="477020"/>
            <a:ext cx="4797464" cy="932092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La gente se refugia en un día lluvioso en la Expo Mundial de </a:t>
            </a:r>
            <a:r>
              <a:rPr lang="es-ES" b="1" dirty="0" err="1" smtClean="0"/>
              <a:t>Shanghai</a:t>
            </a:r>
            <a:r>
              <a:rPr lang="es-ES" b="1" dirty="0" smtClean="0"/>
              <a:t> 2010, a la que asistieron más de 73 millones de personas.</a:t>
            </a: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7229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3096" y="715544"/>
            <a:ext cx="4565329" cy="1209091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Festival anual de salpicaduras de agua, celebrado en la provincia de Yunnan, es una ceremonia importante para más de un millón de personas de la etnia </a:t>
            </a:r>
            <a:r>
              <a:rPr lang="es-ES" b="1" dirty="0" err="1" smtClean="0"/>
              <a:t>Dai</a:t>
            </a:r>
            <a:r>
              <a:rPr lang="es-ES" b="1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5232" y="636036"/>
            <a:ext cx="4642707" cy="1209091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Las muchedumbres alinean las orillas del río de </a:t>
            </a:r>
            <a:r>
              <a:rPr lang="es-ES" b="1" dirty="0" err="1" smtClean="0"/>
              <a:t>Qiantang</a:t>
            </a:r>
            <a:r>
              <a:rPr lang="es-ES" b="1" dirty="0" smtClean="0"/>
              <a:t> para presenciar el agujero de marea más grande del mundo, que puede alcanzar hasta 9 metros de altura.</a:t>
            </a:r>
            <a:endParaRPr lang="es-ES" dirty="0"/>
          </a:p>
        </p:txBody>
      </p:sp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3096" y="477021"/>
            <a:ext cx="4642707" cy="655094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Más de 24 millones de automóviles fueron fabricados en China el año pasado.</a:t>
            </a:r>
            <a:endParaRPr lang="es-ES" dirty="0"/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5231" y="397513"/>
            <a:ext cx="5370904" cy="932092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La calle Nanjing de 3,4 millas de Shanghái es el distrito comercial más largo del mundo. Es visitado por más de 1 millón de personas cada día.</a:t>
            </a:r>
            <a:endParaRPr lang="es-ES" dirty="0"/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7853" y="318005"/>
            <a:ext cx="4642707" cy="932092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Esta feria de trabajo, que se celebró en Zhengzhou en </a:t>
            </a:r>
            <a:r>
              <a:rPr lang="es-ES" b="1" dirty="0" smtClean="0"/>
              <a:t>2015, </a:t>
            </a:r>
            <a:r>
              <a:rPr lang="es-ES" b="1" dirty="0" smtClean="0"/>
              <a:t>contó con la asistencia de más de 50.000 personas.</a:t>
            </a: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otos china país superpobla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592972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5231" y="477021"/>
            <a:ext cx="5634832" cy="1209091"/>
          </a:xfrm>
          <a:prstGeom prst="rect">
            <a:avLst/>
          </a:prstGeom>
          <a:solidFill>
            <a:srgbClr val="FFFF00"/>
          </a:solidFill>
        </p:spPr>
        <p:txBody>
          <a:bodyPr lIns="100118" tIns="50059" rIns="100118" bIns="50059">
            <a:spAutoFit/>
          </a:bodyPr>
          <a:lstStyle/>
          <a:p>
            <a:pPr algn="ctr"/>
            <a:r>
              <a:rPr lang="es-ES" b="1" dirty="0" smtClean="0"/>
              <a:t>Más de 1.700 estudiantes se examinaron en una escuela en </a:t>
            </a:r>
            <a:r>
              <a:rPr lang="es-ES" b="1" dirty="0" err="1" smtClean="0"/>
              <a:t>Yichuan</a:t>
            </a:r>
            <a:r>
              <a:rPr lang="es-ES" b="1" dirty="0" smtClean="0"/>
              <a:t>, provincia de Shaanxi, en 2015. Se llevó a cabo en el patio de recreo al aire libre de la escuela debido a la falta de espacio interior.</a:t>
            </a:r>
            <a:endParaRPr lang="es-ES" dirty="0"/>
          </a:p>
        </p:txBody>
      </p:sp>
    </p:spTree>
  </p:cSld>
  <p:clrMapOvr>
    <a:masterClrMapping/>
  </p:clrMapOvr>
  <p:transition spd="slow" advTm="16000">
    <p:comb dir="vert"/>
    <p:sndAc>
      <p:stSnd>
        <p:snd r:embed="rId2" name="Japón - Templo zen japones Tradicional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SUPER POBLACION\91299504_china13-313x1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6068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3096" y="636036"/>
            <a:ext cx="4984012" cy="932092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Los estudiantes escapan del calor del verano durmiendo en esterillas en un gimnasio universitario en Wuhan, provincia de Hubei.</a:t>
            </a:r>
            <a:endParaRPr lang="es-ES" dirty="0"/>
          </a:p>
        </p:txBody>
      </p:sp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407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2610" y="715544"/>
            <a:ext cx="4023680" cy="932092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El </a:t>
            </a:r>
            <a:r>
              <a:rPr lang="es-ES" b="1" dirty="0" smtClean="0"/>
              <a:t>año Nuevo Chino es celebrado por más de mil millones de personas en todo el mundo cada año.</a:t>
            </a:r>
            <a:endParaRPr lang="es-ES" dirty="0"/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otos china país superpob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7229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7853" y="636037"/>
            <a:ext cx="5912553" cy="655094"/>
          </a:xfrm>
          <a:prstGeom prst="rect">
            <a:avLst/>
          </a:prstGeom>
          <a:solidFill>
            <a:srgbClr val="FFFF00"/>
          </a:solidFill>
        </p:spPr>
        <p:txBody>
          <a:bodyPr wrap="square" lIns="100118" tIns="50059" rIns="100118" bIns="50059">
            <a:spAutoFit/>
          </a:bodyPr>
          <a:lstStyle/>
          <a:p>
            <a:pPr algn="ctr"/>
            <a:r>
              <a:rPr lang="es-ES" b="1" dirty="0" smtClean="0"/>
              <a:t>Esto es lo que sucedió cuando un complejo residencial se puso a la venta en la ciudad de Hangzhou.</a:t>
            </a:r>
            <a:endParaRPr lang="es-ES" dirty="0"/>
          </a:p>
        </p:txBody>
      </p:sp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e"/>
          <p:cNvPicPr>
            <a:picLocks noChangeAspect="1" noChangeArrowheads="1"/>
          </p:cNvPicPr>
          <p:nvPr/>
        </p:nvPicPr>
        <p:blipFill>
          <a:blip r:embed="rId2"/>
          <a:srcRect b="51229"/>
          <a:stretch>
            <a:fillRect/>
          </a:stretch>
        </p:blipFill>
        <p:spPr bwMode="auto">
          <a:xfrm>
            <a:off x="0" y="0"/>
            <a:ext cx="11338339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63525" y="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miércoles, 05 de abril de 2017</a:t>
            </a:fld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19:48</a:t>
            </a:fld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PERPOBLAC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SUPERPOBLACION</Template>
  <TotalTime>11</TotalTime>
  <Words>516</Words>
  <Application>Microsoft Office PowerPoint</Application>
  <PresentationFormat>Personalizado</PresentationFormat>
  <Paragraphs>38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SUPERPOBLACION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11</cp:revision>
  <dcterms:created xsi:type="dcterms:W3CDTF">2017-04-05T17:48:22Z</dcterms:created>
  <dcterms:modified xsi:type="dcterms:W3CDTF">2017-04-05T17:59:28Z</dcterms:modified>
</cp:coreProperties>
</file>