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316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302" r:id="rId30"/>
    <p:sldId id="282" r:id="rId31"/>
    <p:sldId id="286" r:id="rId32"/>
    <p:sldId id="283" r:id="rId33"/>
    <p:sldId id="284" r:id="rId34"/>
    <p:sldId id="285" r:id="rId35"/>
    <p:sldId id="288" r:id="rId36"/>
    <p:sldId id="287" r:id="rId37"/>
    <p:sldId id="290" r:id="rId38"/>
    <p:sldId id="289" r:id="rId39"/>
    <p:sldId id="303" r:id="rId40"/>
    <p:sldId id="291" r:id="rId41"/>
    <p:sldId id="293" r:id="rId42"/>
    <p:sldId id="301" r:id="rId43"/>
    <p:sldId id="292" r:id="rId44"/>
    <p:sldId id="304" r:id="rId45"/>
    <p:sldId id="295" r:id="rId46"/>
    <p:sldId id="294" r:id="rId47"/>
    <p:sldId id="296" r:id="rId48"/>
    <p:sldId id="297" r:id="rId49"/>
    <p:sldId id="298" r:id="rId50"/>
    <p:sldId id="300" r:id="rId51"/>
    <p:sldId id="299" r:id="rId52"/>
    <p:sldId id="305" r:id="rId53"/>
    <p:sldId id="306" r:id="rId54"/>
    <p:sldId id="310" r:id="rId55"/>
    <p:sldId id="307" r:id="rId56"/>
    <p:sldId id="308" r:id="rId57"/>
    <p:sldId id="312" r:id="rId58"/>
    <p:sldId id="320" r:id="rId59"/>
    <p:sldId id="309" r:id="rId60"/>
    <p:sldId id="319" r:id="rId61"/>
    <p:sldId id="313" r:id="rId62"/>
    <p:sldId id="311" r:id="rId63"/>
    <p:sldId id="314" r:id="rId64"/>
    <p:sldId id="317" r:id="rId65"/>
    <p:sldId id="315" r:id="rId66"/>
    <p:sldId id="318" r:id="rId67"/>
    <p:sldId id="321" r:id="rId6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oYAGSJnzClpamiIOcc/Zw==" hashData="QqZVowW743Xa96YpvFxIrBK4/CiNa5JMhwtUrReFaTkw9LbckmTJVWkuE+5deFOOLfDvEdh9zDXL9s5Sc+35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7" d="100"/>
          <a:sy n="37" d="100"/>
        </p:scale>
        <p:origin x="84" y="1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00335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9595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6519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41327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6378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58904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53293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369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3419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01467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56538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523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F746B-A62B-4541-9F00-415CCCF56550}" type="datetimeFigureOut">
              <a:rPr lang="es-CO" smtClean="0"/>
              <a:t>14/10/2017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065F8-0C70-471A-A3D7-01C8007D5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4097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88584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0" y="14438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i="1" dirty="0"/>
              <a:t>Comillas es un municipio y localidad de la comunidad autónoma de Cantabria (España) situado en la Comarca de la Costa Occidental. Limita al norte con el mar Cantábrico, al sur con el municipio de </a:t>
            </a:r>
            <a:r>
              <a:rPr lang="es-CO" i="1" dirty="0" err="1"/>
              <a:t>Udías</a:t>
            </a:r>
            <a:r>
              <a:rPr lang="es-CO" i="1" dirty="0"/>
              <a:t>, al este con el de </a:t>
            </a:r>
            <a:r>
              <a:rPr lang="es-CO" i="1" dirty="0" err="1"/>
              <a:t>Ruiloba</a:t>
            </a:r>
            <a:r>
              <a:rPr lang="es-CO" i="1" dirty="0"/>
              <a:t> y Alfoz de Lloredo y al oeste con el de </a:t>
            </a:r>
            <a:r>
              <a:rPr lang="es-CO" i="1" dirty="0" err="1"/>
              <a:t>Valdáliga</a:t>
            </a:r>
            <a:r>
              <a:rPr lang="es-CO" i="1" dirty="0"/>
              <a:t>.</a:t>
            </a:r>
          </a:p>
          <a:p>
            <a:pPr algn="ctr"/>
            <a:r>
              <a:rPr lang="es-CO" i="1" dirty="0"/>
              <a:t>Destaca por sus edificios medievales y barrocos y por ser uno de los pocos lugares fuera de Cataluña en el que intervinieron artistas modernistas como Antoni Gaudí, siendo sus obras abundantes y visibles por toda la villa.</a:t>
            </a:r>
          </a:p>
          <a:p>
            <a:pPr algn="ctr"/>
            <a:r>
              <a:rPr lang="es-CO" i="1" dirty="0"/>
              <a:t>La localidad da nombre a la Universidad Pontificia Comillas ubicada originalmente en esta villa cántabra hasta su traslado a Madrid. Los antiguos edificios de la universidad son uno de los mejores ejemplos del modernismo de la localidad. Actualmente es un campus de la Universidad de Cantabria.</a:t>
            </a:r>
          </a:p>
        </p:txBody>
      </p:sp>
      <p:sp>
        <p:nvSpPr>
          <p:cNvPr id="2" name="CuadroTexto 1"/>
          <p:cNvSpPr txBox="1"/>
          <p:nvPr/>
        </p:nvSpPr>
        <p:spPr>
          <a:xfrm rot="1166313">
            <a:off x="9658351" y="513546"/>
            <a:ext cx="2343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b="1" i="1" dirty="0" smtClean="0"/>
              <a:t>Creó: Jeremías</a:t>
            </a:r>
          </a:p>
          <a:p>
            <a:pPr algn="ctr"/>
            <a:r>
              <a:rPr lang="es-CO" sz="1400" b="1" i="1" dirty="0" smtClean="0"/>
              <a:t>Para: mis </a:t>
            </a:r>
            <a:r>
              <a:rPr lang="es-CO" sz="1400" b="1" i="1" dirty="0" err="1" smtClean="0"/>
              <a:t>pps</a:t>
            </a:r>
            <a:r>
              <a:rPr lang="es-CO" sz="1400" b="1" i="1" dirty="0" smtClean="0"/>
              <a:t> </a:t>
            </a:r>
          </a:p>
          <a:p>
            <a:pPr algn="ctr"/>
            <a:r>
              <a:rPr lang="es-CO" sz="1400" b="1" i="1" dirty="0" smtClean="0"/>
              <a:t>Música: En mi viejo San Juan</a:t>
            </a:r>
            <a:endParaRPr lang="es-CO" sz="1400" b="1" i="1" dirty="0"/>
          </a:p>
        </p:txBody>
      </p:sp>
      <p:pic>
        <p:nvPicPr>
          <p:cNvPr id="5" name="En_mi_viejo_San_Ju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6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377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8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972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065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228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127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50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72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342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88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478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23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76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63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3724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9558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192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07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04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62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4060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822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752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8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527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52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92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635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854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1649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05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518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3055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6424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388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341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512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3097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2029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930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043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4333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4822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383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850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701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5683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615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5689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0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385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905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332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8586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7581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520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6439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8565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5556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280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6716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8408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3558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63578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176</Words>
  <Application>Microsoft Office PowerPoint</Application>
  <PresentationFormat>Panorámica</PresentationFormat>
  <Paragraphs>8</Paragraphs>
  <Slides>66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2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 Moreno Barbero</cp:lastModifiedBy>
  <cp:revision>8</cp:revision>
  <dcterms:created xsi:type="dcterms:W3CDTF">2017-04-23T12:17:44Z</dcterms:created>
  <dcterms:modified xsi:type="dcterms:W3CDTF">2017-10-14T21:45:24Z</dcterms:modified>
</cp:coreProperties>
</file>