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60" r:id="rId1"/>
    <p:sldMasterId id="2147483672" r:id="rId2"/>
    <p:sldMasterId id="2147483684" r:id="rId3"/>
  </p:sldMasterIdLst>
  <p:notesMasterIdLst>
    <p:notesMasterId r:id="rId48"/>
  </p:notesMasterIdLst>
  <p:sldIdLst>
    <p:sldId id="257" r:id="rId4"/>
    <p:sldId id="258" r:id="rId5"/>
    <p:sldId id="259" r:id="rId6"/>
    <p:sldId id="260" r:id="rId7"/>
    <p:sldId id="261" r:id="rId8"/>
    <p:sldId id="262" r:id="rId9"/>
    <p:sldId id="263" r:id="rId10"/>
    <p:sldId id="285" r:id="rId11"/>
    <p:sldId id="264" r:id="rId12"/>
    <p:sldId id="265" r:id="rId13"/>
    <p:sldId id="266" r:id="rId14"/>
    <p:sldId id="267" r:id="rId15"/>
    <p:sldId id="283" r:id="rId16"/>
    <p:sldId id="268" r:id="rId17"/>
    <p:sldId id="269" r:id="rId18"/>
    <p:sldId id="270" r:id="rId19"/>
    <p:sldId id="281" r:id="rId20"/>
    <p:sldId id="296" r:id="rId21"/>
    <p:sldId id="271" r:id="rId22"/>
    <p:sldId id="272" r:id="rId23"/>
    <p:sldId id="273" r:id="rId24"/>
    <p:sldId id="274" r:id="rId25"/>
    <p:sldId id="275" r:id="rId26"/>
    <p:sldId id="282" r:id="rId27"/>
    <p:sldId id="276" r:id="rId28"/>
    <p:sldId id="278" r:id="rId29"/>
    <p:sldId id="277" r:id="rId30"/>
    <p:sldId id="297" r:id="rId31"/>
    <p:sldId id="279" r:id="rId32"/>
    <p:sldId id="280" r:id="rId33"/>
    <p:sldId id="284" r:id="rId34"/>
    <p:sldId id="286" r:id="rId35"/>
    <p:sldId id="287" r:id="rId36"/>
    <p:sldId id="294" r:id="rId37"/>
    <p:sldId id="288" r:id="rId38"/>
    <p:sldId id="289" r:id="rId39"/>
    <p:sldId id="298" r:id="rId40"/>
    <p:sldId id="290" r:id="rId41"/>
    <p:sldId id="291" r:id="rId42"/>
    <p:sldId id="292" r:id="rId43"/>
    <p:sldId id="293" r:id="rId44"/>
    <p:sldId id="295" r:id="rId45"/>
    <p:sldId id="299" r:id="rId46"/>
    <p:sldId id="300" r:id="rId47"/>
  </p:sldIdLst>
  <p:sldSz cx="11520488" cy="7091363"/>
  <p:notesSz cx="6858000" cy="9144000"/>
  <p:embeddedFontLst>
    <p:embeddedFont>
      <p:font typeface="Alto" pitchFamily="2" charset="0"/>
      <p:regular r:id="rId49"/>
    </p:embeddedFont>
    <p:embeddedFont>
      <p:font typeface="Belwe Cn BT" panose="02060806050305020504" pitchFamily="18" charset="0"/>
      <p:regular r:id="rId50"/>
    </p:embeddedFont>
    <p:embeddedFont>
      <p:font typeface="Calibri" panose="020F0502020204030204" pitchFamily="34" charset="0"/>
      <p:regular r:id="rId51"/>
      <p:bold r:id="rId52"/>
      <p:italic r:id="rId53"/>
      <p:boldItalic r:id="rId54"/>
    </p:embeddedFont>
    <p:embeddedFont>
      <p:font typeface="Calibri Light" panose="020F0302020204030204" pitchFamily="34" charset="0"/>
      <p:regular r:id="rId55"/>
      <p:italic r:id="rId56"/>
    </p:embeddedFont>
    <p:embeddedFont>
      <p:font typeface="Castanet" pitchFamily="2" charset="0"/>
      <p:regular r:id="rId57"/>
    </p:embeddedFont>
    <p:embeddedFont>
      <p:font typeface="EckmaDEE" pitchFamily="2" charset="0"/>
      <p:regular r:id="rId58"/>
    </p:embeddedFont>
    <p:embeddedFont>
      <p:font typeface="Kristen ITC" panose="03050502040202030202" pitchFamily="66" charset="0"/>
      <p:regular r:id="rId59"/>
    </p:embeddedFont>
    <p:embeddedFont>
      <p:font typeface="Nadianne" panose="03020902050305070206" pitchFamily="66" charset="0"/>
      <p:bold r:id="rId60"/>
    </p:embeddedFont>
    <p:embeddedFont>
      <p:font typeface="ProseAntique" pitchFamily="2" charset="0"/>
      <p:bold r:id="rId61"/>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rCo/WJHcMpifxcWnaIgU3A==" hashData="E+lCfDdPouohIiURDfzbdiUsv7cywInxGy5Yg4KLX1zt24CkvyN32GNo+KhgmbZ7EabnOKQravCqlRY4YIEbG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D812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94" d="100"/>
          <a:sy n="94" d="100"/>
        </p:scale>
        <p:origin x="102" y="3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font" Target="fonts/font2.fntdata"/><Relationship Id="rId55" Type="http://schemas.openxmlformats.org/officeDocument/2006/relationships/font" Target="fonts/font7.fntdata"/><Relationship Id="rId63"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font" Target="fonts/font6.fntdata"/><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font" Target="fonts/font5.fntdata"/><Relationship Id="rId58" Type="http://schemas.openxmlformats.org/officeDocument/2006/relationships/font" Target="fonts/font10.fntdata"/><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font" Target="fonts/font1.fntdata"/><Relationship Id="rId57" Type="http://schemas.openxmlformats.org/officeDocument/2006/relationships/font" Target="fonts/font9.fntdata"/><Relationship Id="rId61" Type="http://schemas.openxmlformats.org/officeDocument/2006/relationships/font" Target="fonts/font13.fntdata"/><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font" Target="fonts/font4.fntdata"/><Relationship Id="rId60" Type="http://schemas.openxmlformats.org/officeDocument/2006/relationships/font" Target="fonts/font12.fntdata"/><Relationship Id="rId65"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notesMaster" Target="notesMasters/notesMaster1.xml"/><Relationship Id="rId56" Type="http://schemas.openxmlformats.org/officeDocument/2006/relationships/font" Target="fonts/font8.fntdata"/><Relationship Id="rId64" Type="http://schemas.openxmlformats.org/officeDocument/2006/relationships/theme" Target="theme/theme1.xml"/><Relationship Id="rId8" Type="http://schemas.openxmlformats.org/officeDocument/2006/relationships/slide" Target="slides/slide5.xml"/><Relationship Id="rId51" Type="http://schemas.openxmlformats.org/officeDocument/2006/relationships/font" Target="fonts/font3.fntdata"/><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font" Target="fonts/font11.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262D9D0-3E8B-4EEC-9BDD-503447734F9E}" type="datetimeFigureOut">
              <a:rPr lang="sk-SK" smtClean="0"/>
              <a:t>7. 3. 2020</a:t>
            </a:fld>
            <a:endParaRPr lang="sk-SK"/>
          </a:p>
        </p:txBody>
      </p:sp>
      <p:sp>
        <p:nvSpPr>
          <p:cNvPr id="4" name="Zástupný objekt pre obrázok snímky 3"/>
          <p:cNvSpPr>
            <a:spLocks noGrp="1" noRot="1" noChangeAspect="1"/>
          </p:cNvSpPr>
          <p:nvPr>
            <p:ph type="sldImg" idx="2"/>
          </p:nvPr>
        </p:nvSpPr>
        <p:spPr>
          <a:xfrm>
            <a:off x="922338" y="1143000"/>
            <a:ext cx="5013325"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C171102-A937-43AF-930B-1CB7CA7C1913}" type="slidenum">
              <a:rPr lang="sk-SK" smtClean="0"/>
              <a:t>‹#›</a:t>
            </a:fld>
            <a:endParaRPr lang="sk-SK"/>
          </a:p>
        </p:txBody>
      </p:sp>
    </p:spTree>
    <p:extLst>
      <p:ext uri="{BB962C8B-B14F-4D97-AF65-F5344CB8AC3E}">
        <p14:creationId xmlns:p14="http://schemas.microsoft.com/office/powerpoint/2010/main" val="2107589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440061" y="1160555"/>
            <a:ext cx="8640366" cy="2468845"/>
          </a:xfrm>
        </p:spPr>
        <p:txBody>
          <a:bodyPr anchor="b"/>
          <a:lstStyle>
            <a:lvl1pPr algn="ctr">
              <a:defRPr sz="5669"/>
            </a:lvl1pPr>
          </a:lstStyle>
          <a:p>
            <a:r>
              <a:rPr lang="sk-SK"/>
              <a:t>Kliknutím upravte štýl predlohy nadpisu</a:t>
            </a:r>
            <a:endParaRPr lang="en-US" dirty="0"/>
          </a:p>
        </p:txBody>
      </p:sp>
      <p:sp>
        <p:nvSpPr>
          <p:cNvPr id="3" name="Subtitle 2"/>
          <p:cNvSpPr>
            <a:spLocks noGrp="1"/>
          </p:cNvSpPr>
          <p:nvPr>
            <p:ph type="subTitle" idx="1"/>
          </p:nvPr>
        </p:nvSpPr>
        <p:spPr>
          <a:xfrm>
            <a:off x="1440061" y="3724608"/>
            <a:ext cx="8640366" cy="1712104"/>
          </a:xfrm>
        </p:spPr>
        <p:txBody>
          <a:bodyPr/>
          <a:lstStyle>
            <a:lvl1pPr marL="0" indent="0" algn="ctr">
              <a:buNone/>
              <a:defRPr sz="2268"/>
            </a:lvl1pPr>
            <a:lvl2pPr marL="432008" indent="0" algn="ctr">
              <a:buNone/>
              <a:defRPr sz="1890"/>
            </a:lvl2pPr>
            <a:lvl3pPr marL="864017" indent="0" algn="ctr">
              <a:buNone/>
              <a:defRPr sz="1701"/>
            </a:lvl3pPr>
            <a:lvl4pPr marL="1296025" indent="0" algn="ctr">
              <a:buNone/>
              <a:defRPr sz="1512"/>
            </a:lvl4pPr>
            <a:lvl5pPr marL="1728033" indent="0" algn="ctr">
              <a:buNone/>
              <a:defRPr sz="1512"/>
            </a:lvl5pPr>
            <a:lvl6pPr marL="2160041" indent="0" algn="ctr">
              <a:buNone/>
              <a:defRPr sz="1512"/>
            </a:lvl6pPr>
            <a:lvl7pPr marL="2592050" indent="0" algn="ctr">
              <a:buNone/>
              <a:defRPr sz="1512"/>
            </a:lvl7pPr>
            <a:lvl8pPr marL="3024058" indent="0" algn="ctr">
              <a:buNone/>
              <a:defRPr sz="1512"/>
            </a:lvl8pPr>
            <a:lvl9pPr marL="3456066" indent="0" algn="ctr">
              <a:buNone/>
              <a:defRPr sz="1512"/>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FD182681-54FB-412A-A798-0FADAA500222}" type="datetimeFigureOut">
              <a:rPr lang="en-US" smtClean="0"/>
              <a:t>3/7/2020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7A319C-02DF-438A-8A8D-22EB2E816263}" type="slidenum">
              <a:rPr lang="en-US" smtClean="0"/>
              <a:t>‹#›</a:t>
            </a:fld>
            <a:endParaRPr lang="en-US"/>
          </a:p>
        </p:txBody>
      </p:sp>
    </p:spTree>
    <p:extLst>
      <p:ext uri="{BB962C8B-B14F-4D97-AF65-F5344CB8AC3E}">
        <p14:creationId xmlns:p14="http://schemas.microsoft.com/office/powerpoint/2010/main" val="31796149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FD182681-54FB-412A-A798-0FADAA500222}" type="datetimeFigureOut">
              <a:rPr lang="en-US" smtClean="0"/>
              <a:t>3/7/2020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7A319C-02DF-438A-8A8D-22EB2E816263}" type="slidenum">
              <a:rPr lang="en-US" smtClean="0"/>
              <a:t>‹#›</a:t>
            </a:fld>
            <a:endParaRPr lang="en-US"/>
          </a:p>
        </p:txBody>
      </p:sp>
    </p:spTree>
    <p:extLst>
      <p:ext uri="{BB962C8B-B14F-4D97-AF65-F5344CB8AC3E}">
        <p14:creationId xmlns:p14="http://schemas.microsoft.com/office/powerpoint/2010/main" val="35988999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786033" y="1767917"/>
            <a:ext cx="9936421" cy="2949810"/>
          </a:xfrm>
        </p:spPr>
        <p:txBody>
          <a:bodyPr anchor="b"/>
          <a:lstStyle>
            <a:lvl1pPr>
              <a:defRPr sz="5669"/>
            </a:lvl1pPr>
          </a:lstStyle>
          <a:p>
            <a:r>
              <a:rPr lang="sk-SK"/>
              <a:t>Kliknutím upravte štýl predlohy nadpisu</a:t>
            </a:r>
            <a:endParaRPr lang="en-US" dirty="0"/>
          </a:p>
        </p:txBody>
      </p:sp>
      <p:sp>
        <p:nvSpPr>
          <p:cNvPr id="3" name="Text Placeholder 2"/>
          <p:cNvSpPr>
            <a:spLocks noGrp="1"/>
          </p:cNvSpPr>
          <p:nvPr>
            <p:ph type="body" idx="1"/>
          </p:nvPr>
        </p:nvSpPr>
        <p:spPr>
          <a:xfrm>
            <a:off x="786033" y="4745633"/>
            <a:ext cx="9936421" cy="1551235"/>
          </a:xfrm>
        </p:spPr>
        <p:txBody>
          <a:bodyPr/>
          <a:lstStyle>
            <a:lvl1pPr marL="0" indent="0">
              <a:buNone/>
              <a:defRPr sz="2268">
                <a:solidFill>
                  <a:schemeClr val="tx1">
                    <a:tint val="75000"/>
                  </a:schemeClr>
                </a:solidFill>
              </a:defRPr>
            </a:lvl1pPr>
            <a:lvl2pPr marL="432008" indent="0">
              <a:buNone/>
              <a:defRPr sz="1890">
                <a:solidFill>
                  <a:schemeClr val="tx1">
                    <a:tint val="75000"/>
                  </a:schemeClr>
                </a:solidFill>
              </a:defRPr>
            </a:lvl2pPr>
            <a:lvl3pPr marL="864017" indent="0">
              <a:buNone/>
              <a:defRPr sz="1701">
                <a:solidFill>
                  <a:schemeClr val="tx1">
                    <a:tint val="75000"/>
                  </a:schemeClr>
                </a:solidFill>
              </a:defRPr>
            </a:lvl3pPr>
            <a:lvl4pPr marL="1296025" indent="0">
              <a:buNone/>
              <a:defRPr sz="1512">
                <a:solidFill>
                  <a:schemeClr val="tx1">
                    <a:tint val="75000"/>
                  </a:schemeClr>
                </a:solidFill>
              </a:defRPr>
            </a:lvl4pPr>
            <a:lvl5pPr marL="1728033" indent="0">
              <a:buNone/>
              <a:defRPr sz="1512">
                <a:solidFill>
                  <a:schemeClr val="tx1">
                    <a:tint val="75000"/>
                  </a:schemeClr>
                </a:solidFill>
              </a:defRPr>
            </a:lvl5pPr>
            <a:lvl6pPr marL="2160041" indent="0">
              <a:buNone/>
              <a:defRPr sz="1512">
                <a:solidFill>
                  <a:schemeClr val="tx1">
                    <a:tint val="75000"/>
                  </a:schemeClr>
                </a:solidFill>
              </a:defRPr>
            </a:lvl6pPr>
            <a:lvl7pPr marL="2592050" indent="0">
              <a:buNone/>
              <a:defRPr sz="1512">
                <a:solidFill>
                  <a:schemeClr val="tx1">
                    <a:tint val="75000"/>
                  </a:schemeClr>
                </a:solidFill>
              </a:defRPr>
            </a:lvl7pPr>
            <a:lvl8pPr marL="3024058" indent="0">
              <a:buNone/>
              <a:defRPr sz="1512">
                <a:solidFill>
                  <a:schemeClr val="tx1">
                    <a:tint val="75000"/>
                  </a:schemeClr>
                </a:solidFill>
              </a:defRPr>
            </a:lvl8pPr>
            <a:lvl9pPr marL="3456066" indent="0">
              <a:buNone/>
              <a:defRPr sz="1512">
                <a:solidFill>
                  <a:schemeClr val="tx1">
                    <a:tint val="75000"/>
                  </a:schemeClr>
                </a:solidFill>
              </a:defRPr>
            </a:lvl9pPr>
          </a:lstStyle>
          <a:p>
            <a:pPr lvl="0"/>
            <a:r>
              <a:rPr lang="sk-SK"/>
              <a:t>Upraviť štýly predlohy textu</a:t>
            </a:r>
          </a:p>
        </p:txBody>
      </p:sp>
      <p:sp>
        <p:nvSpPr>
          <p:cNvPr id="4" name="Date Placeholder 3"/>
          <p:cNvSpPr>
            <a:spLocks noGrp="1"/>
          </p:cNvSpPr>
          <p:nvPr>
            <p:ph type="dt" sz="half" idx="10"/>
          </p:nvPr>
        </p:nvSpPr>
        <p:spPr/>
        <p:txBody>
          <a:bodyPr/>
          <a:lstStyle/>
          <a:p>
            <a:fld id="{FD182681-54FB-412A-A798-0FADAA500222}" type="datetimeFigureOut">
              <a:rPr lang="en-US" smtClean="0"/>
              <a:t>3/7/2020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7A319C-02DF-438A-8A8D-22EB2E816263}" type="slidenum">
              <a:rPr lang="en-US" smtClean="0"/>
              <a:t>‹#›</a:t>
            </a:fld>
            <a:endParaRPr lang="en-US"/>
          </a:p>
        </p:txBody>
      </p:sp>
    </p:spTree>
    <p:extLst>
      <p:ext uri="{BB962C8B-B14F-4D97-AF65-F5344CB8AC3E}">
        <p14:creationId xmlns:p14="http://schemas.microsoft.com/office/powerpoint/2010/main" val="8658204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792034" y="1887747"/>
            <a:ext cx="4896207" cy="4499405"/>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5832247" y="1887747"/>
            <a:ext cx="4896207" cy="4499405"/>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FD182681-54FB-412A-A798-0FADAA500222}" type="datetimeFigureOut">
              <a:rPr lang="en-US" smtClean="0"/>
              <a:t>3/7/2020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E7A319C-02DF-438A-8A8D-22EB2E816263}" type="slidenum">
              <a:rPr lang="en-US" smtClean="0"/>
              <a:t>‹#›</a:t>
            </a:fld>
            <a:endParaRPr lang="en-US"/>
          </a:p>
        </p:txBody>
      </p:sp>
    </p:spTree>
    <p:extLst>
      <p:ext uri="{BB962C8B-B14F-4D97-AF65-F5344CB8AC3E}">
        <p14:creationId xmlns:p14="http://schemas.microsoft.com/office/powerpoint/2010/main" val="29821109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793534" y="377550"/>
            <a:ext cx="9936421" cy="1370669"/>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793535" y="1738369"/>
            <a:ext cx="4873706" cy="851948"/>
          </a:xfrm>
        </p:spPr>
        <p:txBody>
          <a:bodyPr anchor="b"/>
          <a:lstStyle>
            <a:lvl1pPr marL="0" indent="0">
              <a:buNone/>
              <a:defRPr sz="2268" b="1"/>
            </a:lvl1pPr>
            <a:lvl2pPr marL="432008" indent="0">
              <a:buNone/>
              <a:defRPr sz="1890" b="1"/>
            </a:lvl2pPr>
            <a:lvl3pPr marL="864017" indent="0">
              <a:buNone/>
              <a:defRPr sz="1701" b="1"/>
            </a:lvl3pPr>
            <a:lvl4pPr marL="1296025" indent="0">
              <a:buNone/>
              <a:defRPr sz="1512" b="1"/>
            </a:lvl4pPr>
            <a:lvl5pPr marL="1728033" indent="0">
              <a:buNone/>
              <a:defRPr sz="1512" b="1"/>
            </a:lvl5pPr>
            <a:lvl6pPr marL="2160041" indent="0">
              <a:buNone/>
              <a:defRPr sz="1512" b="1"/>
            </a:lvl6pPr>
            <a:lvl7pPr marL="2592050" indent="0">
              <a:buNone/>
              <a:defRPr sz="1512" b="1"/>
            </a:lvl7pPr>
            <a:lvl8pPr marL="3024058" indent="0">
              <a:buNone/>
              <a:defRPr sz="1512" b="1"/>
            </a:lvl8pPr>
            <a:lvl9pPr marL="3456066" indent="0">
              <a:buNone/>
              <a:defRPr sz="1512" b="1"/>
            </a:lvl9pPr>
          </a:lstStyle>
          <a:p>
            <a:pPr lvl="0"/>
            <a:r>
              <a:rPr lang="sk-SK"/>
              <a:t>Upraviť štýly predlohy textu</a:t>
            </a:r>
          </a:p>
        </p:txBody>
      </p:sp>
      <p:sp>
        <p:nvSpPr>
          <p:cNvPr id="4" name="Content Placeholder 3"/>
          <p:cNvSpPr>
            <a:spLocks noGrp="1"/>
          </p:cNvSpPr>
          <p:nvPr>
            <p:ph sz="half" idx="2"/>
          </p:nvPr>
        </p:nvSpPr>
        <p:spPr>
          <a:xfrm>
            <a:off x="793535" y="2590317"/>
            <a:ext cx="4873706" cy="3809967"/>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5832247" y="1738369"/>
            <a:ext cx="4897708" cy="851948"/>
          </a:xfrm>
        </p:spPr>
        <p:txBody>
          <a:bodyPr anchor="b"/>
          <a:lstStyle>
            <a:lvl1pPr marL="0" indent="0">
              <a:buNone/>
              <a:defRPr sz="2268" b="1"/>
            </a:lvl1pPr>
            <a:lvl2pPr marL="432008" indent="0">
              <a:buNone/>
              <a:defRPr sz="1890" b="1"/>
            </a:lvl2pPr>
            <a:lvl3pPr marL="864017" indent="0">
              <a:buNone/>
              <a:defRPr sz="1701" b="1"/>
            </a:lvl3pPr>
            <a:lvl4pPr marL="1296025" indent="0">
              <a:buNone/>
              <a:defRPr sz="1512" b="1"/>
            </a:lvl4pPr>
            <a:lvl5pPr marL="1728033" indent="0">
              <a:buNone/>
              <a:defRPr sz="1512" b="1"/>
            </a:lvl5pPr>
            <a:lvl6pPr marL="2160041" indent="0">
              <a:buNone/>
              <a:defRPr sz="1512" b="1"/>
            </a:lvl6pPr>
            <a:lvl7pPr marL="2592050" indent="0">
              <a:buNone/>
              <a:defRPr sz="1512" b="1"/>
            </a:lvl7pPr>
            <a:lvl8pPr marL="3024058" indent="0">
              <a:buNone/>
              <a:defRPr sz="1512" b="1"/>
            </a:lvl8pPr>
            <a:lvl9pPr marL="3456066" indent="0">
              <a:buNone/>
              <a:defRPr sz="1512" b="1"/>
            </a:lvl9pPr>
          </a:lstStyle>
          <a:p>
            <a:pPr lvl="0"/>
            <a:r>
              <a:rPr lang="sk-SK"/>
              <a:t>Upraviť štýly predlohy textu</a:t>
            </a:r>
          </a:p>
        </p:txBody>
      </p:sp>
      <p:sp>
        <p:nvSpPr>
          <p:cNvPr id="6" name="Content Placeholder 5"/>
          <p:cNvSpPr>
            <a:spLocks noGrp="1"/>
          </p:cNvSpPr>
          <p:nvPr>
            <p:ph sz="quarter" idx="4"/>
          </p:nvPr>
        </p:nvSpPr>
        <p:spPr>
          <a:xfrm>
            <a:off x="5832247" y="2590317"/>
            <a:ext cx="4897708" cy="3809967"/>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FD182681-54FB-412A-A798-0FADAA500222}" type="datetimeFigureOut">
              <a:rPr lang="en-US" smtClean="0"/>
              <a:t>3/7/2020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E7A319C-02DF-438A-8A8D-22EB2E816263}" type="slidenum">
              <a:rPr lang="en-US" smtClean="0"/>
              <a:t>‹#›</a:t>
            </a:fld>
            <a:endParaRPr lang="en-US"/>
          </a:p>
        </p:txBody>
      </p:sp>
    </p:spTree>
    <p:extLst>
      <p:ext uri="{BB962C8B-B14F-4D97-AF65-F5344CB8AC3E}">
        <p14:creationId xmlns:p14="http://schemas.microsoft.com/office/powerpoint/2010/main" val="12729241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FD182681-54FB-412A-A798-0FADAA500222}" type="datetimeFigureOut">
              <a:rPr lang="en-US" smtClean="0"/>
              <a:t>3/7/2020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E7A319C-02DF-438A-8A8D-22EB2E816263}" type="slidenum">
              <a:rPr lang="en-US" smtClean="0"/>
              <a:t>‹#›</a:t>
            </a:fld>
            <a:endParaRPr lang="en-US"/>
          </a:p>
        </p:txBody>
      </p:sp>
    </p:spTree>
    <p:extLst>
      <p:ext uri="{BB962C8B-B14F-4D97-AF65-F5344CB8AC3E}">
        <p14:creationId xmlns:p14="http://schemas.microsoft.com/office/powerpoint/2010/main" val="2460785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182681-54FB-412A-A798-0FADAA500222}" type="datetimeFigureOut">
              <a:rPr lang="en-US" smtClean="0"/>
              <a:t>3/7/2020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E7A319C-02DF-438A-8A8D-22EB2E816263}" type="slidenum">
              <a:rPr lang="en-US" smtClean="0"/>
              <a:t>‹#›</a:t>
            </a:fld>
            <a:endParaRPr lang="en-US"/>
          </a:p>
        </p:txBody>
      </p:sp>
    </p:spTree>
    <p:extLst>
      <p:ext uri="{BB962C8B-B14F-4D97-AF65-F5344CB8AC3E}">
        <p14:creationId xmlns:p14="http://schemas.microsoft.com/office/powerpoint/2010/main" val="32485752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793535" y="472758"/>
            <a:ext cx="3715657" cy="1654651"/>
          </a:xfrm>
        </p:spPr>
        <p:txBody>
          <a:bodyPr anchor="b"/>
          <a:lstStyle>
            <a:lvl1pPr>
              <a:defRPr sz="3024"/>
            </a:lvl1pPr>
          </a:lstStyle>
          <a:p>
            <a:r>
              <a:rPr lang="sk-SK"/>
              <a:t>Kliknutím upravte štýl predlohy nadpisu</a:t>
            </a:r>
            <a:endParaRPr lang="en-US" dirty="0"/>
          </a:p>
        </p:txBody>
      </p:sp>
      <p:sp>
        <p:nvSpPr>
          <p:cNvPr id="3" name="Content Placeholder 2"/>
          <p:cNvSpPr>
            <a:spLocks noGrp="1"/>
          </p:cNvSpPr>
          <p:nvPr>
            <p:ph idx="1"/>
          </p:nvPr>
        </p:nvSpPr>
        <p:spPr>
          <a:xfrm>
            <a:off x="4897708" y="1021025"/>
            <a:ext cx="5832247" cy="5039464"/>
          </a:xfrm>
        </p:spPr>
        <p:txBody>
          <a:bodyPr/>
          <a:lstStyle>
            <a:lvl1pPr>
              <a:defRPr sz="3024"/>
            </a:lvl1pPr>
            <a:lvl2pPr>
              <a:defRPr sz="2646"/>
            </a:lvl2pPr>
            <a:lvl3pPr>
              <a:defRPr sz="2268"/>
            </a:lvl3pPr>
            <a:lvl4pPr>
              <a:defRPr sz="1890"/>
            </a:lvl4pPr>
            <a:lvl5pPr>
              <a:defRPr sz="1890"/>
            </a:lvl5pPr>
            <a:lvl6pPr>
              <a:defRPr sz="1890"/>
            </a:lvl6pPr>
            <a:lvl7pPr>
              <a:defRPr sz="1890"/>
            </a:lvl7pPr>
            <a:lvl8pPr>
              <a:defRPr sz="1890"/>
            </a:lvl8pPr>
            <a:lvl9pPr>
              <a:defRPr sz="1890"/>
            </a:lvl9p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793535" y="2127409"/>
            <a:ext cx="3715657" cy="3941288"/>
          </a:xfrm>
        </p:spPr>
        <p:txBody>
          <a:bodyPr/>
          <a:lstStyle>
            <a:lvl1pPr marL="0" indent="0">
              <a:buNone/>
              <a:defRPr sz="1512"/>
            </a:lvl1pPr>
            <a:lvl2pPr marL="432008" indent="0">
              <a:buNone/>
              <a:defRPr sz="1323"/>
            </a:lvl2pPr>
            <a:lvl3pPr marL="864017" indent="0">
              <a:buNone/>
              <a:defRPr sz="1134"/>
            </a:lvl3pPr>
            <a:lvl4pPr marL="1296025" indent="0">
              <a:buNone/>
              <a:defRPr sz="945"/>
            </a:lvl4pPr>
            <a:lvl5pPr marL="1728033" indent="0">
              <a:buNone/>
              <a:defRPr sz="945"/>
            </a:lvl5pPr>
            <a:lvl6pPr marL="2160041" indent="0">
              <a:buNone/>
              <a:defRPr sz="945"/>
            </a:lvl6pPr>
            <a:lvl7pPr marL="2592050" indent="0">
              <a:buNone/>
              <a:defRPr sz="945"/>
            </a:lvl7pPr>
            <a:lvl8pPr marL="3024058" indent="0">
              <a:buNone/>
              <a:defRPr sz="945"/>
            </a:lvl8pPr>
            <a:lvl9pPr marL="3456066" indent="0">
              <a:buNone/>
              <a:defRPr sz="945"/>
            </a:lvl9pPr>
          </a:lstStyle>
          <a:p>
            <a:pPr lvl="0"/>
            <a:r>
              <a:rPr lang="sk-SK"/>
              <a:t>Upraviť štýly predlohy textu</a:t>
            </a:r>
          </a:p>
        </p:txBody>
      </p:sp>
      <p:sp>
        <p:nvSpPr>
          <p:cNvPr id="5" name="Date Placeholder 4"/>
          <p:cNvSpPr>
            <a:spLocks noGrp="1"/>
          </p:cNvSpPr>
          <p:nvPr>
            <p:ph type="dt" sz="half" idx="10"/>
          </p:nvPr>
        </p:nvSpPr>
        <p:spPr/>
        <p:txBody>
          <a:bodyPr/>
          <a:lstStyle/>
          <a:p>
            <a:fld id="{FD182681-54FB-412A-A798-0FADAA500222}" type="datetimeFigureOut">
              <a:rPr lang="en-US" smtClean="0"/>
              <a:t>3/7/2020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E7A319C-02DF-438A-8A8D-22EB2E816263}" type="slidenum">
              <a:rPr lang="en-US" smtClean="0"/>
              <a:t>‹#›</a:t>
            </a:fld>
            <a:endParaRPr lang="en-US"/>
          </a:p>
        </p:txBody>
      </p:sp>
    </p:spTree>
    <p:extLst>
      <p:ext uri="{BB962C8B-B14F-4D97-AF65-F5344CB8AC3E}">
        <p14:creationId xmlns:p14="http://schemas.microsoft.com/office/powerpoint/2010/main" val="769640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793535" y="472758"/>
            <a:ext cx="3715657" cy="1654651"/>
          </a:xfrm>
        </p:spPr>
        <p:txBody>
          <a:bodyPr anchor="b"/>
          <a:lstStyle>
            <a:lvl1pPr>
              <a:defRPr sz="3024"/>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4897708" y="1021025"/>
            <a:ext cx="5832247" cy="5039464"/>
          </a:xfrm>
        </p:spPr>
        <p:txBody>
          <a:bodyPr anchor="t"/>
          <a:lstStyle>
            <a:lvl1pPr marL="0" indent="0">
              <a:buNone/>
              <a:defRPr sz="3024"/>
            </a:lvl1pPr>
            <a:lvl2pPr marL="432008" indent="0">
              <a:buNone/>
              <a:defRPr sz="2646"/>
            </a:lvl2pPr>
            <a:lvl3pPr marL="864017" indent="0">
              <a:buNone/>
              <a:defRPr sz="2268"/>
            </a:lvl3pPr>
            <a:lvl4pPr marL="1296025" indent="0">
              <a:buNone/>
              <a:defRPr sz="1890"/>
            </a:lvl4pPr>
            <a:lvl5pPr marL="1728033" indent="0">
              <a:buNone/>
              <a:defRPr sz="1890"/>
            </a:lvl5pPr>
            <a:lvl6pPr marL="2160041" indent="0">
              <a:buNone/>
              <a:defRPr sz="1890"/>
            </a:lvl6pPr>
            <a:lvl7pPr marL="2592050" indent="0">
              <a:buNone/>
              <a:defRPr sz="1890"/>
            </a:lvl7pPr>
            <a:lvl8pPr marL="3024058" indent="0">
              <a:buNone/>
              <a:defRPr sz="1890"/>
            </a:lvl8pPr>
            <a:lvl9pPr marL="3456066" indent="0">
              <a:buNone/>
              <a:defRPr sz="1890"/>
            </a:lvl9pPr>
          </a:lstStyle>
          <a:p>
            <a:r>
              <a:rPr lang="sk-SK"/>
              <a:t>Kliknutím na ikonu pridáte obrázok</a:t>
            </a:r>
            <a:endParaRPr lang="en-US" dirty="0"/>
          </a:p>
        </p:txBody>
      </p:sp>
      <p:sp>
        <p:nvSpPr>
          <p:cNvPr id="4" name="Text Placeholder 3"/>
          <p:cNvSpPr>
            <a:spLocks noGrp="1"/>
          </p:cNvSpPr>
          <p:nvPr>
            <p:ph type="body" sz="half" idx="2"/>
          </p:nvPr>
        </p:nvSpPr>
        <p:spPr>
          <a:xfrm>
            <a:off x="793535" y="2127409"/>
            <a:ext cx="3715657" cy="3941288"/>
          </a:xfrm>
        </p:spPr>
        <p:txBody>
          <a:bodyPr/>
          <a:lstStyle>
            <a:lvl1pPr marL="0" indent="0">
              <a:buNone/>
              <a:defRPr sz="1512"/>
            </a:lvl1pPr>
            <a:lvl2pPr marL="432008" indent="0">
              <a:buNone/>
              <a:defRPr sz="1323"/>
            </a:lvl2pPr>
            <a:lvl3pPr marL="864017" indent="0">
              <a:buNone/>
              <a:defRPr sz="1134"/>
            </a:lvl3pPr>
            <a:lvl4pPr marL="1296025" indent="0">
              <a:buNone/>
              <a:defRPr sz="945"/>
            </a:lvl4pPr>
            <a:lvl5pPr marL="1728033" indent="0">
              <a:buNone/>
              <a:defRPr sz="945"/>
            </a:lvl5pPr>
            <a:lvl6pPr marL="2160041" indent="0">
              <a:buNone/>
              <a:defRPr sz="945"/>
            </a:lvl6pPr>
            <a:lvl7pPr marL="2592050" indent="0">
              <a:buNone/>
              <a:defRPr sz="945"/>
            </a:lvl7pPr>
            <a:lvl8pPr marL="3024058" indent="0">
              <a:buNone/>
              <a:defRPr sz="945"/>
            </a:lvl8pPr>
            <a:lvl9pPr marL="3456066" indent="0">
              <a:buNone/>
              <a:defRPr sz="945"/>
            </a:lvl9pPr>
          </a:lstStyle>
          <a:p>
            <a:pPr lvl="0"/>
            <a:r>
              <a:rPr lang="sk-SK"/>
              <a:t>Upraviť štýly predlohy textu</a:t>
            </a:r>
          </a:p>
        </p:txBody>
      </p:sp>
      <p:sp>
        <p:nvSpPr>
          <p:cNvPr id="5" name="Date Placeholder 4"/>
          <p:cNvSpPr>
            <a:spLocks noGrp="1"/>
          </p:cNvSpPr>
          <p:nvPr>
            <p:ph type="dt" sz="half" idx="10"/>
          </p:nvPr>
        </p:nvSpPr>
        <p:spPr/>
        <p:txBody>
          <a:bodyPr/>
          <a:lstStyle/>
          <a:p>
            <a:fld id="{FD182681-54FB-412A-A798-0FADAA500222}" type="datetimeFigureOut">
              <a:rPr lang="en-US" smtClean="0"/>
              <a:t>3/7/2020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E7A319C-02DF-438A-8A8D-22EB2E816263}" type="slidenum">
              <a:rPr lang="en-US" smtClean="0"/>
              <a:t>‹#›</a:t>
            </a:fld>
            <a:endParaRPr lang="en-US"/>
          </a:p>
        </p:txBody>
      </p:sp>
    </p:spTree>
    <p:extLst>
      <p:ext uri="{BB962C8B-B14F-4D97-AF65-F5344CB8AC3E}">
        <p14:creationId xmlns:p14="http://schemas.microsoft.com/office/powerpoint/2010/main" val="4332668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FD182681-54FB-412A-A798-0FADAA500222}" type="datetimeFigureOut">
              <a:rPr lang="en-US" smtClean="0"/>
              <a:t>3/7/2020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7A319C-02DF-438A-8A8D-22EB2E816263}" type="slidenum">
              <a:rPr lang="en-US" smtClean="0"/>
              <a:t>‹#›</a:t>
            </a:fld>
            <a:endParaRPr lang="en-US"/>
          </a:p>
        </p:txBody>
      </p:sp>
    </p:spTree>
    <p:extLst>
      <p:ext uri="{BB962C8B-B14F-4D97-AF65-F5344CB8AC3E}">
        <p14:creationId xmlns:p14="http://schemas.microsoft.com/office/powerpoint/2010/main" val="12118088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244349" y="377550"/>
            <a:ext cx="2484105" cy="6009602"/>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792033" y="377550"/>
            <a:ext cx="7308310" cy="6009602"/>
          </a:xfrm>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FD182681-54FB-412A-A798-0FADAA500222}" type="datetimeFigureOut">
              <a:rPr lang="en-US" smtClean="0"/>
              <a:t>3/7/2020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7A319C-02DF-438A-8A8D-22EB2E816263}" type="slidenum">
              <a:rPr lang="en-US" smtClean="0"/>
              <a:t>‹#›</a:t>
            </a:fld>
            <a:endParaRPr lang="en-US"/>
          </a:p>
        </p:txBody>
      </p:sp>
    </p:spTree>
    <p:extLst>
      <p:ext uri="{BB962C8B-B14F-4D97-AF65-F5344CB8AC3E}">
        <p14:creationId xmlns:p14="http://schemas.microsoft.com/office/powerpoint/2010/main" val="12620772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440061" y="1160555"/>
            <a:ext cx="8640366" cy="2468845"/>
          </a:xfrm>
        </p:spPr>
        <p:txBody>
          <a:bodyPr anchor="b"/>
          <a:lstStyle>
            <a:lvl1pPr algn="ctr">
              <a:defRPr sz="5669"/>
            </a:lvl1pPr>
          </a:lstStyle>
          <a:p>
            <a:r>
              <a:rPr lang="sk-SK"/>
              <a:t>Kliknutím upravte štýl predlohy nadpisu</a:t>
            </a:r>
            <a:endParaRPr lang="en-US" dirty="0"/>
          </a:p>
        </p:txBody>
      </p:sp>
      <p:sp>
        <p:nvSpPr>
          <p:cNvPr id="3" name="Subtitle 2"/>
          <p:cNvSpPr>
            <a:spLocks noGrp="1"/>
          </p:cNvSpPr>
          <p:nvPr>
            <p:ph type="subTitle" idx="1"/>
          </p:nvPr>
        </p:nvSpPr>
        <p:spPr>
          <a:xfrm>
            <a:off x="1440061" y="3724608"/>
            <a:ext cx="8640366" cy="1712104"/>
          </a:xfrm>
        </p:spPr>
        <p:txBody>
          <a:bodyPr/>
          <a:lstStyle>
            <a:lvl1pPr marL="0" indent="0" algn="ctr">
              <a:buNone/>
              <a:defRPr sz="2268"/>
            </a:lvl1pPr>
            <a:lvl2pPr marL="432008" indent="0" algn="ctr">
              <a:buNone/>
              <a:defRPr sz="1890"/>
            </a:lvl2pPr>
            <a:lvl3pPr marL="864017" indent="0" algn="ctr">
              <a:buNone/>
              <a:defRPr sz="1701"/>
            </a:lvl3pPr>
            <a:lvl4pPr marL="1296025" indent="0" algn="ctr">
              <a:buNone/>
              <a:defRPr sz="1512"/>
            </a:lvl4pPr>
            <a:lvl5pPr marL="1728033" indent="0" algn="ctr">
              <a:buNone/>
              <a:defRPr sz="1512"/>
            </a:lvl5pPr>
            <a:lvl6pPr marL="2160041" indent="0" algn="ctr">
              <a:buNone/>
              <a:defRPr sz="1512"/>
            </a:lvl6pPr>
            <a:lvl7pPr marL="2592050" indent="0" algn="ctr">
              <a:buNone/>
              <a:defRPr sz="1512"/>
            </a:lvl7pPr>
            <a:lvl8pPr marL="3024058" indent="0" algn="ctr">
              <a:buNone/>
              <a:defRPr sz="1512"/>
            </a:lvl8pPr>
            <a:lvl9pPr marL="3456066" indent="0" algn="ctr">
              <a:buNone/>
              <a:defRPr sz="1512"/>
            </a:lvl9pPr>
          </a:lstStyle>
          <a:p>
            <a:r>
              <a:rPr lang="sk-SK"/>
              <a:t>Kliknutím upravte štýl predlohy podnadpisu</a:t>
            </a:r>
            <a:endParaRPr lang="en-US" dirty="0"/>
          </a:p>
        </p:txBody>
      </p:sp>
      <p:sp>
        <p:nvSpPr>
          <p:cNvPr id="4" name="Date Placeholder 3">
            <a:extLst>
              <a:ext uri="{FF2B5EF4-FFF2-40B4-BE49-F238E27FC236}">
                <a16:creationId xmlns:a16="http://schemas.microsoft.com/office/drawing/2014/main" id="{527F69D8-0DA5-476D-A5E1-E3B5A9B9DF3F}"/>
              </a:ext>
            </a:extLst>
          </p:cNvPr>
          <p:cNvSpPr>
            <a:spLocks noGrp="1"/>
          </p:cNvSpPr>
          <p:nvPr>
            <p:ph type="dt" sz="half" idx="10"/>
          </p:nvPr>
        </p:nvSpPr>
        <p:spPr/>
        <p:txBody>
          <a:bodyPr/>
          <a:lstStyle>
            <a:lvl1pPr>
              <a:defRPr/>
            </a:lvl1pPr>
          </a:lstStyle>
          <a:p>
            <a:pPr>
              <a:defRPr/>
            </a:pPr>
            <a:fld id="{515CCA86-2DE0-4C49-887F-E217FFFBE8E2}" type="datetimeFigureOut">
              <a:rPr lang="sk-SK"/>
              <a:pPr>
                <a:defRPr/>
              </a:pPr>
              <a:t>7. 3. 2020</a:t>
            </a:fld>
            <a:endParaRPr lang="sk-SK"/>
          </a:p>
        </p:txBody>
      </p:sp>
      <p:sp>
        <p:nvSpPr>
          <p:cNvPr id="5" name="Footer Placeholder 4">
            <a:extLst>
              <a:ext uri="{FF2B5EF4-FFF2-40B4-BE49-F238E27FC236}">
                <a16:creationId xmlns:a16="http://schemas.microsoft.com/office/drawing/2014/main" id="{80B85526-C265-4DA9-9354-6F43C640D8B6}"/>
              </a:ext>
            </a:extLst>
          </p:cNvPr>
          <p:cNvSpPr>
            <a:spLocks noGrp="1"/>
          </p:cNvSpPr>
          <p:nvPr>
            <p:ph type="ftr" sz="quarter" idx="11"/>
          </p:nvPr>
        </p:nvSpPr>
        <p:spPr/>
        <p:txBody>
          <a:bodyPr/>
          <a:lstStyle>
            <a:lvl1pPr>
              <a:defRPr/>
            </a:lvl1pPr>
          </a:lstStyle>
          <a:p>
            <a:pPr>
              <a:defRPr/>
            </a:pPr>
            <a:endParaRPr lang="sk-SK"/>
          </a:p>
        </p:txBody>
      </p:sp>
      <p:sp>
        <p:nvSpPr>
          <p:cNvPr id="6" name="Slide Number Placeholder 5">
            <a:extLst>
              <a:ext uri="{FF2B5EF4-FFF2-40B4-BE49-F238E27FC236}">
                <a16:creationId xmlns:a16="http://schemas.microsoft.com/office/drawing/2014/main" id="{4754278C-EACA-465C-A292-232D43F9F83C}"/>
              </a:ext>
            </a:extLst>
          </p:cNvPr>
          <p:cNvSpPr>
            <a:spLocks noGrp="1"/>
          </p:cNvSpPr>
          <p:nvPr>
            <p:ph type="sldNum" sz="quarter" idx="12"/>
          </p:nvPr>
        </p:nvSpPr>
        <p:spPr/>
        <p:txBody>
          <a:bodyPr/>
          <a:lstStyle>
            <a:lvl1pPr>
              <a:defRPr/>
            </a:lvl1pPr>
          </a:lstStyle>
          <a:p>
            <a:pPr>
              <a:defRPr/>
            </a:pPr>
            <a:fld id="{44A45181-66E9-47FA-B8B8-66C973B5BF17}" type="slidenum">
              <a:rPr lang="sk-SK"/>
              <a:pPr>
                <a:defRPr/>
              </a:pPr>
              <a:t>‹#›</a:t>
            </a:fld>
            <a:endParaRPr lang="sk-SK"/>
          </a:p>
        </p:txBody>
      </p:sp>
    </p:spTree>
    <p:extLst>
      <p:ext uri="{BB962C8B-B14F-4D97-AF65-F5344CB8AC3E}">
        <p14:creationId xmlns:p14="http://schemas.microsoft.com/office/powerpoint/2010/main" val="12497861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a:extLst>
              <a:ext uri="{FF2B5EF4-FFF2-40B4-BE49-F238E27FC236}">
                <a16:creationId xmlns:a16="http://schemas.microsoft.com/office/drawing/2014/main" id="{E84CCCEA-425E-4C61-B6FE-5DBB630C0E8B}"/>
              </a:ext>
            </a:extLst>
          </p:cNvPr>
          <p:cNvSpPr>
            <a:spLocks noGrp="1"/>
          </p:cNvSpPr>
          <p:nvPr>
            <p:ph type="dt" sz="half" idx="10"/>
          </p:nvPr>
        </p:nvSpPr>
        <p:spPr/>
        <p:txBody>
          <a:bodyPr/>
          <a:lstStyle>
            <a:lvl1pPr>
              <a:defRPr/>
            </a:lvl1pPr>
          </a:lstStyle>
          <a:p>
            <a:pPr>
              <a:defRPr/>
            </a:pPr>
            <a:fld id="{B4C10865-8A86-49F7-8BF6-C566F3FA6A84}" type="datetimeFigureOut">
              <a:rPr lang="sk-SK"/>
              <a:pPr>
                <a:defRPr/>
              </a:pPr>
              <a:t>7. 3. 2020</a:t>
            </a:fld>
            <a:endParaRPr lang="sk-SK"/>
          </a:p>
        </p:txBody>
      </p:sp>
      <p:sp>
        <p:nvSpPr>
          <p:cNvPr id="5" name="Footer Placeholder 4">
            <a:extLst>
              <a:ext uri="{FF2B5EF4-FFF2-40B4-BE49-F238E27FC236}">
                <a16:creationId xmlns:a16="http://schemas.microsoft.com/office/drawing/2014/main" id="{C86EB2CD-3598-4E43-BC1E-4587AF6E9AA7}"/>
              </a:ext>
            </a:extLst>
          </p:cNvPr>
          <p:cNvSpPr>
            <a:spLocks noGrp="1"/>
          </p:cNvSpPr>
          <p:nvPr>
            <p:ph type="ftr" sz="quarter" idx="11"/>
          </p:nvPr>
        </p:nvSpPr>
        <p:spPr/>
        <p:txBody>
          <a:bodyPr/>
          <a:lstStyle>
            <a:lvl1pPr>
              <a:defRPr/>
            </a:lvl1pPr>
          </a:lstStyle>
          <a:p>
            <a:pPr>
              <a:defRPr/>
            </a:pPr>
            <a:endParaRPr lang="sk-SK"/>
          </a:p>
        </p:txBody>
      </p:sp>
      <p:sp>
        <p:nvSpPr>
          <p:cNvPr id="6" name="Slide Number Placeholder 5">
            <a:extLst>
              <a:ext uri="{FF2B5EF4-FFF2-40B4-BE49-F238E27FC236}">
                <a16:creationId xmlns:a16="http://schemas.microsoft.com/office/drawing/2014/main" id="{9EA4F1E4-B208-474D-B41A-67D5C4B9837B}"/>
              </a:ext>
            </a:extLst>
          </p:cNvPr>
          <p:cNvSpPr>
            <a:spLocks noGrp="1"/>
          </p:cNvSpPr>
          <p:nvPr>
            <p:ph type="sldNum" sz="quarter" idx="12"/>
          </p:nvPr>
        </p:nvSpPr>
        <p:spPr/>
        <p:txBody>
          <a:bodyPr/>
          <a:lstStyle>
            <a:lvl1pPr>
              <a:defRPr/>
            </a:lvl1pPr>
          </a:lstStyle>
          <a:p>
            <a:pPr>
              <a:defRPr/>
            </a:pPr>
            <a:fld id="{119FAC10-B9DD-4154-96E9-D6F4247A3CD1}" type="slidenum">
              <a:rPr lang="sk-SK"/>
              <a:pPr>
                <a:defRPr/>
              </a:pPr>
              <a:t>‹#›</a:t>
            </a:fld>
            <a:endParaRPr lang="sk-SK"/>
          </a:p>
        </p:txBody>
      </p:sp>
    </p:spTree>
    <p:extLst>
      <p:ext uri="{BB962C8B-B14F-4D97-AF65-F5344CB8AC3E}">
        <p14:creationId xmlns:p14="http://schemas.microsoft.com/office/powerpoint/2010/main" val="13640056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786033" y="1767917"/>
            <a:ext cx="9936421" cy="2949810"/>
          </a:xfrm>
        </p:spPr>
        <p:txBody>
          <a:bodyPr anchor="b"/>
          <a:lstStyle>
            <a:lvl1pPr>
              <a:defRPr sz="5669"/>
            </a:lvl1pPr>
          </a:lstStyle>
          <a:p>
            <a:r>
              <a:rPr lang="sk-SK"/>
              <a:t>Kliknutím upravte štýl predlohy nadpisu</a:t>
            </a:r>
            <a:endParaRPr lang="en-US" dirty="0"/>
          </a:p>
        </p:txBody>
      </p:sp>
      <p:sp>
        <p:nvSpPr>
          <p:cNvPr id="3" name="Text Placeholder 2"/>
          <p:cNvSpPr>
            <a:spLocks noGrp="1"/>
          </p:cNvSpPr>
          <p:nvPr>
            <p:ph type="body" idx="1"/>
          </p:nvPr>
        </p:nvSpPr>
        <p:spPr>
          <a:xfrm>
            <a:off x="786033" y="4745633"/>
            <a:ext cx="9936421" cy="1551235"/>
          </a:xfrm>
        </p:spPr>
        <p:txBody>
          <a:bodyPr/>
          <a:lstStyle>
            <a:lvl1pPr marL="0" indent="0">
              <a:buNone/>
              <a:defRPr sz="2268">
                <a:solidFill>
                  <a:schemeClr val="tx1">
                    <a:tint val="75000"/>
                  </a:schemeClr>
                </a:solidFill>
              </a:defRPr>
            </a:lvl1pPr>
            <a:lvl2pPr marL="432008" indent="0">
              <a:buNone/>
              <a:defRPr sz="1890">
                <a:solidFill>
                  <a:schemeClr val="tx1">
                    <a:tint val="75000"/>
                  </a:schemeClr>
                </a:solidFill>
              </a:defRPr>
            </a:lvl2pPr>
            <a:lvl3pPr marL="864017" indent="0">
              <a:buNone/>
              <a:defRPr sz="1701">
                <a:solidFill>
                  <a:schemeClr val="tx1">
                    <a:tint val="75000"/>
                  </a:schemeClr>
                </a:solidFill>
              </a:defRPr>
            </a:lvl3pPr>
            <a:lvl4pPr marL="1296025" indent="0">
              <a:buNone/>
              <a:defRPr sz="1512">
                <a:solidFill>
                  <a:schemeClr val="tx1">
                    <a:tint val="75000"/>
                  </a:schemeClr>
                </a:solidFill>
              </a:defRPr>
            </a:lvl4pPr>
            <a:lvl5pPr marL="1728033" indent="0">
              <a:buNone/>
              <a:defRPr sz="1512">
                <a:solidFill>
                  <a:schemeClr val="tx1">
                    <a:tint val="75000"/>
                  </a:schemeClr>
                </a:solidFill>
              </a:defRPr>
            </a:lvl5pPr>
            <a:lvl6pPr marL="2160041" indent="0">
              <a:buNone/>
              <a:defRPr sz="1512">
                <a:solidFill>
                  <a:schemeClr val="tx1">
                    <a:tint val="75000"/>
                  </a:schemeClr>
                </a:solidFill>
              </a:defRPr>
            </a:lvl6pPr>
            <a:lvl7pPr marL="2592050" indent="0">
              <a:buNone/>
              <a:defRPr sz="1512">
                <a:solidFill>
                  <a:schemeClr val="tx1">
                    <a:tint val="75000"/>
                  </a:schemeClr>
                </a:solidFill>
              </a:defRPr>
            </a:lvl7pPr>
            <a:lvl8pPr marL="3024058" indent="0">
              <a:buNone/>
              <a:defRPr sz="1512">
                <a:solidFill>
                  <a:schemeClr val="tx1">
                    <a:tint val="75000"/>
                  </a:schemeClr>
                </a:solidFill>
              </a:defRPr>
            </a:lvl8pPr>
            <a:lvl9pPr marL="3456066" indent="0">
              <a:buNone/>
              <a:defRPr sz="1512">
                <a:solidFill>
                  <a:schemeClr val="tx1">
                    <a:tint val="75000"/>
                  </a:schemeClr>
                </a:solidFill>
              </a:defRPr>
            </a:lvl9pPr>
          </a:lstStyle>
          <a:p>
            <a:pPr lvl="0"/>
            <a:r>
              <a:rPr lang="sk-SK"/>
              <a:t>Upraviť štýly predlohy textu</a:t>
            </a:r>
          </a:p>
        </p:txBody>
      </p:sp>
      <p:sp>
        <p:nvSpPr>
          <p:cNvPr id="4" name="Date Placeholder 3">
            <a:extLst>
              <a:ext uri="{FF2B5EF4-FFF2-40B4-BE49-F238E27FC236}">
                <a16:creationId xmlns:a16="http://schemas.microsoft.com/office/drawing/2014/main" id="{65BD3347-C9B2-4C91-BC09-9B3F44836E7C}"/>
              </a:ext>
            </a:extLst>
          </p:cNvPr>
          <p:cNvSpPr>
            <a:spLocks noGrp="1"/>
          </p:cNvSpPr>
          <p:nvPr>
            <p:ph type="dt" sz="half" idx="10"/>
          </p:nvPr>
        </p:nvSpPr>
        <p:spPr/>
        <p:txBody>
          <a:bodyPr/>
          <a:lstStyle>
            <a:lvl1pPr>
              <a:defRPr/>
            </a:lvl1pPr>
          </a:lstStyle>
          <a:p>
            <a:pPr>
              <a:defRPr/>
            </a:pPr>
            <a:fld id="{EF99797C-A0AE-4E85-A9AF-7D555A3DFBC9}" type="datetimeFigureOut">
              <a:rPr lang="sk-SK"/>
              <a:pPr>
                <a:defRPr/>
              </a:pPr>
              <a:t>7. 3. 2020</a:t>
            </a:fld>
            <a:endParaRPr lang="sk-SK"/>
          </a:p>
        </p:txBody>
      </p:sp>
      <p:sp>
        <p:nvSpPr>
          <p:cNvPr id="5" name="Footer Placeholder 4">
            <a:extLst>
              <a:ext uri="{FF2B5EF4-FFF2-40B4-BE49-F238E27FC236}">
                <a16:creationId xmlns:a16="http://schemas.microsoft.com/office/drawing/2014/main" id="{9741EC4C-19B0-4C7C-8FB4-1E6CEB8710D7}"/>
              </a:ext>
            </a:extLst>
          </p:cNvPr>
          <p:cNvSpPr>
            <a:spLocks noGrp="1"/>
          </p:cNvSpPr>
          <p:nvPr>
            <p:ph type="ftr" sz="quarter" idx="11"/>
          </p:nvPr>
        </p:nvSpPr>
        <p:spPr/>
        <p:txBody>
          <a:bodyPr/>
          <a:lstStyle>
            <a:lvl1pPr>
              <a:defRPr/>
            </a:lvl1pPr>
          </a:lstStyle>
          <a:p>
            <a:pPr>
              <a:defRPr/>
            </a:pPr>
            <a:endParaRPr lang="sk-SK"/>
          </a:p>
        </p:txBody>
      </p:sp>
      <p:sp>
        <p:nvSpPr>
          <p:cNvPr id="6" name="Slide Number Placeholder 5">
            <a:extLst>
              <a:ext uri="{FF2B5EF4-FFF2-40B4-BE49-F238E27FC236}">
                <a16:creationId xmlns:a16="http://schemas.microsoft.com/office/drawing/2014/main" id="{6BB1728A-95D3-4D84-9E93-CF92B8926CA4}"/>
              </a:ext>
            </a:extLst>
          </p:cNvPr>
          <p:cNvSpPr>
            <a:spLocks noGrp="1"/>
          </p:cNvSpPr>
          <p:nvPr>
            <p:ph type="sldNum" sz="quarter" idx="12"/>
          </p:nvPr>
        </p:nvSpPr>
        <p:spPr/>
        <p:txBody>
          <a:bodyPr/>
          <a:lstStyle>
            <a:lvl1pPr>
              <a:defRPr/>
            </a:lvl1pPr>
          </a:lstStyle>
          <a:p>
            <a:pPr>
              <a:defRPr/>
            </a:pPr>
            <a:fld id="{2013FD8C-F617-4F74-B2DC-5943986A6499}" type="slidenum">
              <a:rPr lang="sk-SK"/>
              <a:pPr>
                <a:defRPr/>
              </a:pPr>
              <a:t>‹#›</a:t>
            </a:fld>
            <a:endParaRPr lang="sk-SK"/>
          </a:p>
        </p:txBody>
      </p:sp>
    </p:spTree>
    <p:extLst>
      <p:ext uri="{BB962C8B-B14F-4D97-AF65-F5344CB8AC3E}">
        <p14:creationId xmlns:p14="http://schemas.microsoft.com/office/powerpoint/2010/main" val="16004556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792034" y="1887747"/>
            <a:ext cx="4896207" cy="4499405"/>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5832247" y="1887747"/>
            <a:ext cx="4896207" cy="4499405"/>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3">
            <a:extLst>
              <a:ext uri="{FF2B5EF4-FFF2-40B4-BE49-F238E27FC236}">
                <a16:creationId xmlns:a16="http://schemas.microsoft.com/office/drawing/2014/main" id="{A3A512A3-48A6-4518-A17B-40691C1346F7}"/>
              </a:ext>
            </a:extLst>
          </p:cNvPr>
          <p:cNvSpPr>
            <a:spLocks noGrp="1"/>
          </p:cNvSpPr>
          <p:nvPr>
            <p:ph type="dt" sz="half" idx="10"/>
          </p:nvPr>
        </p:nvSpPr>
        <p:spPr/>
        <p:txBody>
          <a:bodyPr/>
          <a:lstStyle>
            <a:lvl1pPr>
              <a:defRPr/>
            </a:lvl1pPr>
          </a:lstStyle>
          <a:p>
            <a:pPr>
              <a:defRPr/>
            </a:pPr>
            <a:fld id="{98CA09F7-7513-4E8A-9A61-CF511DEF8239}" type="datetimeFigureOut">
              <a:rPr lang="sk-SK"/>
              <a:pPr>
                <a:defRPr/>
              </a:pPr>
              <a:t>7. 3. 2020</a:t>
            </a:fld>
            <a:endParaRPr lang="sk-SK"/>
          </a:p>
        </p:txBody>
      </p:sp>
      <p:sp>
        <p:nvSpPr>
          <p:cNvPr id="6" name="Footer Placeholder 4">
            <a:extLst>
              <a:ext uri="{FF2B5EF4-FFF2-40B4-BE49-F238E27FC236}">
                <a16:creationId xmlns:a16="http://schemas.microsoft.com/office/drawing/2014/main" id="{A7CA6E15-7A88-464A-A4CB-A02142122E52}"/>
              </a:ext>
            </a:extLst>
          </p:cNvPr>
          <p:cNvSpPr>
            <a:spLocks noGrp="1"/>
          </p:cNvSpPr>
          <p:nvPr>
            <p:ph type="ftr" sz="quarter" idx="11"/>
          </p:nvPr>
        </p:nvSpPr>
        <p:spPr/>
        <p:txBody>
          <a:bodyPr/>
          <a:lstStyle>
            <a:lvl1pPr>
              <a:defRPr/>
            </a:lvl1pPr>
          </a:lstStyle>
          <a:p>
            <a:pPr>
              <a:defRPr/>
            </a:pPr>
            <a:endParaRPr lang="sk-SK"/>
          </a:p>
        </p:txBody>
      </p:sp>
      <p:sp>
        <p:nvSpPr>
          <p:cNvPr id="7" name="Slide Number Placeholder 5">
            <a:extLst>
              <a:ext uri="{FF2B5EF4-FFF2-40B4-BE49-F238E27FC236}">
                <a16:creationId xmlns:a16="http://schemas.microsoft.com/office/drawing/2014/main" id="{C18CCDAF-17D2-4C6F-BE85-5D3F139FA9B4}"/>
              </a:ext>
            </a:extLst>
          </p:cNvPr>
          <p:cNvSpPr>
            <a:spLocks noGrp="1"/>
          </p:cNvSpPr>
          <p:nvPr>
            <p:ph type="sldNum" sz="quarter" idx="12"/>
          </p:nvPr>
        </p:nvSpPr>
        <p:spPr/>
        <p:txBody>
          <a:bodyPr/>
          <a:lstStyle>
            <a:lvl1pPr>
              <a:defRPr/>
            </a:lvl1pPr>
          </a:lstStyle>
          <a:p>
            <a:pPr>
              <a:defRPr/>
            </a:pPr>
            <a:fld id="{328E8411-2500-425C-9A91-CFD655FFA5A1}" type="slidenum">
              <a:rPr lang="sk-SK"/>
              <a:pPr>
                <a:defRPr/>
              </a:pPr>
              <a:t>‹#›</a:t>
            </a:fld>
            <a:endParaRPr lang="sk-SK"/>
          </a:p>
        </p:txBody>
      </p:sp>
    </p:spTree>
    <p:extLst>
      <p:ext uri="{BB962C8B-B14F-4D97-AF65-F5344CB8AC3E}">
        <p14:creationId xmlns:p14="http://schemas.microsoft.com/office/powerpoint/2010/main" val="30669805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793534" y="377550"/>
            <a:ext cx="9936421" cy="1370669"/>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793535" y="1738369"/>
            <a:ext cx="4873706" cy="851948"/>
          </a:xfrm>
        </p:spPr>
        <p:txBody>
          <a:bodyPr anchor="b"/>
          <a:lstStyle>
            <a:lvl1pPr marL="0" indent="0">
              <a:buNone/>
              <a:defRPr sz="2268" b="1"/>
            </a:lvl1pPr>
            <a:lvl2pPr marL="432008" indent="0">
              <a:buNone/>
              <a:defRPr sz="1890" b="1"/>
            </a:lvl2pPr>
            <a:lvl3pPr marL="864017" indent="0">
              <a:buNone/>
              <a:defRPr sz="1701" b="1"/>
            </a:lvl3pPr>
            <a:lvl4pPr marL="1296025" indent="0">
              <a:buNone/>
              <a:defRPr sz="1512" b="1"/>
            </a:lvl4pPr>
            <a:lvl5pPr marL="1728033" indent="0">
              <a:buNone/>
              <a:defRPr sz="1512" b="1"/>
            </a:lvl5pPr>
            <a:lvl6pPr marL="2160041" indent="0">
              <a:buNone/>
              <a:defRPr sz="1512" b="1"/>
            </a:lvl6pPr>
            <a:lvl7pPr marL="2592050" indent="0">
              <a:buNone/>
              <a:defRPr sz="1512" b="1"/>
            </a:lvl7pPr>
            <a:lvl8pPr marL="3024058" indent="0">
              <a:buNone/>
              <a:defRPr sz="1512" b="1"/>
            </a:lvl8pPr>
            <a:lvl9pPr marL="3456066" indent="0">
              <a:buNone/>
              <a:defRPr sz="1512" b="1"/>
            </a:lvl9pPr>
          </a:lstStyle>
          <a:p>
            <a:pPr lvl="0"/>
            <a:r>
              <a:rPr lang="sk-SK"/>
              <a:t>Upraviť štýly predlohy textu</a:t>
            </a:r>
          </a:p>
        </p:txBody>
      </p:sp>
      <p:sp>
        <p:nvSpPr>
          <p:cNvPr id="4" name="Content Placeholder 3"/>
          <p:cNvSpPr>
            <a:spLocks noGrp="1"/>
          </p:cNvSpPr>
          <p:nvPr>
            <p:ph sz="half" idx="2"/>
          </p:nvPr>
        </p:nvSpPr>
        <p:spPr>
          <a:xfrm>
            <a:off x="793535" y="2590317"/>
            <a:ext cx="4873706" cy="3809967"/>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5832247" y="1738369"/>
            <a:ext cx="4897708" cy="851948"/>
          </a:xfrm>
        </p:spPr>
        <p:txBody>
          <a:bodyPr anchor="b"/>
          <a:lstStyle>
            <a:lvl1pPr marL="0" indent="0">
              <a:buNone/>
              <a:defRPr sz="2268" b="1"/>
            </a:lvl1pPr>
            <a:lvl2pPr marL="432008" indent="0">
              <a:buNone/>
              <a:defRPr sz="1890" b="1"/>
            </a:lvl2pPr>
            <a:lvl3pPr marL="864017" indent="0">
              <a:buNone/>
              <a:defRPr sz="1701" b="1"/>
            </a:lvl3pPr>
            <a:lvl4pPr marL="1296025" indent="0">
              <a:buNone/>
              <a:defRPr sz="1512" b="1"/>
            </a:lvl4pPr>
            <a:lvl5pPr marL="1728033" indent="0">
              <a:buNone/>
              <a:defRPr sz="1512" b="1"/>
            </a:lvl5pPr>
            <a:lvl6pPr marL="2160041" indent="0">
              <a:buNone/>
              <a:defRPr sz="1512" b="1"/>
            </a:lvl6pPr>
            <a:lvl7pPr marL="2592050" indent="0">
              <a:buNone/>
              <a:defRPr sz="1512" b="1"/>
            </a:lvl7pPr>
            <a:lvl8pPr marL="3024058" indent="0">
              <a:buNone/>
              <a:defRPr sz="1512" b="1"/>
            </a:lvl8pPr>
            <a:lvl9pPr marL="3456066" indent="0">
              <a:buNone/>
              <a:defRPr sz="1512" b="1"/>
            </a:lvl9pPr>
          </a:lstStyle>
          <a:p>
            <a:pPr lvl="0"/>
            <a:r>
              <a:rPr lang="sk-SK"/>
              <a:t>Upraviť štýly predlohy textu</a:t>
            </a:r>
          </a:p>
        </p:txBody>
      </p:sp>
      <p:sp>
        <p:nvSpPr>
          <p:cNvPr id="6" name="Content Placeholder 5"/>
          <p:cNvSpPr>
            <a:spLocks noGrp="1"/>
          </p:cNvSpPr>
          <p:nvPr>
            <p:ph sz="quarter" idx="4"/>
          </p:nvPr>
        </p:nvSpPr>
        <p:spPr>
          <a:xfrm>
            <a:off x="5832247" y="2590317"/>
            <a:ext cx="4897708" cy="3809967"/>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3">
            <a:extLst>
              <a:ext uri="{FF2B5EF4-FFF2-40B4-BE49-F238E27FC236}">
                <a16:creationId xmlns:a16="http://schemas.microsoft.com/office/drawing/2014/main" id="{1C2BD2F9-D768-441D-9B97-23A072641677}"/>
              </a:ext>
            </a:extLst>
          </p:cNvPr>
          <p:cNvSpPr>
            <a:spLocks noGrp="1"/>
          </p:cNvSpPr>
          <p:nvPr>
            <p:ph type="dt" sz="half" idx="10"/>
          </p:nvPr>
        </p:nvSpPr>
        <p:spPr/>
        <p:txBody>
          <a:bodyPr/>
          <a:lstStyle>
            <a:lvl1pPr>
              <a:defRPr/>
            </a:lvl1pPr>
          </a:lstStyle>
          <a:p>
            <a:pPr>
              <a:defRPr/>
            </a:pPr>
            <a:fld id="{B628D428-5421-4B25-A6AA-37A7B5C38B1D}" type="datetimeFigureOut">
              <a:rPr lang="sk-SK"/>
              <a:pPr>
                <a:defRPr/>
              </a:pPr>
              <a:t>7. 3. 2020</a:t>
            </a:fld>
            <a:endParaRPr lang="sk-SK"/>
          </a:p>
        </p:txBody>
      </p:sp>
      <p:sp>
        <p:nvSpPr>
          <p:cNvPr id="8" name="Footer Placeholder 4">
            <a:extLst>
              <a:ext uri="{FF2B5EF4-FFF2-40B4-BE49-F238E27FC236}">
                <a16:creationId xmlns:a16="http://schemas.microsoft.com/office/drawing/2014/main" id="{0BC1131D-FC8B-4175-B206-FAFB74446441}"/>
              </a:ext>
            </a:extLst>
          </p:cNvPr>
          <p:cNvSpPr>
            <a:spLocks noGrp="1"/>
          </p:cNvSpPr>
          <p:nvPr>
            <p:ph type="ftr" sz="quarter" idx="11"/>
          </p:nvPr>
        </p:nvSpPr>
        <p:spPr/>
        <p:txBody>
          <a:bodyPr/>
          <a:lstStyle>
            <a:lvl1pPr>
              <a:defRPr/>
            </a:lvl1pPr>
          </a:lstStyle>
          <a:p>
            <a:pPr>
              <a:defRPr/>
            </a:pPr>
            <a:endParaRPr lang="sk-SK"/>
          </a:p>
        </p:txBody>
      </p:sp>
      <p:sp>
        <p:nvSpPr>
          <p:cNvPr id="9" name="Slide Number Placeholder 5">
            <a:extLst>
              <a:ext uri="{FF2B5EF4-FFF2-40B4-BE49-F238E27FC236}">
                <a16:creationId xmlns:a16="http://schemas.microsoft.com/office/drawing/2014/main" id="{F85E9AA5-6719-4D08-857D-0A856C26A770}"/>
              </a:ext>
            </a:extLst>
          </p:cNvPr>
          <p:cNvSpPr>
            <a:spLocks noGrp="1"/>
          </p:cNvSpPr>
          <p:nvPr>
            <p:ph type="sldNum" sz="quarter" idx="12"/>
          </p:nvPr>
        </p:nvSpPr>
        <p:spPr/>
        <p:txBody>
          <a:bodyPr/>
          <a:lstStyle>
            <a:lvl1pPr>
              <a:defRPr/>
            </a:lvl1pPr>
          </a:lstStyle>
          <a:p>
            <a:pPr>
              <a:defRPr/>
            </a:pPr>
            <a:fld id="{04115C02-20BD-4E92-B313-3052E57FBE46}" type="slidenum">
              <a:rPr lang="sk-SK"/>
              <a:pPr>
                <a:defRPr/>
              </a:pPr>
              <a:t>‹#›</a:t>
            </a:fld>
            <a:endParaRPr lang="sk-SK"/>
          </a:p>
        </p:txBody>
      </p:sp>
    </p:spTree>
    <p:extLst>
      <p:ext uri="{BB962C8B-B14F-4D97-AF65-F5344CB8AC3E}">
        <p14:creationId xmlns:p14="http://schemas.microsoft.com/office/powerpoint/2010/main" val="28644545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3">
            <a:extLst>
              <a:ext uri="{FF2B5EF4-FFF2-40B4-BE49-F238E27FC236}">
                <a16:creationId xmlns:a16="http://schemas.microsoft.com/office/drawing/2014/main" id="{95591A64-7623-42FC-A260-29F9BBC01CB4}"/>
              </a:ext>
            </a:extLst>
          </p:cNvPr>
          <p:cNvSpPr>
            <a:spLocks noGrp="1"/>
          </p:cNvSpPr>
          <p:nvPr>
            <p:ph type="dt" sz="half" idx="10"/>
          </p:nvPr>
        </p:nvSpPr>
        <p:spPr/>
        <p:txBody>
          <a:bodyPr/>
          <a:lstStyle>
            <a:lvl1pPr>
              <a:defRPr/>
            </a:lvl1pPr>
          </a:lstStyle>
          <a:p>
            <a:pPr>
              <a:defRPr/>
            </a:pPr>
            <a:fld id="{957C322D-FA8F-4E9B-99CA-B06759D9E682}" type="datetimeFigureOut">
              <a:rPr lang="sk-SK"/>
              <a:pPr>
                <a:defRPr/>
              </a:pPr>
              <a:t>7. 3. 2020</a:t>
            </a:fld>
            <a:endParaRPr lang="sk-SK"/>
          </a:p>
        </p:txBody>
      </p:sp>
      <p:sp>
        <p:nvSpPr>
          <p:cNvPr id="4" name="Footer Placeholder 4">
            <a:extLst>
              <a:ext uri="{FF2B5EF4-FFF2-40B4-BE49-F238E27FC236}">
                <a16:creationId xmlns:a16="http://schemas.microsoft.com/office/drawing/2014/main" id="{4FEF9E98-EFA2-44AE-9EBA-5D04AF3FC53B}"/>
              </a:ext>
            </a:extLst>
          </p:cNvPr>
          <p:cNvSpPr>
            <a:spLocks noGrp="1"/>
          </p:cNvSpPr>
          <p:nvPr>
            <p:ph type="ftr" sz="quarter" idx="11"/>
          </p:nvPr>
        </p:nvSpPr>
        <p:spPr/>
        <p:txBody>
          <a:bodyPr/>
          <a:lstStyle>
            <a:lvl1pPr>
              <a:defRPr/>
            </a:lvl1pPr>
          </a:lstStyle>
          <a:p>
            <a:pPr>
              <a:defRPr/>
            </a:pPr>
            <a:endParaRPr lang="sk-SK"/>
          </a:p>
        </p:txBody>
      </p:sp>
      <p:sp>
        <p:nvSpPr>
          <p:cNvPr id="5" name="Slide Number Placeholder 5">
            <a:extLst>
              <a:ext uri="{FF2B5EF4-FFF2-40B4-BE49-F238E27FC236}">
                <a16:creationId xmlns:a16="http://schemas.microsoft.com/office/drawing/2014/main" id="{16F32C9D-B550-4DBA-A7A5-967C44F890AF}"/>
              </a:ext>
            </a:extLst>
          </p:cNvPr>
          <p:cNvSpPr>
            <a:spLocks noGrp="1"/>
          </p:cNvSpPr>
          <p:nvPr>
            <p:ph type="sldNum" sz="quarter" idx="12"/>
          </p:nvPr>
        </p:nvSpPr>
        <p:spPr/>
        <p:txBody>
          <a:bodyPr/>
          <a:lstStyle>
            <a:lvl1pPr>
              <a:defRPr/>
            </a:lvl1pPr>
          </a:lstStyle>
          <a:p>
            <a:pPr>
              <a:defRPr/>
            </a:pPr>
            <a:fld id="{8C73134B-3242-4635-A82F-C906C46362AF}" type="slidenum">
              <a:rPr lang="sk-SK"/>
              <a:pPr>
                <a:defRPr/>
              </a:pPr>
              <a:t>‹#›</a:t>
            </a:fld>
            <a:endParaRPr lang="sk-SK"/>
          </a:p>
        </p:txBody>
      </p:sp>
    </p:spTree>
    <p:extLst>
      <p:ext uri="{BB962C8B-B14F-4D97-AF65-F5344CB8AC3E}">
        <p14:creationId xmlns:p14="http://schemas.microsoft.com/office/powerpoint/2010/main" val="20924125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04D1E3F6-A56F-4E54-9CD4-A239B5707688}"/>
              </a:ext>
            </a:extLst>
          </p:cNvPr>
          <p:cNvSpPr>
            <a:spLocks noGrp="1"/>
          </p:cNvSpPr>
          <p:nvPr>
            <p:ph type="dt" sz="half" idx="10"/>
          </p:nvPr>
        </p:nvSpPr>
        <p:spPr/>
        <p:txBody>
          <a:bodyPr/>
          <a:lstStyle>
            <a:lvl1pPr>
              <a:defRPr/>
            </a:lvl1pPr>
          </a:lstStyle>
          <a:p>
            <a:pPr>
              <a:defRPr/>
            </a:pPr>
            <a:fld id="{0DD61482-FE1D-4F1C-8823-877CBADAB98B}" type="datetimeFigureOut">
              <a:rPr lang="sk-SK"/>
              <a:pPr>
                <a:defRPr/>
              </a:pPr>
              <a:t>7. 3. 2020</a:t>
            </a:fld>
            <a:endParaRPr lang="sk-SK"/>
          </a:p>
        </p:txBody>
      </p:sp>
      <p:sp>
        <p:nvSpPr>
          <p:cNvPr id="3" name="Footer Placeholder 4">
            <a:extLst>
              <a:ext uri="{FF2B5EF4-FFF2-40B4-BE49-F238E27FC236}">
                <a16:creationId xmlns:a16="http://schemas.microsoft.com/office/drawing/2014/main" id="{1A4A4EB6-B6A2-4AA6-8C74-9A5BE8E8A720}"/>
              </a:ext>
            </a:extLst>
          </p:cNvPr>
          <p:cNvSpPr>
            <a:spLocks noGrp="1"/>
          </p:cNvSpPr>
          <p:nvPr>
            <p:ph type="ftr" sz="quarter" idx="11"/>
          </p:nvPr>
        </p:nvSpPr>
        <p:spPr/>
        <p:txBody>
          <a:bodyPr/>
          <a:lstStyle>
            <a:lvl1pPr>
              <a:defRPr/>
            </a:lvl1pPr>
          </a:lstStyle>
          <a:p>
            <a:pPr>
              <a:defRPr/>
            </a:pPr>
            <a:endParaRPr lang="sk-SK"/>
          </a:p>
        </p:txBody>
      </p:sp>
      <p:sp>
        <p:nvSpPr>
          <p:cNvPr id="4" name="Slide Number Placeholder 5">
            <a:extLst>
              <a:ext uri="{FF2B5EF4-FFF2-40B4-BE49-F238E27FC236}">
                <a16:creationId xmlns:a16="http://schemas.microsoft.com/office/drawing/2014/main" id="{487A0B95-F07F-4AAC-8D2B-F9BDC87D3EC7}"/>
              </a:ext>
            </a:extLst>
          </p:cNvPr>
          <p:cNvSpPr>
            <a:spLocks noGrp="1"/>
          </p:cNvSpPr>
          <p:nvPr>
            <p:ph type="sldNum" sz="quarter" idx="12"/>
          </p:nvPr>
        </p:nvSpPr>
        <p:spPr/>
        <p:txBody>
          <a:bodyPr/>
          <a:lstStyle>
            <a:lvl1pPr>
              <a:defRPr/>
            </a:lvl1pPr>
          </a:lstStyle>
          <a:p>
            <a:pPr>
              <a:defRPr/>
            </a:pPr>
            <a:fld id="{4A59F529-E242-4B1F-A110-4CF3EBB583EA}" type="slidenum">
              <a:rPr lang="sk-SK"/>
              <a:pPr>
                <a:defRPr/>
              </a:pPr>
              <a:t>‹#›</a:t>
            </a:fld>
            <a:endParaRPr lang="sk-SK"/>
          </a:p>
        </p:txBody>
      </p:sp>
    </p:spTree>
    <p:extLst>
      <p:ext uri="{BB962C8B-B14F-4D97-AF65-F5344CB8AC3E}">
        <p14:creationId xmlns:p14="http://schemas.microsoft.com/office/powerpoint/2010/main" val="10714555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793535" y="472758"/>
            <a:ext cx="3715657" cy="1654651"/>
          </a:xfrm>
        </p:spPr>
        <p:txBody>
          <a:bodyPr anchor="b"/>
          <a:lstStyle>
            <a:lvl1pPr>
              <a:defRPr sz="3024"/>
            </a:lvl1pPr>
          </a:lstStyle>
          <a:p>
            <a:r>
              <a:rPr lang="sk-SK"/>
              <a:t>Kliknutím upravte štýl predlohy nadpisu</a:t>
            </a:r>
            <a:endParaRPr lang="en-US" dirty="0"/>
          </a:p>
        </p:txBody>
      </p:sp>
      <p:sp>
        <p:nvSpPr>
          <p:cNvPr id="3" name="Content Placeholder 2"/>
          <p:cNvSpPr>
            <a:spLocks noGrp="1"/>
          </p:cNvSpPr>
          <p:nvPr>
            <p:ph idx="1"/>
          </p:nvPr>
        </p:nvSpPr>
        <p:spPr>
          <a:xfrm>
            <a:off x="4897708" y="1021025"/>
            <a:ext cx="5832247" cy="5039464"/>
          </a:xfrm>
        </p:spPr>
        <p:txBody>
          <a:bodyPr/>
          <a:lstStyle>
            <a:lvl1pPr>
              <a:defRPr sz="3024"/>
            </a:lvl1pPr>
            <a:lvl2pPr>
              <a:defRPr sz="2646"/>
            </a:lvl2pPr>
            <a:lvl3pPr>
              <a:defRPr sz="2268"/>
            </a:lvl3pPr>
            <a:lvl4pPr>
              <a:defRPr sz="1890"/>
            </a:lvl4pPr>
            <a:lvl5pPr>
              <a:defRPr sz="1890"/>
            </a:lvl5pPr>
            <a:lvl6pPr>
              <a:defRPr sz="1890"/>
            </a:lvl6pPr>
            <a:lvl7pPr>
              <a:defRPr sz="1890"/>
            </a:lvl7pPr>
            <a:lvl8pPr>
              <a:defRPr sz="1890"/>
            </a:lvl8pPr>
            <a:lvl9pPr>
              <a:defRPr sz="1890"/>
            </a:lvl9p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793535" y="2127409"/>
            <a:ext cx="3715657" cy="3941288"/>
          </a:xfrm>
        </p:spPr>
        <p:txBody>
          <a:bodyPr/>
          <a:lstStyle>
            <a:lvl1pPr marL="0" indent="0">
              <a:buNone/>
              <a:defRPr sz="1512"/>
            </a:lvl1pPr>
            <a:lvl2pPr marL="432008" indent="0">
              <a:buNone/>
              <a:defRPr sz="1323"/>
            </a:lvl2pPr>
            <a:lvl3pPr marL="864017" indent="0">
              <a:buNone/>
              <a:defRPr sz="1134"/>
            </a:lvl3pPr>
            <a:lvl4pPr marL="1296025" indent="0">
              <a:buNone/>
              <a:defRPr sz="945"/>
            </a:lvl4pPr>
            <a:lvl5pPr marL="1728033" indent="0">
              <a:buNone/>
              <a:defRPr sz="945"/>
            </a:lvl5pPr>
            <a:lvl6pPr marL="2160041" indent="0">
              <a:buNone/>
              <a:defRPr sz="945"/>
            </a:lvl6pPr>
            <a:lvl7pPr marL="2592050" indent="0">
              <a:buNone/>
              <a:defRPr sz="945"/>
            </a:lvl7pPr>
            <a:lvl8pPr marL="3024058" indent="0">
              <a:buNone/>
              <a:defRPr sz="945"/>
            </a:lvl8pPr>
            <a:lvl9pPr marL="3456066" indent="0">
              <a:buNone/>
              <a:defRPr sz="945"/>
            </a:lvl9pPr>
          </a:lstStyle>
          <a:p>
            <a:pPr lvl="0"/>
            <a:r>
              <a:rPr lang="sk-SK"/>
              <a:t>Upraviť štýly predlohy textu</a:t>
            </a:r>
          </a:p>
        </p:txBody>
      </p:sp>
      <p:sp>
        <p:nvSpPr>
          <p:cNvPr id="5" name="Date Placeholder 3">
            <a:extLst>
              <a:ext uri="{FF2B5EF4-FFF2-40B4-BE49-F238E27FC236}">
                <a16:creationId xmlns:a16="http://schemas.microsoft.com/office/drawing/2014/main" id="{294D2321-F5AC-498E-B172-376159220985}"/>
              </a:ext>
            </a:extLst>
          </p:cNvPr>
          <p:cNvSpPr>
            <a:spLocks noGrp="1"/>
          </p:cNvSpPr>
          <p:nvPr>
            <p:ph type="dt" sz="half" idx="10"/>
          </p:nvPr>
        </p:nvSpPr>
        <p:spPr/>
        <p:txBody>
          <a:bodyPr/>
          <a:lstStyle>
            <a:lvl1pPr>
              <a:defRPr/>
            </a:lvl1pPr>
          </a:lstStyle>
          <a:p>
            <a:pPr>
              <a:defRPr/>
            </a:pPr>
            <a:fld id="{DCDD5FA8-DD7A-4ACD-83F5-482CDFF589AE}" type="datetimeFigureOut">
              <a:rPr lang="sk-SK"/>
              <a:pPr>
                <a:defRPr/>
              </a:pPr>
              <a:t>7. 3. 2020</a:t>
            </a:fld>
            <a:endParaRPr lang="sk-SK"/>
          </a:p>
        </p:txBody>
      </p:sp>
      <p:sp>
        <p:nvSpPr>
          <p:cNvPr id="6" name="Footer Placeholder 4">
            <a:extLst>
              <a:ext uri="{FF2B5EF4-FFF2-40B4-BE49-F238E27FC236}">
                <a16:creationId xmlns:a16="http://schemas.microsoft.com/office/drawing/2014/main" id="{12F2A453-D5BD-4C45-9B24-C260916C24C1}"/>
              </a:ext>
            </a:extLst>
          </p:cNvPr>
          <p:cNvSpPr>
            <a:spLocks noGrp="1"/>
          </p:cNvSpPr>
          <p:nvPr>
            <p:ph type="ftr" sz="quarter" idx="11"/>
          </p:nvPr>
        </p:nvSpPr>
        <p:spPr/>
        <p:txBody>
          <a:bodyPr/>
          <a:lstStyle>
            <a:lvl1pPr>
              <a:defRPr/>
            </a:lvl1pPr>
          </a:lstStyle>
          <a:p>
            <a:pPr>
              <a:defRPr/>
            </a:pPr>
            <a:endParaRPr lang="sk-SK"/>
          </a:p>
        </p:txBody>
      </p:sp>
      <p:sp>
        <p:nvSpPr>
          <p:cNvPr id="7" name="Slide Number Placeholder 5">
            <a:extLst>
              <a:ext uri="{FF2B5EF4-FFF2-40B4-BE49-F238E27FC236}">
                <a16:creationId xmlns:a16="http://schemas.microsoft.com/office/drawing/2014/main" id="{00AE9040-EE97-4BDC-ADDD-50C628C4A24A}"/>
              </a:ext>
            </a:extLst>
          </p:cNvPr>
          <p:cNvSpPr>
            <a:spLocks noGrp="1"/>
          </p:cNvSpPr>
          <p:nvPr>
            <p:ph type="sldNum" sz="quarter" idx="12"/>
          </p:nvPr>
        </p:nvSpPr>
        <p:spPr/>
        <p:txBody>
          <a:bodyPr/>
          <a:lstStyle>
            <a:lvl1pPr>
              <a:defRPr/>
            </a:lvl1pPr>
          </a:lstStyle>
          <a:p>
            <a:pPr>
              <a:defRPr/>
            </a:pPr>
            <a:fld id="{111702A4-708C-4A4A-A0FD-794C3C70AD13}" type="slidenum">
              <a:rPr lang="sk-SK"/>
              <a:pPr>
                <a:defRPr/>
              </a:pPr>
              <a:t>‹#›</a:t>
            </a:fld>
            <a:endParaRPr lang="sk-SK"/>
          </a:p>
        </p:txBody>
      </p:sp>
    </p:spTree>
    <p:extLst>
      <p:ext uri="{BB962C8B-B14F-4D97-AF65-F5344CB8AC3E}">
        <p14:creationId xmlns:p14="http://schemas.microsoft.com/office/powerpoint/2010/main" val="183795331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793535" y="472758"/>
            <a:ext cx="3715657" cy="1654651"/>
          </a:xfrm>
        </p:spPr>
        <p:txBody>
          <a:bodyPr anchor="b"/>
          <a:lstStyle>
            <a:lvl1pPr>
              <a:defRPr sz="3024"/>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4897708" y="1021025"/>
            <a:ext cx="5832247" cy="5039464"/>
          </a:xfrm>
        </p:spPr>
        <p:txBody>
          <a:bodyPr rtlCol="0">
            <a:normAutofit/>
          </a:bodyPr>
          <a:lstStyle>
            <a:lvl1pPr marL="0" indent="0">
              <a:buNone/>
              <a:defRPr sz="3024"/>
            </a:lvl1pPr>
            <a:lvl2pPr marL="432008" indent="0">
              <a:buNone/>
              <a:defRPr sz="2646"/>
            </a:lvl2pPr>
            <a:lvl3pPr marL="864017" indent="0">
              <a:buNone/>
              <a:defRPr sz="2268"/>
            </a:lvl3pPr>
            <a:lvl4pPr marL="1296025" indent="0">
              <a:buNone/>
              <a:defRPr sz="1890"/>
            </a:lvl4pPr>
            <a:lvl5pPr marL="1728033" indent="0">
              <a:buNone/>
              <a:defRPr sz="1890"/>
            </a:lvl5pPr>
            <a:lvl6pPr marL="2160041" indent="0">
              <a:buNone/>
              <a:defRPr sz="1890"/>
            </a:lvl6pPr>
            <a:lvl7pPr marL="2592050" indent="0">
              <a:buNone/>
              <a:defRPr sz="1890"/>
            </a:lvl7pPr>
            <a:lvl8pPr marL="3024058" indent="0">
              <a:buNone/>
              <a:defRPr sz="1890"/>
            </a:lvl8pPr>
            <a:lvl9pPr marL="3456066" indent="0">
              <a:buNone/>
              <a:defRPr sz="1890"/>
            </a:lvl9pPr>
          </a:lstStyle>
          <a:p>
            <a:pPr lvl="0"/>
            <a:r>
              <a:rPr lang="sk-SK" noProof="0"/>
              <a:t>Kliknutím na ikonu pridáte obrázok</a:t>
            </a:r>
            <a:endParaRPr lang="en-US" noProof="0" dirty="0"/>
          </a:p>
        </p:txBody>
      </p:sp>
      <p:sp>
        <p:nvSpPr>
          <p:cNvPr id="4" name="Text Placeholder 3"/>
          <p:cNvSpPr>
            <a:spLocks noGrp="1"/>
          </p:cNvSpPr>
          <p:nvPr>
            <p:ph type="body" sz="half" idx="2"/>
          </p:nvPr>
        </p:nvSpPr>
        <p:spPr>
          <a:xfrm>
            <a:off x="793535" y="2127409"/>
            <a:ext cx="3715657" cy="3941288"/>
          </a:xfrm>
        </p:spPr>
        <p:txBody>
          <a:bodyPr/>
          <a:lstStyle>
            <a:lvl1pPr marL="0" indent="0">
              <a:buNone/>
              <a:defRPr sz="1512"/>
            </a:lvl1pPr>
            <a:lvl2pPr marL="432008" indent="0">
              <a:buNone/>
              <a:defRPr sz="1323"/>
            </a:lvl2pPr>
            <a:lvl3pPr marL="864017" indent="0">
              <a:buNone/>
              <a:defRPr sz="1134"/>
            </a:lvl3pPr>
            <a:lvl4pPr marL="1296025" indent="0">
              <a:buNone/>
              <a:defRPr sz="945"/>
            </a:lvl4pPr>
            <a:lvl5pPr marL="1728033" indent="0">
              <a:buNone/>
              <a:defRPr sz="945"/>
            </a:lvl5pPr>
            <a:lvl6pPr marL="2160041" indent="0">
              <a:buNone/>
              <a:defRPr sz="945"/>
            </a:lvl6pPr>
            <a:lvl7pPr marL="2592050" indent="0">
              <a:buNone/>
              <a:defRPr sz="945"/>
            </a:lvl7pPr>
            <a:lvl8pPr marL="3024058" indent="0">
              <a:buNone/>
              <a:defRPr sz="945"/>
            </a:lvl8pPr>
            <a:lvl9pPr marL="3456066" indent="0">
              <a:buNone/>
              <a:defRPr sz="945"/>
            </a:lvl9pPr>
          </a:lstStyle>
          <a:p>
            <a:pPr lvl="0"/>
            <a:r>
              <a:rPr lang="sk-SK"/>
              <a:t>Upraviť štýly predlohy textu</a:t>
            </a:r>
          </a:p>
        </p:txBody>
      </p:sp>
      <p:sp>
        <p:nvSpPr>
          <p:cNvPr id="5" name="Date Placeholder 3">
            <a:extLst>
              <a:ext uri="{FF2B5EF4-FFF2-40B4-BE49-F238E27FC236}">
                <a16:creationId xmlns:a16="http://schemas.microsoft.com/office/drawing/2014/main" id="{86E3EB48-810F-49DE-BC62-56AB08BB082A}"/>
              </a:ext>
            </a:extLst>
          </p:cNvPr>
          <p:cNvSpPr>
            <a:spLocks noGrp="1"/>
          </p:cNvSpPr>
          <p:nvPr>
            <p:ph type="dt" sz="half" idx="10"/>
          </p:nvPr>
        </p:nvSpPr>
        <p:spPr/>
        <p:txBody>
          <a:bodyPr/>
          <a:lstStyle>
            <a:lvl1pPr>
              <a:defRPr/>
            </a:lvl1pPr>
          </a:lstStyle>
          <a:p>
            <a:pPr>
              <a:defRPr/>
            </a:pPr>
            <a:fld id="{0948CB85-CBDB-453B-9764-A45A4062A75F}" type="datetimeFigureOut">
              <a:rPr lang="sk-SK"/>
              <a:pPr>
                <a:defRPr/>
              </a:pPr>
              <a:t>7. 3. 2020</a:t>
            </a:fld>
            <a:endParaRPr lang="sk-SK"/>
          </a:p>
        </p:txBody>
      </p:sp>
      <p:sp>
        <p:nvSpPr>
          <p:cNvPr id="6" name="Footer Placeholder 4">
            <a:extLst>
              <a:ext uri="{FF2B5EF4-FFF2-40B4-BE49-F238E27FC236}">
                <a16:creationId xmlns:a16="http://schemas.microsoft.com/office/drawing/2014/main" id="{2D662D7A-A2E6-4815-9583-2C88926B0106}"/>
              </a:ext>
            </a:extLst>
          </p:cNvPr>
          <p:cNvSpPr>
            <a:spLocks noGrp="1"/>
          </p:cNvSpPr>
          <p:nvPr>
            <p:ph type="ftr" sz="quarter" idx="11"/>
          </p:nvPr>
        </p:nvSpPr>
        <p:spPr/>
        <p:txBody>
          <a:bodyPr/>
          <a:lstStyle>
            <a:lvl1pPr>
              <a:defRPr/>
            </a:lvl1pPr>
          </a:lstStyle>
          <a:p>
            <a:pPr>
              <a:defRPr/>
            </a:pPr>
            <a:endParaRPr lang="sk-SK"/>
          </a:p>
        </p:txBody>
      </p:sp>
      <p:sp>
        <p:nvSpPr>
          <p:cNvPr id="7" name="Slide Number Placeholder 5">
            <a:extLst>
              <a:ext uri="{FF2B5EF4-FFF2-40B4-BE49-F238E27FC236}">
                <a16:creationId xmlns:a16="http://schemas.microsoft.com/office/drawing/2014/main" id="{9DFCB28E-A070-4ABC-AD5E-403C686BE939}"/>
              </a:ext>
            </a:extLst>
          </p:cNvPr>
          <p:cNvSpPr>
            <a:spLocks noGrp="1"/>
          </p:cNvSpPr>
          <p:nvPr>
            <p:ph type="sldNum" sz="quarter" idx="12"/>
          </p:nvPr>
        </p:nvSpPr>
        <p:spPr/>
        <p:txBody>
          <a:bodyPr/>
          <a:lstStyle>
            <a:lvl1pPr>
              <a:defRPr/>
            </a:lvl1pPr>
          </a:lstStyle>
          <a:p>
            <a:pPr>
              <a:defRPr/>
            </a:pPr>
            <a:fld id="{FAC7C541-9229-4E4D-814E-C61EB96B7BAF}" type="slidenum">
              <a:rPr lang="sk-SK"/>
              <a:pPr>
                <a:defRPr/>
              </a:pPr>
              <a:t>‹#›</a:t>
            </a:fld>
            <a:endParaRPr lang="sk-SK"/>
          </a:p>
        </p:txBody>
      </p:sp>
    </p:spTree>
    <p:extLst>
      <p:ext uri="{BB962C8B-B14F-4D97-AF65-F5344CB8AC3E}">
        <p14:creationId xmlns:p14="http://schemas.microsoft.com/office/powerpoint/2010/main" val="27215568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a:extLst>
              <a:ext uri="{FF2B5EF4-FFF2-40B4-BE49-F238E27FC236}">
                <a16:creationId xmlns:a16="http://schemas.microsoft.com/office/drawing/2014/main" id="{AB17B81F-4479-42F2-A3A3-E42011EADD41}"/>
              </a:ext>
            </a:extLst>
          </p:cNvPr>
          <p:cNvSpPr>
            <a:spLocks noGrp="1"/>
          </p:cNvSpPr>
          <p:nvPr>
            <p:ph type="dt" sz="half" idx="10"/>
          </p:nvPr>
        </p:nvSpPr>
        <p:spPr/>
        <p:txBody>
          <a:bodyPr/>
          <a:lstStyle>
            <a:lvl1pPr>
              <a:defRPr/>
            </a:lvl1pPr>
          </a:lstStyle>
          <a:p>
            <a:pPr>
              <a:defRPr/>
            </a:pPr>
            <a:fld id="{6BE7D3A1-8D0D-4992-9080-74C06613ECC2}" type="datetimeFigureOut">
              <a:rPr lang="sk-SK"/>
              <a:pPr>
                <a:defRPr/>
              </a:pPr>
              <a:t>7. 3. 2020</a:t>
            </a:fld>
            <a:endParaRPr lang="sk-SK"/>
          </a:p>
        </p:txBody>
      </p:sp>
      <p:sp>
        <p:nvSpPr>
          <p:cNvPr id="5" name="Footer Placeholder 4">
            <a:extLst>
              <a:ext uri="{FF2B5EF4-FFF2-40B4-BE49-F238E27FC236}">
                <a16:creationId xmlns:a16="http://schemas.microsoft.com/office/drawing/2014/main" id="{4A4506C1-B9F0-402E-857F-82740BBB627B}"/>
              </a:ext>
            </a:extLst>
          </p:cNvPr>
          <p:cNvSpPr>
            <a:spLocks noGrp="1"/>
          </p:cNvSpPr>
          <p:nvPr>
            <p:ph type="ftr" sz="quarter" idx="11"/>
          </p:nvPr>
        </p:nvSpPr>
        <p:spPr/>
        <p:txBody>
          <a:bodyPr/>
          <a:lstStyle>
            <a:lvl1pPr>
              <a:defRPr/>
            </a:lvl1pPr>
          </a:lstStyle>
          <a:p>
            <a:pPr>
              <a:defRPr/>
            </a:pPr>
            <a:endParaRPr lang="sk-SK"/>
          </a:p>
        </p:txBody>
      </p:sp>
      <p:sp>
        <p:nvSpPr>
          <p:cNvPr id="6" name="Slide Number Placeholder 5">
            <a:extLst>
              <a:ext uri="{FF2B5EF4-FFF2-40B4-BE49-F238E27FC236}">
                <a16:creationId xmlns:a16="http://schemas.microsoft.com/office/drawing/2014/main" id="{D53BE07C-0A11-4B72-9324-D784E3603E9D}"/>
              </a:ext>
            </a:extLst>
          </p:cNvPr>
          <p:cNvSpPr>
            <a:spLocks noGrp="1"/>
          </p:cNvSpPr>
          <p:nvPr>
            <p:ph type="sldNum" sz="quarter" idx="12"/>
          </p:nvPr>
        </p:nvSpPr>
        <p:spPr/>
        <p:txBody>
          <a:bodyPr/>
          <a:lstStyle>
            <a:lvl1pPr>
              <a:defRPr/>
            </a:lvl1pPr>
          </a:lstStyle>
          <a:p>
            <a:pPr>
              <a:defRPr/>
            </a:pPr>
            <a:fld id="{79D8043C-6489-4092-9A37-E949008D3C50}" type="slidenum">
              <a:rPr lang="sk-SK"/>
              <a:pPr>
                <a:defRPr/>
              </a:pPr>
              <a:t>‹#›</a:t>
            </a:fld>
            <a:endParaRPr lang="sk-SK"/>
          </a:p>
        </p:txBody>
      </p:sp>
    </p:spTree>
    <p:extLst>
      <p:ext uri="{BB962C8B-B14F-4D97-AF65-F5344CB8AC3E}">
        <p14:creationId xmlns:p14="http://schemas.microsoft.com/office/powerpoint/2010/main" val="39450823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244349" y="377550"/>
            <a:ext cx="2484105" cy="6009602"/>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792033" y="377550"/>
            <a:ext cx="7308310" cy="6009602"/>
          </a:xfrm>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a:extLst>
              <a:ext uri="{FF2B5EF4-FFF2-40B4-BE49-F238E27FC236}">
                <a16:creationId xmlns:a16="http://schemas.microsoft.com/office/drawing/2014/main" id="{8F2C2BC6-08ED-4120-88C7-F511F6800553}"/>
              </a:ext>
            </a:extLst>
          </p:cNvPr>
          <p:cNvSpPr>
            <a:spLocks noGrp="1"/>
          </p:cNvSpPr>
          <p:nvPr>
            <p:ph type="dt" sz="half" idx="10"/>
          </p:nvPr>
        </p:nvSpPr>
        <p:spPr/>
        <p:txBody>
          <a:bodyPr/>
          <a:lstStyle>
            <a:lvl1pPr>
              <a:defRPr/>
            </a:lvl1pPr>
          </a:lstStyle>
          <a:p>
            <a:pPr>
              <a:defRPr/>
            </a:pPr>
            <a:fld id="{BB670E74-40D4-458B-B752-944C2E6CDEFC}" type="datetimeFigureOut">
              <a:rPr lang="sk-SK"/>
              <a:pPr>
                <a:defRPr/>
              </a:pPr>
              <a:t>7. 3. 2020</a:t>
            </a:fld>
            <a:endParaRPr lang="sk-SK"/>
          </a:p>
        </p:txBody>
      </p:sp>
      <p:sp>
        <p:nvSpPr>
          <p:cNvPr id="5" name="Footer Placeholder 4">
            <a:extLst>
              <a:ext uri="{FF2B5EF4-FFF2-40B4-BE49-F238E27FC236}">
                <a16:creationId xmlns:a16="http://schemas.microsoft.com/office/drawing/2014/main" id="{B7D83202-3C80-4851-A9F4-FEBA1894F3E8}"/>
              </a:ext>
            </a:extLst>
          </p:cNvPr>
          <p:cNvSpPr>
            <a:spLocks noGrp="1"/>
          </p:cNvSpPr>
          <p:nvPr>
            <p:ph type="ftr" sz="quarter" idx="11"/>
          </p:nvPr>
        </p:nvSpPr>
        <p:spPr/>
        <p:txBody>
          <a:bodyPr/>
          <a:lstStyle>
            <a:lvl1pPr>
              <a:defRPr/>
            </a:lvl1pPr>
          </a:lstStyle>
          <a:p>
            <a:pPr>
              <a:defRPr/>
            </a:pPr>
            <a:endParaRPr lang="sk-SK"/>
          </a:p>
        </p:txBody>
      </p:sp>
      <p:sp>
        <p:nvSpPr>
          <p:cNvPr id="6" name="Slide Number Placeholder 5">
            <a:extLst>
              <a:ext uri="{FF2B5EF4-FFF2-40B4-BE49-F238E27FC236}">
                <a16:creationId xmlns:a16="http://schemas.microsoft.com/office/drawing/2014/main" id="{32EEB756-5027-4211-BCAC-AD4FB66A7EF9}"/>
              </a:ext>
            </a:extLst>
          </p:cNvPr>
          <p:cNvSpPr>
            <a:spLocks noGrp="1"/>
          </p:cNvSpPr>
          <p:nvPr>
            <p:ph type="sldNum" sz="quarter" idx="12"/>
          </p:nvPr>
        </p:nvSpPr>
        <p:spPr/>
        <p:txBody>
          <a:bodyPr/>
          <a:lstStyle>
            <a:lvl1pPr>
              <a:defRPr/>
            </a:lvl1pPr>
          </a:lstStyle>
          <a:p>
            <a:pPr>
              <a:defRPr/>
            </a:pPr>
            <a:fld id="{714C44A9-AA44-4FD6-B50F-AF0BAC3FB0D5}" type="slidenum">
              <a:rPr lang="sk-SK"/>
              <a:pPr>
                <a:defRPr/>
              </a:pPr>
              <a:t>‹#›</a:t>
            </a:fld>
            <a:endParaRPr lang="sk-SK"/>
          </a:p>
        </p:txBody>
      </p:sp>
    </p:spTree>
    <p:extLst>
      <p:ext uri="{BB962C8B-B14F-4D97-AF65-F5344CB8AC3E}">
        <p14:creationId xmlns:p14="http://schemas.microsoft.com/office/powerpoint/2010/main" val="19066837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864037" y="2202920"/>
            <a:ext cx="9792414" cy="1520046"/>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728075" y="4018443"/>
            <a:ext cx="8064342" cy="1812237"/>
          </a:xfrm>
          <a:prstGeom prst="rect">
            <a:avLst/>
          </a:prstGeom>
        </p:spPr>
        <p:txBody>
          <a:bodyPr lIns="100794" tIns="50397" rIns="100794" bIns="50397"/>
          <a:lstStyle>
            <a:lvl1pPr marL="0" indent="0" algn="ctr">
              <a:buNone/>
              <a:defRPr/>
            </a:lvl1pPr>
            <a:lvl2pPr marL="432019" indent="0" algn="ctr">
              <a:buNone/>
              <a:defRPr/>
            </a:lvl2pPr>
            <a:lvl3pPr marL="864038" indent="0" algn="ctr">
              <a:buNone/>
              <a:defRPr/>
            </a:lvl3pPr>
            <a:lvl4pPr marL="1296056" indent="0" algn="ctr">
              <a:buNone/>
              <a:defRPr/>
            </a:lvl4pPr>
            <a:lvl5pPr marL="1728075" indent="0" algn="ctr">
              <a:buNone/>
              <a:defRPr/>
            </a:lvl5pPr>
            <a:lvl6pPr marL="2160094" indent="0" algn="ctr">
              <a:buNone/>
              <a:defRPr/>
            </a:lvl6pPr>
            <a:lvl7pPr marL="2592113" indent="0" algn="ctr">
              <a:buNone/>
              <a:defRPr/>
            </a:lvl7pPr>
            <a:lvl8pPr marL="3024131" indent="0" algn="ctr">
              <a:buNone/>
              <a:defRPr/>
            </a:lvl8pPr>
            <a:lvl9pPr marL="3456150"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7. 3. 2020</a:t>
            </a:fld>
            <a:endParaRPr lang="es-ES" altLang="sk-SK"/>
          </a:p>
        </p:txBody>
      </p:sp>
    </p:spTree>
    <p:extLst>
      <p:ext uri="{BB962C8B-B14F-4D97-AF65-F5344CB8AC3E}">
        <p14:creationId xmlns:p14="http://schemas.microsoft.com/office/powerpoint/2010/main" val="261983646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576024" y="283983"/>
            <a:ext cx="10368440" cy="1181894"/>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576024" y="1654652"/>
            <a:ext cx="10368440" cy="4679972"/>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7. 3. 2020</a:t>
            </a:fld>
            <a:endParaRPr lang="es-ES" altLang="sk-SK"/>
          </a:p>
        </p:txBody>
      </p:sp>
    </p:spTree>
    <p:extLst>
      <p:ext uri="{BB962C8B-B14F-4D97-AF65-F5344CB8AC3E}">
        <p14:creationId xmlns:p14="http://schemas.microsoft.com/office/powerpoint/2010/main" val="198254634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10041" y="4556861"/>
            <a:ext cx="9792414" cy="1408423"/>
          </a:xfrm>
          <a:prstGeom prst="rect">
            <a:avLst/>
          </a:prstGeom>
        </p:spPr>
        <p:txBody>
          <a:bodyPr lIns="100794" tIns="50397" rIns="100794" bIns="50397" anchor="t"/>
          <a:lstStyle>
            <a:lvl1pPr algn="l">
              <a:defRPr sz="3772" b="1" cap="all"/>
            </a:lvl1pPr>
          </a:lstStyle>
          <a:p>
            <a:r>
              <a:rPr lang="sk-SK"/>
              <a:t>Upravte štýly predlohy textu</a:t>
            </a:r>
          </a:p>
        </p:txBody>
      </p:sp>
      <p:sp>
        <p:nvSpPr>
          <p:cNvPr id="3" name="Zástupný symbol textu 2"/>
          <p:cNvSpPr>
            <a:spLocks noGrp="1"/>
          </p:cNvSpPr>
          <p:nvPr>
            <p:ph type="body" idx="1"/>
          </p:nvPr>
        </p:nvSpPr>
        <p:spPr>
          <a:xfrm>
            <a:off x="910041" y="3005623"/>
            <a:ext cx="9792414" cy="1551235"/>
          </a:xfrm>
          <a:prstGeom prst="rect">
            <a:avLst/>
          </a:prstGeom>
        </p:spPr>
        <p:txBody>
          <a:bodyPr lIns="100794" tIns="50397" rIns="100794" bIns="50397" anchor="b"/>
          <a:lstStyle>
            <a:lvl1pPr marL="0" indent="0">
              <a:buNone/>
              <a:defRPr sz="1886"/>
            </a:lvl1pPr>
            <a:lvl2pPr marL="432019" indent="0">
              <a:buNone/>
              <a:defRPr sz="1714"/>
            </a:lvl2pPr>
            <a:lvl3pPr marL="864038" indent="0">
              <a:buNone/>
              <a:defRPr sz="1543"/>
            </a:lvl3pPr>
            <a:lvl4pPr marL="1296056" indent="0">
              <a:buNone/>
              <a:defRPr sz="1286"/>
            </a:lvl4pPr>
            <a:lvl5pPr marL="1728075" indent="0">
              <a:buNone/>
              <a:defRPr sz="1286"/>
            </a:lvl5pPr>
            <a:lvl6pPr marL="2160094" indent="0">
              <a:buNone/>
              <a:defRPr sz="1286"/>
            </a:lvl6pPr>
            <a:lvl7pPr marL="2592113" indent="0">
              <a:buNone/>
              <a:defRPr sz="1286"/>
            </a:lvl7pPr>
            <a:lvl8pPr marL="3024131" indent="0">
              <a:buNone/>
              <a:defRPr sz="1286"/>
            </a:lvl8pPr>
            <a:lvl9pPr marL="3456150" indent="0">
              <a:buNone/>
              <a:defRPr sz="1286"/>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7. 3. 2020</a:t>
            </a:fld>
            <a:endParaRPr lang="es-ES" altLang="sk-SK"/>
          </a:p>
        </p:txBody>
      </p:sp>
    </p:spTree>
    <p:extLst>
      <p:ext uri="{BB962C8B-B14F-4D97-AF65-F5344CB8AC3E}">
        <p14:creationId xmlns:p14="http://schemas.microsoft.com/office/powerpoint/2010/main" val="116947688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576024" y="283983"/>
            <a:ext cx="10368440" cy="1181894"/>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576024" y="1654652"/>
            <a:ext cx="5088216" cy="4679972"/>
          </a:xfrm>
          <a:prstGeom prst="rect">
            <a:avLst/>
          </a:prstGeom>
        </p:spPr>
        <p:txBody>
          <a:bodyPr lIns="100794" tIns="50397" rIns="100794" bIns="50397"/>
          <a:lstStyle>
            <a:lvl1pPr>
              <a:defRPr sz="2657"/>
            </a:lvl1pPr>
            <a:lvl2pPr>
              <a:defRPr sz="2229"/>
            </a:lvl2pPr>
            <a:lvl3pPr>
              <a:defRPr sz="1886"/>
            </a:lvl3pPr>
            <a:lvl4pPr>
              <a:defRPr sz="1714"/>
            </a:lvl4pPr>
            <a:lvl5pPr>
              <a:defRPr sz="1714"/>
            </a:lvl5pPr>
            <a:lvl6pPr>
              <a:defRPr sz="1714"/>
            </a:lvl6pPr>
            <a:lvl7pPr>
              <a:defRPr sz="1714"/>
            </a:lvl7pPr>
            <a:lvl8pPr>
              <a:defRPr sz="1714"/>
            </a:lvl8pPr>
            <a:lvl9pPr>
              <a:defRPr sz="17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5856250" y="1654652"/>
            <a:ext cx="5088216" cy="4679972"/>
          </a:xfrm>
          <a:prstGeom prst="rect">
            <a:avLst/>
          </a:prstGeom>
        </p:spPr>
        <p:txBody>
          <a:bodyPr lIns="100794" tIns="50397" rIns="100794" bIns="50397"/>
          <a:lstStyle>
            <a:lvl1pPr>
              <a:defRPr sz="2657"/>
            </a:lvl1pPr>
            <a:lvl2pPr>
              <a:defRPr sz="2229"/>
            </a:lvl2pPr>
            <a:lvl3pPr>
              <a:defRPr sz="1886"/>
            </a:lvl3pPr>
            <a:lvl4pPr>
              <a:defRPr sz="1714"/>
            </a:lvl4pPr>
            <a:lvl5pPr>
              <a:defRPr sz="1714"/>
            </a:lvl5pPr>
            <a:lvl6pPr>
              <a:defRPr sz="1714"/>
            </a:lvl6pPr>
            <a:lvl7pPr>
              <a:defRPr sz="1714"/>
            </a:lvl7pPr>
            <a:lvl8pPr>
              <a:defRPr sz="1714"/>
            </a:lvl8pPr>
            <a:lvl9pPr>
              <a:defRPr sz="17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7. 3. 2020</a:t>
            </a:fld>
            <a:endParaRPr lang="es-ES" altLang="sk-SK"/>
          </a:p>
        </p:txBody>
      </p:sp>
    </p:spTree>
    <p:extLst>
      <p:ext uri="{BB962C8B-B14F-4D97-AF65-F5344CB8AC3E}">
        <p14:creationId xmlns:p14="http://schemas.microsoft.com/office/powerpoint/2010/main" val="117076399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576024" y="283983"/>
            <a:ext cx="10368440" cy="1181894"/>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576026" y="1587351"/>
            <a:ext cx="5090217" cy="661532"/>
          </a:xfrm>
          <a:prstGeom prst="rect">
            <a:avLst/>
          </a:prstGeom>
        </p:spPr>
        <p:txBody>
          <a:bodyPr lIns="100794" tIns="50397" rIns="100794" bIns="50397" anchor="b"/>
          <a:lstStyle>
            <a:lvl1pPr marL="0" indent="0">
              <a:buNone/>
              <a:defRPr sz="2229" b="1"/>
            </a:lvl1pPr>
            <a:lvl2pPr marL="432019" indent="0">
              <a:buNone/>
              <a:defRPr sz="1886" b="1"/>
            </a:lvl2pPr>
            <a:lvl3pPr marL="864038" indent="0">
              <a:buNone/>
              <a:defRPr sz="1714" b="1"/>
            </a:lvl3pPr>
            <a:lvl4pPr marL="1296056" indent="0">
              <a:buNone/>
              <a:defRPr sz="1543" b="1"/>
            </a:lvl4pPr>
            <a:lvl5pPr marL="1728075" indent="0">
              <a:buNone/>
              <a:defRPr sz="1543" b="1"/>
            </a:lvl5pPr>
            <a:lvl6pPr marL="2160094" indent="0">
              <a:buNone/>
              <a:defRPr sz="1543" b="1"/>
            </a:lvl6pPr>
            <a:lvl7pPr marL="2592113" indent="0">
              <a:buNone/>
              <a:defRPr sz="1543" b="1"/>
            </a:lvl7pPr>
            <a:lvl8pPr marL="3024131" indent="0">
              <a:buNone/>
              <a:defRPr sz="1543" b="1"/>
            </a:lvl8pPr>
            <a:lvl9pPr marL="3456150" indent="0">
              <a:buNone/>
              <a:defRPr sz="1543" b="1"/>
            </a:lvl9pPr>
          </a:lstStyle>
          <a:p>
            <a:pPr lvl="0"/>
            <a:r>
              <a:rPr lang="sk-SK"/>
              <a:t>Upravte štýl predlohy textu.</a:t>
            </a:r>
          </a:p>
        </p:txBody>
      </p:sp>
      <p:sp>
        <p:nvSpPr>
          <p:cNvPr id="4" name="Zástupný symbol obsahu 3"/>
          <p:cNvSpPr>
            <a:spLocks noGrp="1"/>
          </p:cNvSpPr>
          <p:nvPr>
            <p:ph sz="half" idx="2"/>
          </p:nvPr>
        </p:nvSpPr>
        <p:spPr>
          <a:xfrm>
            <a:off x="576026" y="2248884"/>
            <a:ext cx="5090217" cy="4085742"/>
          </a:xfrm>
          <a:prstGeom prst="rect">
            <a:avLst/>
          </a:prstGeom>
        </p:spPr>
        <p:txBody>
          <a:bodyPr lIns="100794" tIns="50397" rIns="100794" bIns="50397"/>
          <a:lstStyle>
            <a:lvl1pPr>
              <a:defRPr sz="2229"/>
            </a:lvl1pPr>
            <a:lvl2pPr>
              <a:defRPr sz="1886"/>
            </a:lvl2pPr>
            <a:lvl3pPr>
              <a:defRPr sz="1714"/>
            </a:lvl3pPr>
            <a:lvl4pPr>
              <a:defRPr sz="1543"/>
            </a:lvl4pPr>
            <a:lvl5pPr>
              <a:defRPr sz="1543"/>
            </a:lvl5pPr>
            <a:lvl6pPr>
              <a:defRPr sz="1543"/>
            </a:lvl6pPr>
            <a:lvl7pPr>
              <a:defRPr sz="1543"/>
            </a:lvl7pPr>
            <a:lvl8pPr>
              <a:defRPr sz="1543"/>
            </a:lvl8pPr>
            <a:lvl9pPr>
              <a:defRPr sz="154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5852250" y="1587351"/>
            <a:ext cx="5092216" cy="661532"/>
          </a:xfrm>
          <a:prstGeom prst="rect">
            <a:avLst/>
          </a:prstGeom>
        </p:spPr>
        <p:txBody>
          <a:bodyPr lIns="100794" tIns="50397" rIns="100794" bIns="50397" anchor="b"/>
          <a:lstStyle>
            <a:lvl1pPr marL="0" indent="0">
              <a:buNone/>
              <a:defRPr sz="2229" b="1"/>
            </a:lvl1pPr>
            <a:lvl2pPr marL="432019" indent="0">
              <a:buNone/>
              <a:defRPr sz="1886" b="1"/>
            </a:lvl2pPr>
            <a:lvl3pPr marL="864038" indent="0">
              <a:buNone/>
              <a:defRPr sz="1714" b="1"/>
            </a:lvl3pPr>
            <a:lvl4pPr marL="1296056" indent="0">
              <a:buNone/>
              <a:defRPr sz="1543" b="1"/>
            </a:lvl4pPr>
            <a:lvl5pPr marL="1728075" indent="0">
              <a:buNone/>
              <a:defRPr sz="1543" b="1"/>
            </a:lvl5pPr>
            <a:lvl6pPr marL="2160094" indent="0">
              <a:buNone/>
              <a:defRPr sz="1543" b="1"/>
            </a:lvl6pPr>
            <a:lvl7pPr marL="2592113" indent="0">
              <a:buNone/>
              <a:defRPr sz="1543" b="1"/>
            </a:lvl7pPr>
            <a:lvl8pPr marL="3024131" indent="0">
              <a:buNone/>
              <a:defRPr sz="1543" b="1"/>
            </a:lvl8pPr>
            <a:lvl9pPr marL="3456150" indent="0">
              <a:buNone/>
              <a:defRPr sz="1543" b="1"/>
            </a:lvl9pPr>
          </a:lstStyle>
          <a:p>
            <a:pPr lvl="0"/>
            <a:r>
              <a:rPr lang="sk-SK"/>
              <a:t>Upravte štýl predlohy textu.</a:t>
            </a:r>
          </a:p>
        </p:txBody>
      </p:sp>
      <p:sp>
        <p:nvSpPr>
          <p:cNvPr id="6" name="Zástupný symbol obsahu 5"/>
          <p:cNvSpPr>
            <a:spLocks noGrp="1"/>
          </p:cNvSpPr>
          <p:nvPr>
            <p:ph sz="quarter" idx="4"/>
          </p:nvPr>
        </p:nvSpPr>
        <p:spPr>
          <a:xfrm>
            <a:off x="5852250" y="2248884"/>
            <a:ext cx="5092216" cy="4085742"/>
          </a:xfrm>
          <a:prstGeom prst="rect">
            <a:avLst/>
          </a:prstGeom>
        </p:spPr>
        <p:txBody>
          <a:bodyPr lIns="100794" tIns="50397" rIns="100794" bIns="50397"/>
          <a:lstStyle>
            <a:lvl1pPr>
              <a:defRPr sz="2229"/>
            </a:lvl1pPr>
            <a:lvl2pPr>
              <a:defRPr sz="1886"/>
            </a:lvl2pPr>
            <a:lvl3pPr>
              <a:defRPr sz="1714"/>
            </a:lvl3pPr>
            <a:lvl4pPr>
              <a:defRPr sz="1543"/>
            </a:lvl4pPr>
            <a:lvl5pPr>
              <a:defRPr sz="1543"/>
            </a:lvl5pPr>
            <a:lvl6pPr>
              <a:defRPr sz="1543"/>
            </a:lvl6pPr>
            <a:lvl7pPr>
              <a:defRPr sz="1543"/>
            </a:lvl7pPr>
            <a:lvl8pPr>
              <a:defRPr sz="1543"/>
            </a:lvl8pPr>
            <a:lvl9pPr>
              <a:defRPr sz="154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7. 3. 2020</a:t>
            </a:fld>
            <a:endParaRPr lang="es-ES" altLang="sk-SK"/>
          </a:p>
        </p:txBody>
      </p:sp>
    </p:spTree>
    <p:extLst>
      <p:ext uri="{BB962C8B-B14F-4D97-AF65-F5344CB8AC3E}">
        <p14:creationId xmlns:p14="http://schemas.microsoft.com/office/powerpoint/2010/main" val="271147992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576024" y="283983"/>
            <a:ext cx="10368440" cy="1181894"/>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7. 3. 2020</a:t>
            </a:fld>
            <a:endParaRPr lang="es-ES" altLang="sk-SK"/>
          </a:p>
        </p:txBody>
      </p:sp>
    </p:spTree>
    <p:extLst>
      <p:ext uri="{BB962C8B-B14F-4D97-AF65-F5344CB8AC3E}">
        <p14:creationId xmlns:p14="http://schemas.microsoft.com/office/powerpoint/2010/main" val="26803509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7. 3. 2020</a:t>
            </a:fld>
            <a:endParaRPr lang="es-ES" altLang="sk-SK"/>
          </a:p>
        </p:txBody>
      </p:sp>
    </p:spTree>
    <p:extLst>
      <p:ext uri="{BB962C8B-B14F-4D97-AF65-F5344CB8AC3E}">
        <p14:creationId xmlns:p14="http://schemas.microsoft.com/office/powerpoint/2010/main" val="326751836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576027" y="282345"/>
            <a:ext cx="3790161" cy="1201592"/>
          </a:xfrm>
          <a:prstGeom prst="rect">
            <a:avLst/>
          </a:prstGeom>
        </p:spPr>
        <p:txBody>
          <a:bodyPr lIns="100794" tIns="50397" rIns="100794" bIns="50397" anchor="b"/>
          <a:lstStyle>
            <a:lvl1pPr algn="l">
              <a:defRPr sz="1886" b="1"/>
            </a:lvl1pPr>
          </a:lstStyle>
          <a:p>
            <a:r>
              <a:rPr lang="sk-SK"/>
              <a:t>Upravte štýly predlohy textu</a:t>
            </a:r>
          </a:p>
        </p:txBody>
      </p:sp>
      <p:sp>
        <p:nvSpPr>
          <p:cNvPr id="3" name="Zástupný symbol obsahu 2"/>
          <p:cNvSpPr>
            <a:spLocks noGrp="1"/>
          </p:cNvSpPr>
          <p:nvPr>
            <p:ph idx="1"/>
          </p:nvPr>
        </p:nvSpPr>
        <p:spPr>
          <a:xfrm>
            <a:off x="4504194" y="282345"/>
            <a:ext cx="6440272" cy="6052282"/>
          </a:xfrm>
          <a:prstGeom prst="rect">
            <a:avLst/>
          </a:prstGeom>
        </p:spPr>
        <p:txBody>
          <a:bodyPr lIns="100794" tIns="50397" rIns="100794" bIns="50397"/>
          <a:lstStyle>
            <a:lvl1pPr>
              <a:defRPr sz="3000"/>
            </a:lvl1pPr>
            <a:lvl2pPr>
              <a:defRPr sz="2657"/>
            </a:lvl2pPr>
            <a:lvl3pPr>
              <a:defRPr sz="2229"/>
            </a:lvl3pPr>
            <a:lvl4pPr>
              <a:defRPr sz="1886"/>
            </a:lvl4pPr>
            <a:lvl5pPr>
              <a:defRPr sz="1886"/>
            </a:lvl5pPr>
            <a:lvl6pPr>
              <a:defRPr sz="1886"/>
            </a:lvl6pPr>
            <a:lvl7pPr>
              <a:defRPr sz="1886"/>
            </a:lvl7pPr>
            <a:lvl8pPr>
              <a:defRPr sz="1886"/>
            </a:lvl8pPr>
            <a:lvl9pPr>
              <a:defRPr sz="188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576027" y="1483934"/>
            <a:ext cx="3790161" cy="4850690"/>
          </a:xfrm>
          <a:prstGeom prst="rect">
            <a:avLst/>
          </a:prstGeom>
        </p:spPr>
        <p:txBody>
          <a:bodyPr lIns="100794" tIns="50397" rIns="100794" bIns="50397"/>
          <a:lstStyle>
            <a:lvl1pPr marL="0" indent="0">
              <a:buNone/>
              <a:defRPr sz="1286"/>
            </a:lvl1pPr>
            <a:lvl2pPr marL="432019" indent="0">
              <a:buNone/>
              <a:defRPr sz="1114"/>
            </a:lvl2pPr>
            <a:lvl3pPr marL="864038" indent="0">
              <a:buNone/>
              <a:defRPr sz="943"/>
            </a:lvl3pPr>
            <a:lvl4pPr marL="1296056" indent="0">
              <a:buNone/>
              <a:defRPr sz="857"/>
            </a:lvl4pPr>
            <a:lvl5pPr marL="1728075" indent="0">
              <a:buNone/>
              <a:defRPr sz="857"/>
            </a:lvl5pPr>
            <a:lvl6pPr marL="2160094" indent="0">
              <a:buNone/>
              <a:defRPr sz="857"/>
            </a:lvl6pPr>
            <a:lvl7pPr marL="2592113" indent="0">
              <a:buNone/>
              <a:defRPr sz="857"/>
            </a:lvl7pPr>
            <a:lvl8pPr marL="3024131" indent="0">
              <a:buNone/>
              <a:defRPr sz="857"/>
            </a:lvl8pPr>
            <a:lvl9pPr marL="3456150" indent="0">
              <a:buNone/>
              <a:defRPr sz="857"/>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7. 3. 2020</a:t>
            </a:fld>
            <a:endParaRPr lang="es-ES" altLang="sk-SK"/>
          </a:p>
        </p:txBody>
      </p:sp>
    </p:spTree>
    <p:extLst>
      <p:ext uri="{BB962C8B-B14F-4D97-AF65-F5344CB8AC3E}">
        <p14:creationId xmlns:p14="http://schemas.microsoft.com/office/powerpoint/2010/main" val="216543102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258098" y="4963954"/>
            <a:ext cx="6912293" cy="586023"/>
          </a:xfrm>
          <a:prstGeom prst="rect">
            <a:avLst/>
          </a:prstGeom>
        </p:spPr>
        <p:txBody>
          <a:bodyPr lIns="100794" tIns="50397" rIns="100794" bIns="50397" anchor="b"/>
          <a:lstStyle>
            <a:lvl1pPr algn="l">
              <a:defRPr sz="1886" b="1"/>
            </a:lvl1pPr>
          </a:lstStyle>
          <a:p>
            <a:r>
              <a:rPr lang="sk-SK"/>
              <a:t>Upravte štýly predlohy textu</a:t>
            </a:r>
          </a:p>
        </p:txBody>
      </p:sp>
      <p:sp>
        <p:nvSpPr>
          <p:cNvPr id="3" name="Zástupný symbol obrázka 2"/>
          <p:cNvSpPr>
            <a:spLocks noGrp="1"/>
          </p:cNvSpPr>
          <p:nvPr>
            <p:ph type="pic" idx="1"/>
          </p:nvPr>
        </p:nvSpPr>
        <p:spPr>
          <a:xfrm>
            <a:off x="2258098" y="633630"/>
            <a:ext cx="6912293" cy="4254818"/>
          </a:xfrm>
          <a:prstGeom prst="rect">
            <a:avLst/>
          </a:prstGeom>
        </p:spPr>
        <p:txBody>
          <a:bodyPr lIns="100794" tIns="50397" rIns="100794" bIns="50397"/>
          <a:lstStyle>
            <a:lvl1pPr marL="0" indent="0">
              <a:buNone/>
              <a:defRPr sz="3000"/>
            </a:lvl1pPr>
            <a:lvl2pPr marL="432019" indent="0">
              <a:buNone/>
              <a:defRPr sz="2657"/>
            </a:lvl2pPr>
            <a:lvl3pPr marL="864038" indent="0">
              <a:buNone/>
              <a:defRPr sz="2229"/>
            </a:lvl3pPr>
            <a:lvl4pPr marL="1296056" indent="0">
              <a:buNone/>
              <a:defRPr sz="1886"/>
            </a:lvl4pPr>
            <a:lvl5pPr marL="1728075" indent="0">
              <a:buNone/>
              <a:defRPr sz="1886"/>
            </a:lvl5pPr>
            <a:lvl6pPr marL="2160094" indent="0">
              <a:buNone/>
              <a:defRPr sz="1886"/>
            </a:lvl6pPr>
            <a:lvl7pPr marL="2592113" indent="0">
              <a:buNone/>
              <a:defRPr sz="1886"/>
            </a:lvl7pPr>
            <a:lvl8pPr marL="3024131" indent="0">
              <a:buNone/>
              <a:defRPr sz="1886"/>
            </a:lvl8pPr>
            <a:lvl9pPr marL="3456150" indent="0">
              <a:buNone/>
              <a:defRPr sz="1886"/>
            </a:lvl9pPr>
          </a:lstStyle>
          <a:p>
            <a:pPr lvl="0"/>
            <a:endParaRPr lang="sk-SK" noProof="0"/>
          </a:p>
        </p:txBody>
      </p:sp>
      <p:sp>
        <p:nvSpPr>
          <p:cNvPr id="4" name="Zástupný symbol textu 3"/>
          <p:cNvSpPr>
            <a:spLocks noGrp="1"/>
          </p:cNvSpPr>
          <p:nvPr>
            <p:ph type="body" sz="half" idx="2"/>
          </p:nvPr>
        </p:nvSpPr>
        <p:spPr>
          <a:xfrm>
            <a:off x="2258098" y="5549980"/>
            <a:ext cx="6912293" cy="832249"/>
          </a:xfrm>
          <a:prstGeom prst="rect">
            <a:avLst/>
          </a:prstGeom>
        </p:spPr>
        <p:txBody>
          <a:bodyPr lIns="100794" tIns="50397" rIns="100794" bIns="50397"/>
          <a:lstStyle>
            <a:lvl1pPr marL="0" indent="0">
              <a:buNone/>
              <a:defRPr sz="1286"/>
            </a:lvl1pPr>
            <a:lvl2pPr marL="432019" indent="0">
              <a:buNone/>
              <a:defRPr sz="1114"/>
            </a:lvl2pPr>
            <a:lvl3pPr marL="864038" indent="0">
              <a:buNone/>
              <a:defRPr sz="943"/>
            </a:lvl3pPr>
            <a:lvl4pPr marL="1296056" indent="0">
              <a:buNone/>
              <a:defRPr sz="857"/>
            </a:lvl4pPr>
            <a:lvl5pPr marL="1728075" indent="0">
              <a:buNone/>
              <a:defRPr sz="857"/>
            </a:lvl5pPr>
            <a:lvl6pPr marL="2160094" indent="0">
              <a:buNone/>
              <a:defRPr sz="857"/>
            </a:lvl6pPr>
            <a:lvl7pPr marL="2592113" indent="0">
              <a:buNone/>
              <a:defRPr sz="857"/>
            </a:lvl7pPr>
            <a:lvl8pPr marL="3024131" indent="0">
              <a:buNone/>
              <a:defRPr sz="857"/>
            </a:lvl8pPr>
            <a:lvl9pPr marL="3456150" indent="0">
              <a:buNone/>
              <a:defRPr sz="857"/>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7. 3. 2020</a:t>
            </a:fld>
            <a:endParaRPr lang="es-ES" altLang="sk-SK"/>
          </a:p>
        </p:txBody>
      </p:sp>
    </p:spTree>
    <p:extLst>
      <p:ext uri="{BB962C8B-B14F-4D97-AF65-F5344CB8AC3E}">
        <p14:creationId xmlns:p14="http://schemas.microsoft.com/office/powerpoint/2010/main" val="268011571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576024" y="283983"/>
            <a:ext cx="10368440" cy="1181894"/>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576024" y="1654652"/>
            <a:ext cx="10368440" cy="4679972"/>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7. 3. 2020</a:t>
            </a:fld>
            <a:endParaRPr lang="es-ES" altLang="sk-SK"/>
          </a:p>
        </p:txBody>
      </p:sp>
    </p:spTree>
    <p:extLst>
      <p:ext uri="{BB962C8B-B14F-4D97-AF65-F5344CB8AC3E}">
        <p14:creationId xmlns:p14="http://schemas.microsoft.com/office/powerpoint/2010/main" val="83797646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352354" y="283987"/>
            <a:ext cx="2592110" cy="6050640"/>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576027" y="283987"/>
            <a:ext cx="7584321" cy="6050640"/>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37952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7. 3. 2020</a:t>
            </a:fld>
            <a:endParaRPr lang="es-ES" altLang="sk-SK"/>
          </a:p>
        </p:txBody>
      </p:sp>
    </p:spTree>
    <p:extLst>
      <p:ext uri="{BB962C8B-B14F-4D97-AF65-F5344CB8AC3E}">
        <p14:creationId xmlns:p14="http://schemas.microsoft.com/office/powerpoint/2010/main" val="39106223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92034" y="377550"/>
            <a:ext cx="9936421" cy="1370669"/>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792034" y="1887747"/>
            <a:ext cx="9936421" cy="4499405"/>
          </a:xfrm>
          <a:prstGeom prst="rect">
            <a:avLst/>
          </a:prstGeom>
        </p:spPr>
        <p:txBody>
          <a:bodyPr vert="horz" lIns="91440" tIns="45720" rIns="91440" bIns="45720" rtlCol="0">
            <a:normAutofit/>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792033" y="6572644"/>
            <a:ext cx="2592110" cy="377549"/>
          </a:xfrm>
          <a:prstGeom prst="rect">
            <a:avLst/>
          </a:prstGeom>
        </p:spPr>
        <p:txBody>
          <a:bodyPr vert="horz" lIns="91440" tIns="45720" rIns="91440" bIns="45720" rtlCol="0" anchor="ctr"/>
          <a:lstStyle>
            <a:lvl1pPr algn="l">
              <a:defRPr sz="1134">
                <a:solidFill>
                  <a:schemeClr val="tx1">
                    <a:tint val="75000"/>
                  </a:schemeClr>
                </a:solidFill>
              </a:defRPr>
            </a:lvl1pPr>
          </a:lstStyle>
          <a:p>
            <a:fld id="{FD182681-54FB-412A-A798-0FADAA500222}" type="datetimeFigureOut">
              <a:rPr lang="en-US" smtClean="0"/>
              <a:t>3/7/2020</a:t>
            </a:fld>
            <a:endParaRPr lang="en-US"/>
          </a:p>
        </p:txBody>
      </p:sp>
      <p:sp>
        <p:nvSpPr>
          <p:cNvPr id="5" name="Footer Placeholder 4"/>
          <p:cNvSpPr>
            <a:spLocks noGrp="1"/>
          </p:cNvSpPr>
          <p:nvPr>
            <p:ph type="ftr" sz="quarter" idx="3"/>
          </p:nvPr>
        </p:nvSpPr>
        <p:spPr>
          <a:xfrm>
            <a:off x="3816162" y="6572644"/>
            <a:ext cx="3888165" cy="377549"/>
          </a:xfrm>
          <a:prstGeom prst="rect">
            <a:avLst/>
          </a:prstGeom>
        </p:spPr>
        <p:txBody>
          <a:bodyPr vert="horz" lIns="91440" tIns="45720" rIns="91440" bIns="45720" rtlCol="0" anchor="ctr"/>
          <a:lstStyle>
            <a:lvl1pPr algn="ctr">
              <a:defRPr sz="1134">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136345" y="6572644"/>
            <a:ext cx="2592110" cy="377549"/>
          </a:xfrm>
          <a:prstGeom prst="rect">
            <a:avLst/>
          </a:prstGeom>
        </p:spPr>
        <p:txBody>
          <a:bodyPr vert="horz" lIns="91440" tIns="45720" rIns="91440" bIns="45720" rtlCol="0" anchor="ctr"/>
          <a:lstStyle>
            <a:lvl1pPr algn="r">
              <a:defRPr sz="1134">
                <a:solidFill>
                  <a:schemeClr val="tx1">
                    <a:tint val="75000"/>
                  </a:schemeClr>
                </a:solidFill>
              </a:defRPr>
            </a:lvl1pPr>
          </a:lstStyle>
          <a:p>
            <a:fld id="{9E7A319C-02DF-438A-8A8D-22EB2E816263}" type="slidenum">
              <a:rPr lang="en-US" smtClean="0"/>
              <a:t>‹#›</a:t>
            </a:fld>
            <a:endParaRPr lang="en-US"/>
          </a:p>
        </p:txBody>
      </p:sp>
    </p:spTree>
    <p:extLst>
      <p:ext uri="{BB962C8B-B14F-4D97-AF65-F5344CB8AC3E}">
        <p14:creationId xmlns:p14="http://schemas.microsoft.com/office/powerpoint/2010/main" val="12015223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864017" rtl="0" eaLnBrk="1" latinLnBrk="0" hangingPunct="1">
        <a:lnSpc>
          <a:spcPct val="90000"/>
        </a:lnSpc>
        <a:spcBef>
          <a:spcPct val="0"/>
        </a:spcBef>
        <a:buNone/>
        <a:defRPr sz="4158" kern="1200">
          <a:solidFill>
            <a:schemeClr val="tx1"/>
          </a:solidFill>
          <a:latin typeface="+mj-lt"/>
          <a:ea typeface="+mj-ea"/>
          <a:cs typeface="+mj-cs"/>
        </a:defRPr>
      </a:lvl1pPr>
    </p:titleStyle>
    <p:bodyStyle>
      <a:lvl1pPr marL="216004" indent="-216004" algn="l" defTabSz="864017" rtl="0" eaLnBrk="1" latinLnBrk="0" hangingPunct="1">
        <a:lnSpc>
          <a:spcPct val="90000"/>
        </a:lnSpc>
        <a:spcBef>
          <a:spcPts val="945"/>
        </a:spcBef>
        <a:buFont typeface="Arial" panose="020B0604020202020204" pitchFamily="34" charset="0"/>
        <a:buChar char="•"/>
        <a:defRPr sz="2646" kern="1200">
          <a:solidFill>
            <a:schemeClr val="tx1"/>
          </a:solidFill>
          <a:latin typeface="+mn-lt"/>
          <a:ea typeface="+mn-ea"/>
          <a:cs typeface="+mn-cs"/>
        </a:defRPr>
      </a:lvl1pPr>
      <a:lvl2pPr marL="648012" indent="-216004" algn="l" defTabSz="864017" rtl="0" eaLnBrk="1" latinLnBrk="0" hangingPunct="1">
        <a:lnSpc>
          <a:spcPct val="90000"/>
        </a:lnSpc>
        <a:spcBef>
          <a:spcPts val="472"/>
        </a:spcBef>
        <a:buFont typeface="Arial" panose="020B0604020202020204" pitchFamily="34" charset="0"/>
        <a:buChar char="•"/>
        <a:defRPr sz="2268" kern="1200">
          <a:solidFill>
            <a:schemeClr val="tx1"/>
          </a:solidFill>
          <a:latin typeface="+mn-lt"/>
          <a:ea typeface="+mn-ea"/>
          <a:cs typeface="+mn-cs"/>
        </a:defRPr>
      </a:lvl2pPr>
      <a:lvl3pPr marL="1080021" indent="-216004" algn="l" defTabSz="864017" rtl="0" eaLnBrk="1" latinLnBrk="0" hangingPunct="1">
        <a:lnSpc>
          <a:spcPct val="90000"/>
        </a:lnSpc>
        <a:spcBef>
          <a:spcPts val="472"/>
        </a:spcBef>
        <a:buFont typeface="Arial" panose="020B0604020202020204" pitchFamily="34" charset="0"/>
        <a:buChar char="•"/>
        <a:defRPr sz="1890" kern="1200">
          <a:solidFill>
            <a:schemeClr val="tx1"/>
          </a:solidFill>
          <a:latin typeface="+mn-lt"/>
          <a:ea typeface="+mn-ea"/>
          <a:cs typeface="+mn-cs"/>
        </a:defRPr>
      </a:lvl3pPr>
      <a:lvl4pPr marL="1512029"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4pPr>
      <a:lvl5pPr marL="1944037"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5pPr>
      <a:lvl6pPr marL="2376046"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6pPr>
      <a:lvl7pPr marL="2808054"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7pPr>
      <a:lvl8pPr marL="3240062"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8pPr>
      <a:lvl9pPr marL="3672070"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9pPr>
    </p:bodyStyle>
    <p:otherStyle>
      <a:defPPr>
        <a:defRPr lang="en-US"/>
      </a:defPPr>
      <a:lvl1pPr marL="0" algn="l" defTabSz="864017" rtl="0" eaLnBrk="1" latinLnBrk="0" hangingPunct="1">
        <a:defRPr sz="1701" kern="1200">
          <a:solidFill>
            <a:schemeClr val="tx1"/>
          </a:solidFill>
          <a:latin typeface="+mn-lt"/>
          <a:ea typeface="+mn-ea"/>
          <a:cs typeface="+mn-cs"/>
        </a:defRPr>
      </a:lvl1pPr>
      <a:lvl2pPr marL="432008" algn="l" defTabSz="864017" rtl="0" eaLnBrk="1" latinLnBrk="0" hangingPunct="1">
        <a:defRPr sz="1701" kern="1200">
          <a:solidFill>
            <a:schemeClr val="tx1"/>
          </a:solidFill>
          <a:latin typeface="+mn-lt"/>
          <a:ea typeface="+mn-ea"/>
          <a:cs typeface="+mn-cs"/>
        </a:defRPr>
      </a:lvl2pPr>
      <a:lvl3pPr marL="864017" algn="l" defTabSz="864017" rtl="0" eaLnBrk="1" latinLnBrk="0" hangingPunct="1">
        <a:defRPr sz="1701" kern="1200">
          <a:solidFill>
            <a:schemeClr val="tx1"/>
          </a:solidFill>
          <a:latin typeface="+mn-lt"/>
          <a:ea typeface="+mn-ea"/>
          <a:cs typeface="+mn-cs"/>
        </a:defRPr>
      </a:lvl3pPr>
      <a:lvl4pPr marL="1296025" algn="l" defTabSz="864017" rtl="0" eaLnBrk="1" latinLnBrk="0" hangingPunct="1">
        <a:defRPr sz="1701" kern="1200">
          <a:solidFill>
            <a:schemeClr val="tx1"/>
          </a:solidFill>
          <a:latin typeface="+mn-lt"/>
          <a:ea typeface="+mn-ea"/>
          <a:cs typeface="+mn-cs"/>
        </a:defRPr>
      </a:lvl4pPr>
      <a:lvl5pPr marL="1728033" algn="l" defTabSz="864017" rtl="0" eaLnBrk="1" latinLnBrk="0" hangingPunct="1">
        <a:defRPr sz="1701" kern="1200">
          <a:solidFill>
            <a:schemeClr val="tx1"/>
          </a:solidFill>
          <a:latin typeface="+mn-lt"/>
          <a:ea typeface="+mn-ea"/>
          <a:cs typeface="+mn-cs"/>
        </a:defRPr>
      </a:lvl5pPr>
      <a:lvl6pPr marL="2160041" algn="l" defTabSz="864017" rtl="0" eaLnBrk="1" latinLnBrk="0" hangingPunct="1">
        <a:defRPr sz="1701" kern="1200">
          <a:solidFill>
            <a:schemeClr val="tx1"/>
          </a:solidFill>
          <a:latin typeface="+mn-lt"/>
          <a:ea typeface="+mn-ea"/>
          <a:cs typeface="+mn-cs"/>
        </a:defRPr>
      </a:lvl6pPr>
      <a:lvl7pPr marL="2592050" algn="l" defTabSz="864017" rtl="0" eaLnBrk="1" latinLnBrk="0" hangingPunct="1">
        <a:defRPr sz="1701" kern="1200">
          <a:solidFill>
            <a:schemeClr val="tx1"/>
          </a:solidFill>
          <a:latin typeface="+mn-lt"/>
          <a:ea typeface="+mn-ea"/>
          <a:cs typeface="+mn-cs"/>
        </a:defRPr>
      </a:lvl7pPr>
      <a:lvl8pPr marL="3024058" algn="l" defTabSz="864017" rtl="0" eaLnBrk="1" latinLnBrk="0" hangingPunct="1">
        <a:defRPr sz="1701" kern="1200">
          <a:solidFill>
            <a:schemeClr val="tx1"/>
          </a:solidFill>
          <a:latin typeface="+mn-lt"/>
          <a:ea typeface="+mn-ea"/>
          <a:cs typeface="+mn-cs"/>
        </a:defRPr>
      </a:lvl8pPr>
      <a:lvl9pPr marL="3456066" algn="l" defTabSz="864017" rtl="0" eaLnBrk="1" latinLnBrk="0" hangingPunct="1">
        <a:defRPr sz="1701"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C9683D15-1620-4B4E-92C3-29D0DBC0A1A0}"/>
              </a:ext>
            </a:extLst>
          </p:cNvPr>
          <p:cNvSpPr>
            <a:spLocks noGrp="1" noChangeArrowheads="1"/>
          </p:cNvSpPr>
          <p:nvPr>
            <p:ph type="title"/>
          </p:nvPr>
        </p:nvSpPr>
        <p:spPr bwMode="auto">
          <a:xfrm>
            <a:off x="792163" y="377825"/>
            <a:ext cx="9936162" cy="1370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sk-SK" altLang="sk-SK"/>
              <a:t>Kliknutím upravte štýl predlohy nadpisu</a:t>
            </a:r>
            <a:endParaRPr lang="en-US" altLang="sk-SK"/>
          </a:p>
        </p:txBody>
      </p:sp>
      <p:sp>
        <p:nvSpPr>
          <p:cNvPr id="1027" name="Text Placeholder 2">
            <a:extLst>
              <a:ext uri="{FF2B5EF4-FFF2-40B4-BE49-F238E27FC236}">
                <a16:creationId xmlns:a16="http://schemas.microsoft.com/office/drawing/2014/main" id="{0FD350E2-13F9-4D4E-81D0-B0BD27B17AEC}"/>
              </a:ext>
            </a:extLst>
          </p:cNvPr>
          <p:cNvSpPr>
            <a:spLocks noGrp="1" noChangeArrowheads="1"/>
          </p:cNvSpPr>
          <p:nvPr>
            <p:ph type="body" idx="1"/>
          </p:nvPr>
        </p:nvSpPr>
        <p:spPr bwMode="auto">
          <a:xfrm>
            <a:off x="792163" y="1887538"/>
            <a:ext cx="9936162" cy="449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sk-SK" altLang="sk-SK"/>
              <a:t>Upraviť štýly predlohy textu</a:t>
            </a:r>
          </a:p>
          <a:p>
            <a:pPr lvl="1"/>
            <a:r>
              <a:rPr lang="sk-SK" altLang="sk-SK"/>
              <a:t>Druhá úroveň</a:t>
            </a:r>
          </a:p>
          <a:p>
            <a:pPr lvl="2"/>
            <a:r>
              <a:rPr lang="sk-SK" altLang="sk-SK"/>
              <a:t>Tretia úroveň</a:t>
            </a:r>
          </a:p>
          <a:p>
            <a:pPr lvl="3"/>
            <a:r>
              <a:rPr lang="sk-SK" altLang="sk-SK"/>
              <a:t>Štvrtá úroveň</a:t>
            </a:r>
          </a:p>
          <a:p>
            <a:pPr lvl="4"/>
            <a:r>
              <a:rPr lang="sk-SK" altLang="sk-SK"/>
              <a:t>Piata úroveň</a:t>
            </a:r>
            <a:endParaRPr lang="en-US" altLang="sk-SK"/>
          </a:p>
        </p:txBody>
      </p:sp>
      <p:sp>
        <p:nvSpPr>
          <p:cNvPr id="4" name="Date Placeholder 3">
            <a:extLst>
              <a:ext uri="{FF2B5EF4-FFF2-40B4-BE49-F238E27FC236}">
                <a16:creationId xmlns:a16="http://schemas.microsoft.com/office/drawing/2014/main" id="{57A4ADF9-E86E-4A01-8573-05547A3F03C6}"/>
              </a:ext>
            </a:extLst>
          </p:cNvPr>
          <p:cNvSpPr>
            <a:spLocks noGrp="1"/>
          </p:cNvSpPr>
          <p:nvPr>
            <p:ph type="dt" sz="half" idx="2"/>
          </p:nvPr>
        </p:nvSpPr>
        <p:spPr>
          <a:xfrm>
            <a:off x="792163" y="6572250"/>
            <a:ext cx="2592387" cy="377825"/>
          </a:xfrm>
          <a:prstGeom prst="rect">
            <a:avLst/>
          </a:prstGeom>
        </p:spPr>
        <p:txBody>
          <a:bodyPr vert="horz" lIns="91440" tIns="45720" rIns="91440" bIns="45720" rtlCol="0" anchor="ctr"/>
          <a:lstStyle>
            <a:lvl1pPr algn="l" eaLnBrk="1" fontAlgn="auto" hangingPunct="1">
              <a:spcBef>
                <a:spcPts val="0"/>
              </a:spcBef>
              <a:spcAft>
                <a:spcPts val="0"/>
              </a:spcAft>
              <a:defRPr sz="1134">
                <a:solidFill>
                  <a:schemeClr val="tx1">
                    <a:tint val="75000"/>
                  </a:schemeClr>
                </a:solidFill>
                <a:latin typeface="+mn-lt"/>
              </a:defRPr>
            </a:lvl1pPr>
          </a:lstStyle>
          <a:p>
            <a:pPr>
              <a:defRPr/>
            </a:pPr>
            <a:fld id="{DB23E538-BE24-4D75-BE88-51A39350289E}" type="datetimeFigureOut">
              <a:rPr lang="sk-SK"/>
              <a:pPr>
                <a:defRPr/>
              </a:pPr>
              <a:t>7. 3. 2020</a:t>
            </a:fld>
            <a:endParaRPr lang="sk-SK"/>
          </a:p>
        </p:txBody>
      </p:sp>
      <p:sp>
        <p:nvSpPr>
          <p:cNvPr id="5" name="Footer Placeholder 4">
            <a:extLst>
              <a:ext uri="{FF2B5EF4-FFF2-40B4-BE49-F238E27FC236}">
                <a16:creationId xmlns:a16="http://schemas.microsoft.com/office/drawing/2014/main" id="{38D931C1-46D2-4BF6-B0EB-E1559938A790}"/>
              </a:ext>
            </a:extLst>
          </p:cNvPr>
          <p:cNvSpPr>
            <a:spLocks noGrp="1"/>
          </p:cNvSpPr>
          <p:nvPr>
            <p:ph type="ftr" sz="quarter" idx="3"/>
          </p:nvPr>
        </p:nvSpPr>
        <p:spPr>
          <a:xfrm>
            <a:off x="3816350" y="6572250"/>
            <a:ext cx="3887788" cy="377825"/>
          </a:xfrm>
          <a:prstGeom prst="rect">
            <a:avLst/>
          </a:prstGeom>
        </p:spPr>
        <p:txBody>
          <a:bodyPr vert="horz" lIns="91440" tIns="45720" rIns="91440" bIns="45720" rtlCol="0" anchor="ctr"/>
          <a:lstStyle>
            <a:lvl1pPr algn="ctr" eaLnBrk="1" fontAlgn="auto" hangingPunct="1">
              <a:spcBef>
                <a:spcPts val="0"/>
              </a:spcBef>
              <a:spcAft>
                <a:spcPts val="0"/>
              </a:spcAft>
              <a:defRPr sz="1134">
                <a:solidFill>
                  <a:schemeClr val="tx1">
                    <a:tint val="75000"/>
                  </a:schemeClr>
                </a:solidFill>
                <a:latin typeface="+mn-lt"/>
              </a:defRPr>
            </a:lvl1pPr>
          </a:lstStyle>
          <a:p>
            <a:pPr>
              <a:defRPr/>
            </a:pPr>
            <a:endParaRPr lang="sk-SK"/>
          </a:p>
        </p:txBody>
      </p:sp>
      <p:sp>
        <p:nvSpPr>
          <p:cNvPr id="6" name="Slide Number Placeholder 5">
            <a:extLst>
              <a:ext uri="{FF2B5EF4-FFF2-40B4-BE49-F238E27FC236}">
                <a16:creationId xmlns:a16="http://schemas.microsoft.com/office/drawing/2014/main" id="{9E0A1FE3-CFF9-4A89-8994-B511AB412590}"/>
              </a:ext>
            </a:extLst>
          </p:cNvPr>
          <p:cNvSpPr>
            <a:spLocks noGrp="1"/>
          </p:cNvSpPr>
          <p:nvPr>
            <p:ph type="sldNum" sz="quarter" idx="4"/>
          </p:nvPr>
        </p:nvSpPr>
        <p:spPr>
          <a:xfrm>
            <a:off x="8135938" y="6572250"/>
            <a:ext cx="2592387" cy="377825"/>
          </a:xfrm>
          <a:prstGeom prst="rect">
            <a:avLst/>
          </a:prstGeom>
        </p:spPr>
        <p:txBody>
          <a:bodyPr vert="horz" lIns="91440" tIns="45720" rIns="91440" bIns="45720" rtlCol="0" anchor="ctr"/>
          <a:lstStyle>
            <a:lvl1pPr algn="r" eaLnBrk="1" fontAlgn="auto" hangingPunct="1">
              <a:spcBef>
                <a:spcPts val="0"/>
              </a:spcBef>
              <a:spcAft>
                <a:spcPts val="0"/>
              </a:spcAft>
              <a:defRPr sz="1134">
                <a:solidFill>
                  <a:schemeClr val="tx1">
                    <a:tint val="75000"/>
                  </a:schemeClr>
                </a:solidFill>
                <a:latin typeface="+mn-lt"/>
              </a:defRPr>
            </a:lvl1pPr>
          </a:lstStyle>
          <a:p>
            <a:pPr>
              <a:defRPr/>
            </a:pPr>
            <a:fld id="{99BA89D9-0ECD-48E7-BBE8-B341933EB5BB}" type="slidenum">
              <a:rPr lang="sk-SK"/>
              <a:pPr>
                <a:defRPr/>
              </a:pPr>
              <a:t>‹#›</a:t>
            </a:fld>
            <a:endParaRPr lang="sk-SK"/>
          </a:p>
        </p:txBody>
      </p:sp>
    </p:spTree>
    <p:extLst>
      <p:ext uri="{BB962C8B-B14F-4D97-AF65-F5344CB8AC3E}">
        <p14:creationId xmlns:p14="http://schemas.microsoft.com/office/powerpoint/2010/main" val="398399218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863600" rtl="0" eaLnBrk="0" fontAlgn="base" hangingPunct="0">
        <a:lnSpc>
          <a:spcPct val="90000"/>
        </a:lnSpc>
        <a:spcBef>
          <a:spcPct val="0"/>
        </a:spcBef>
        <a:spcAft>
          <a:spcPct val="0"/>
        </a:spcAft>
        <a:defRPr sz="4100" kern="1200">
          <a:solidFill>
            <a:schemeClr val="tx1"/>
          </a:solidFill>
          <a:latin typeface="+mj-lt"/>
          <a:ea typeface="+mj-ea"/>
          <a:cs typeface="+mj-cs"/>
        </a:defRPr>
      </a:lvl1pPr>
      <a:lvl2pPr algn="l" defTabSz="863600" rtl="0" eaLnBrk="0" fontAlgn="base" hangingPunct="0">
        <a:lnSpc>
          <a:spcPct val="90000"/>
        </a:lnSpc>
        <a:spcBef>
          <a:spcPct val="0"/>
        </a:spcBef>
        <a:spcAft>
          <a:spcPct val="0"/>
        </a:spcAft>
        <a:defRPr sz="4100">
          <a:solidFill>
            <a:schemeClr val="tx1"/>
          </a:solidFill>
          <a:latin typeface="Calibri Light" panose="020F0302020204030204" pitchFamily="34" charset="0"/>
        </a:defRPr>
      </a:lvl2pPr>
      <a:lvl3pPr algn="l" defTabSz="863600" rtl="0" eaLnBrk="0" fontAlgn="base" hangingPunct="0">
        <a:lnSpc>
          <a:spcPct val="90000"/>
        </a:lnSpc>
        <a:spcBef>
          <a:spcPct val="0"/>
        </a:spcBef>
        <a:spcAft>
          <a:spcPct val="0"/>
        </a:spcAft>
        <a:defRPr sz="4100">
          <a:solidFill>
            <a:schemeClr val="tx1"/>
          </a:solidFill>
          <a:latin typeface="Calibri Light" panose="020F0302020204030204" pitchFamily="34" charset="0"/>
        </a:defRPr>
      </a:lvl3pPr>
      <a:lvl4pPr algn="l" defTabSz="863600" rtl="0" eaLnBrk="0" fontAlgn="base" hangingPunct="0">
        <a:lnSpc>
          <a:spcPct val="90000"/>
        </a:lnSpc>
        <a:spcBef>
          <a:spcPct val="0"/>
        </a:spcBef>
        <a:spcAft>
          <a:spcPct val="0"/>
        </a:spcAft>
        <a:defRPr sz="4100">
          <a:solidFill>
            <a:schemeClr val="tx1"/>
          </a:solidFill>
          <a:latin typeface="Calibri Light" panose="020F0302020204030204" pitchFamily="34" charset="0"/>
        </a:defRPr>
      </a:lvl4pPr>
      <a:lvl5pPr algn="l" defTabSz="863600" rtl="0" eaLnBrk="0" fontAlgn="base" hangingPunct="0">
        <a:lnSpc>
          <a:spcPct val="90000"/>
        </a:lnSpc>
        <a:spcBef>
          <a:spcPct val="0"/>
        </a:spcBef>
        <a:spcAft>
          <a:spcPct val="0"/>
        </a:spcAft>
        <a:defRPr sz="4100">
          <a:solidFill>
            <a:schemeClr val="tx1"/>
          </a:solidFill>
          <a:latin typeface="Calibri Light" panose="020F0302020204030204" pitchFamily="34" charset="0"/>
        </a:defRPr>
      </a:lvl5pPr>
      <a:lvl6pPr marL="457200" algn="l" defTabSz="863600" rtl="0" fontAlgn="base">
        <a:lnSpc>
          <a:spcPct val="90000"/>
        </a:lnSpc>
        <a:spcBef>
          <a:spcPct val="0"/>
        </a:spcBef>
        <a:spcAft>
          <a:spcPct val="0"/>
        </a:spcAft>
        <a:defRPr sz="4100">
          <a:solidFill>
            <a:schemeClr val="tx1"/>
          </a:solidFill>
          <a:latin typeface="Calibri Light" panose="020F0302020204030204" pitchFamily="34" charset="0"/>
        </a:defRPr>
      </a:lvl6pPr>
      <a:lvl7pPr marL="914400" algn="l" defTabSz="863600" rtl="0" fontAlgn="base">
        <a:lnSpc>
          <a:spcPct val="90000"/>
        </a:lnSpc>
        <a:spcBef>
          <a:spcPct val="0"/>
        </a:spcBef>
        <a:spcAft>
          <a:spcPct val="0"/>
        </a:spcAft>
        <a:defRPr sz="4100">
          <a:solidFill>
            <a:schemeClr val="tx1"/>
          </a:solidFill>
          <a:latin typeface="Calibri Light" panose="020F0302020204030204" pitchFamily="34" charset="0"/>
        </a:defRPr>
      </a:lvl7pPr>
      <a:lvl8pPr marL="1371600" algn="l" defTabSz="863600" rtl="0" fontAlgn="base">
        <a:lnSpc>
          <a:spcPct val="90000"/>
        </a:lnSpc>
        <a:spcBef>
          <a:spcPct val="0"/>
        </a:spcBef>
        <a:spcAft>
          <a:spcPct val="0"/>
        </a:spcAft>
        <a:defRPr sz="4100">
          <a:solidFill>
            <a:schemeClr val="tx1"/>
          </a:solidFill>
          <a:latin typeface="Calibri Light" panose="020F0302020204030204" pitchFamily="34" charset="0"/>
        </a:defRPr>
      </a:lvl8pPr>
      <a:lvl9pPr marL="1828800" algn="l" defTabSz="863600" rtl="0" fontAlgn="base">
        <a:lnSpc>
          <a:spcPct val="90000"/>
        </a:lnSpc>
        <a:spcBef>
          <a:spcPct val="0"/>
        </a:spcBef>
        <a:spcAft>
          <a:spcPct val="0"/>
        </a:spcAft>
        <a:defRPr sz="4100">
          <a:solidFill>
            <a:schemeClr val="tx1"/>
          </a:solidFill>
          <a:latin typeface="Calibri Light" panose="020F0302020204030204" pitchFamily="34" charset="0"/>
        </a:defRPr>
      </a:lvl9pPr>
    </p:titleStyle>
    <p:bodyStyle>
      <a:lvl1pPr marL="215900" indent="-215900" algn="l" defTabSz="863600" rtl="0" eaLnBrk="0" fontAlgn="base" hangingPunct="0">
        <a:lnSpc>
          <a:spcPct val="90000"/>
        </a:lnSpc>
        <a:spcBef>
          <a:spcPts val="950"/>
        </a:spcBef>
        <a:spcAft>
          <a:spcPct val="0"/>
        </a:spcAft>
        <a:buFont typeface="Arial" panose="020B0604020202020204" pitchFamily="34" charset="0"/>
        <a:buChar char="•"/>
        <a:defRPr sz="2600" kern="1200">
          <a:solidFill>
            <a:schemeClr val="tx1"/>
          </a:solidFill>
          <a:latin typeface="+mn-lt"/>
          <a:ea typeface="+mn-ea"/>
          <a:cs typeface="+mn-cs"/>
        </a:defRPr>
      </a:lvl1pPr>
      <a:lvl2pPr marL="647700" indent="-215900" algn="l" defTabSz="863600" rtl="0" eaLnBrk="0" fontAlgn="base" hangingPunct="0">
        <a:lnSpc>
          <a:spcPct val="90000"/>
        </a:lnSpc>
        <a:spcBef>
          <a:spcPts val="475"/>
        </a:spcBef>
        <a:spcAft>
          <a:spcPct val="0"/>
        </a:spcAft>
        <a:buFont typeface="Arial" panose="020B0604020202020204" pitchFamily="34" charset="0"/>
        <a:buChar char="•"/>
        <a:defRPr sz="2200" kern="1200">
          <a:solidFill>
            <a:schemeClr val="tx1"/>
          </a:solidFill>
          <a:latin typeface="+mn-lt"/>
          <a:ea typeface="+mn-ea"/>
          <a:cs typeface="+mn-cs"/>
        </a:defRPr>
      </a:lvl2pPr>
      <a:lvl3pPr marL="1079500" indent="-215900" algn="l" defTabSz="863600" rtl="0" eaLnBrk="0" fontAlgn="base" hangingPunct="0">
        <a:lnSpc>
          <a:spcPct val="90000"/>
        </a:lnSpc>
        <a:spcBef>
          <a:spcPts val="475"/>
        </a:spcBef>
        <a:spcAft>
          <a:spcPct val="0"/>
        </a:spcAft>
        <a:buFont typeface="Arial" panose="020B0604020202020204" pitchFamily="34" charset="0"/>
        <a:buChar char="•"/>
        <a:defRPr kern="1200">
          <a:solidFill>
            <a:schemeClr val="tx1"/>
          </a:solidFill>
          <a:latin typeface="+mn-lt"/>
          <a:ea typeface="+mn-ea"/>
          <a:cs typeface="+mn-cs"/>
        </a:defRPr>
      </a:lvl3pPr>
      <a:lvl4pPr marL="1511300" indent="-215900" algn="l" defTabSz="863600" rtl="0" eaLnBrk="0" fontAlgn="base" hangingPunct="0">
        <a:lnSpc>
          <a:spcPct val="90000"/>
        </a:lnSpc>
        <a:spcBef>
          <a:spcPts val="475"/>
        </a:spcBef>
        <a:spcAft>
          <a:spcPct val="0"/>
        </a:spcAft>
        <a:buFont typeface="Arial" panose="020B0604020202020204" pitchFamily="34" charset="0"/>
        <a:buChar char="•"/>
        <a:defRPr sz="1700" kern="1200">
          <a:solidFill>
            <a:schemeClr val="tx1"/>
          </a:solidFill>
          <a:latin typeface="+mn-lt"/>
          <a:ea typeface="+mn-ea"/>
          <a:cs typeface="+mn-cs"/>
        </a:defRPr>
      </a:lvl4pPr>
      <a:lvl5pPr marL="1943100" indent="-215900" algn="l" defTabSz="863600" rtl="0" eaLnBrk="0" fontAlgn="base" hangingPunct="0">
        <a:lnSpc>
          <a:spcPct val="90000"/>
        </a:lnSpc>
        <a:spcBef>
          <a:spcPts val="475"/>
        </a:spcBef>
        <a:spcAft>
          <a:spcPct val="0"/>
        </a:spcAft>
        <a:buFont typeface="Arial" panose="020B0604020202020204" pitchFamily="34" charset="0"/>
        <a:buChar char="•"/>
        <a:defRPr sz="1700" kern="1200">
          <a:solidFill>
            <a:schemeClr val="tx1"/>
          </a:solidFill>
          <a:latin typeface="+mn-lt"/>
          <a:ea typeface="+mn-ea"/>
          <a:cs typeface="+mn-cs"/>
        </a:defRPr>
      </a:lvl5pPr>
      <a:lvl6pPr marL="2376046"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6pPr>
      <a:lvl7pPr marL="2808054"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7pPr>
      <a:lvl8pPr marL="3240062"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8pPr>
      <a:lvl9pPr marL="3672070"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9pPr>
    </p:bodyStyle>
    <p:otherStyle>
      <a:defPPr>
        <a:defRPr lang="en-US"/>
      </a:defPPr>
      <a:lvl1pPr marL="0" algn="l" defTabSz="864017" rtl="0" eaLnBrk="1" latinLnBrk="0" hangingPunct="1">
        <a:defRPr sz="1701" kern="1200">
          <a:solidFill>
            <a:schemeClr val="tx1"/>
          </a:solidFill>
          <a:latin typeface="+mn-lt"/>
          <a:ea typeface="+mn-ea"/>
          <a:cs typeface="+mn-cs"/>
        </a:defRPr>
      </a:lvl1pPr>
      <a:lvl2pPr marL="432008" algn="l" defTabSz="864017" rtl="0" eaLnBrk="1" latinLnBrk="0" hangingPunct="1">
        <a:defRPr sz="1701" kern="1200">
          <a:solidFill>
            <a:schemeClr val="tx1"/>
          </a:solidFill>
          <a:latin typeface="+mn-lt"/>
          <a:ea typeface="+mn-ea"/>
          <a:cs typeface="+mn-cs"/>
        </a:defRPr>
      </a:lvl2pPr>
      <a:lvl3pPr marL="864017" algn="l" defTabSz="864017" rtl="0" eaLnBrk="1" latinLnBrk="0" hangingPunct="1">
        <a:defRPr sz="1701" kern="1200">
          <a:solidFill>
            <a:schemeClr val="tx1"/>
          </a:solidFill>
          <a:latin typeface="+mn-lt"/>
          <a:ea typeface="+mn-ea"/>
          <a:cs typeface="+mn-cs"/>
        </a:defRPr>
      </a:lvl3pPr>
      <a:lvl4pPr marL="1296025" algn="l" defTabSz="864017" rtl="0" eaLnBrk="1" latinLnBrk="0" hangingPunct="1">
        <a:defRPr sz="1701" kern="1200">
          <a:solidFill>
            <a:schemeClr val="tx1"/>
          </a:solidFill>
          <a:latin typeface="+mn-lt"/>
          <a:ea typeface="+mn-ea"/>
          <a:cs typeface="+mn-cs"/>
        </a:defRPr>
      </a:lvl4pPr>
      <a:lvl5pPr marL="1728033" algn="l" defTabSz="864017" rtl="0" eaLnBrk="1" latinLnBrk="0" hangingPunct="1">
        <a:defRPr sz="1701" kern="1200">
          <a:solidFill>
            <a:schemeClr val="tx1"/>
          </a:solidFill>
          <a:latin typeface="+mn-lt"/>
          <a:ea typeface="+mn-ea"/>
          <a:cs typeface="+mn-cs"/>
        </a:defRPr>
      </a:lvl5pPr>
      <a:lvl6pPr marL="2160041" algn="l" defTabSz="864017" rtl="0" eaLnBrk="1" latinLnBrk="0" hangingPunct="1">
        <a:defRPr sz="1701" kern="1200">
          <a:solidFill>
            <a:schemeClr val="tx1"/>
          </a:solidFill>
          <a:latin typeface="+mn-lt"/>
          <a:ea typeface="+mn-ea"/>
          <a:cs typeface="+mn-cs"/>
        </a:defRPr>
      </a:lvl6pPr>
      <a:lvl7pPr marL="2592050" algn="l" defTabSz="864017" rtl="0" eaLnBrk="1" latinLnBrk="0" hangingPunct="1">
        <a:defRPr sz="1701" kern="1200">
          <a:solidFill>
            <a:schemeClr val="tx1"/>
          </a:solidFill>
          <a:latin typeface="+mn-lt"/>
          <a:ea typeface="+mn-ea"/>
          <a:cs typeface="+mn-cs"/>
        </a:defRPr>
      </a:lvl7pPr>
      <a:lvl8pPr marL="3024058" algn="l" defTabSz="864017" rtl="0" eaLnBrk="1" latinLnBrk="0" hangingPunct="1">
        <a:defRPr sz="1701" kern="1200">
          <a:solidFill>
            <a:schemeClr val="tx1"/>
          </a:solidFill>
          <a:latin typeface="+mn-lt"/>
          <a:ea typeface="+mn-ea"/>
          <a:cs typeface="+mn-cs"/>
        </a:defRPr>
      </a:lvl8pPr>
      <a:lvl9pPr marL="3456066" algn="l" defTabSz="864017" rtl="0" eaLnBrk="1" latinLnBrk="0" hangingPunct="1">
        <a:defRPr sz="1701"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575120" y="6458475"/>
            <a:ext cx="2688719" cy="4914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783849" eaLnBrk="1" hangingPunct="1">
              <a:lnSpc>
                <a:spcPct val="100000"/>
              </a:lnSpc>
              <a:buClrTx/>
              <a:buSzTx/>
              <a:buFontTx/>
              <a:buNone/>
              <a:defRPr sz="1286" u="none">
                <a:solidFill>
                  <a:srgbClr val="000000"/>
                </a:solidFill>
                <a:latin typeface="Arial" charset="0"/>
                <a:ea typeface="+mn-ea"/>
                <a:cs typeface="Arial" charset="0"/>
              </a:defRPr>
            </a:lvl1pPr>
          </a:lstStyle>
          <a:p>
            <a:pPr>
              <a:defRPr/>
            </a:pPr>
            <a:fld id="{14735D88-9579-4667-A696-FED41C5A8FBE}" type="datetime1">
              <a:rPr lang="sk-SK" altLang="sk-SK"/>
              <a:pPr>
                <a:defRPr/>
              </a:pPr>
              <a:t>7. 3. 2020</a:t>
            </a:fld>
            <a:endParaRPr lang="es-ES" altLang="sk-SK"/>
          </a:p>
        </p:txBody>
      </p:sp>
    </p:spTree>
    <p:extLst>
      <p:ext uri="{BB962C8B-B14F-4D97-AF65-F5344CB8AC3E}">
        <p14:creationId xmlns:p14="http://schemas.microsoft.com/office/powerpoint/2010/main" val="418106975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dt="0"/>
  <p:txStyles>
    <p:titleStyle>
      <a:lvl1pPr algn="ctr" rtl="0" eaLnBrk="0" fontAlgn="base" hangingPunct="0">
        <a:spcBef>
          <a:spcPct val="0"/>
        </a:spcBef>
        <a:spcAft>
          <a:spcPct val="0"/>
        </a:spcAft>
        <a:defRPr sz="4200">
          <a:solidFill>
            <a:schemeClr val="tx2"/>
          </a:solidFill>
          <a:latin typeface="+mj-lt"/>
          <a:ea typeface="+mj-ea"/>
          <a:cs typeface="+mj-cs"/>
        </a:defRPr>
      </a:lvl1pPr>
      <a:lvl2pPr algn="ctr" rtl="0" eaLnBrk="0" fontAlgn="base" hangingPunct="0">
        <a:spcBef>
          <a:spcPct val="0"/>
        </a:spcBef>
        <a:spcAft>
          <a:spcPct val="0"/>
        </a:spcAft>
        <a:defRPr sz="4200">
          <a:solidFill>
            <a:schemeClr val="tx2"/>
          </a:solidFill>
          <a:latin typeface="Arial" charset="0"/>
          <a:cs typeface="Arial" charset="0"/>
        </a:defRPr>
      </a:lvl2pPr>
      <a:lvl3pPr algn="ctr" rtl="0" eaLnBrk="0" fontAlgn="base" hangingPunct="0">
        <a:spcBef>
          <a:spcPct val="0"/>
        </a:spcBef>
        <a:spcAft>
          <a:spcPct val="0"/>
        </a:spcAft>
        <a:defRPr sz="4200">
          <a:solidFill>
            <a:schemeClr val="tx2"/>
          </a:solidFill>
          <a:latin typeface="Arial" charset="0"/>
          <a:cs typeface="Arial" charset="0"/>
        </a:defRPr>
      </a:lvl3pPr>
      <a:lvl4pPr algn="ctr" rtl="0" eaLnBrk="0" fontAlgn="base" hangingPunct="0">
        <a:spcBef>
          <a:spcPct val="0"/>
        </a:spcBef>
        <a:spcAft>
          <a:spcPct val="0"/>
        </a:spcAft>
        <a:defRPr sz="4200">
          <a:solidFill>
            <a:schemeClr val="tx2"/>
          </a:solidFill>
          <a:latin typeface="Arial" charset="0"/>
          <a:cs typeface="Arial" charset="0"/>
        </a:defRPr>
      </a:lvl4pPr>
      <a:lvl5pPr algn="ctr" rtl="0" eaLnBrk="0" fontAlgn="base" hangingPunct="0">
        <a:spcBef>
          <a:spcPct val="0"/>
        </a:spcBef>
        <a:spcAft>
          <a:spcPct val="0"/>
        </a:spcAft>
        <a:defRPr sz="4200">
          <a:solidFill>
            <a:schemeClr val="tx2"/>
          </a:solidFill>
          <a:latin typeface="Arial" charset="0"/>
          <a:cs typeface="Arial" charset="0"/>
        </a:defRPr>
      </a:lvl5pPr>
      <a:lvl6pPr marL="432019" algn="ctr" rtl="0" fontAlgn="base">
        <a:spcBef>
          <a:spcPct val="0"/>
        </a:spcBef>
        <a:spcAft>
          <a:spcPct val="0"/>
        </a:spcAft>
        <a:defRPr sz="4200">
          <a:solidFill>
            <a:schemeClr val="tx2"/>
          </a:solidFill>
          <a:latin typeface="Arial" charset="0"/>
          <a:cs typeface="Arial" charset="0"/>
        </a:defRPr>
      </a:lvl6pPr>
      <a:lvl7pPr marL="864038" algn="ctr" rtl="0" fontAlgn="base">
        <a:spcBef>
          <a:spcPct val="0"/>
        </a:spcBef>
        <a:spcAft>
          <a:spcPct val="0"/>
        </a:spcAft>
        <a:defRPr sz="4200">
          <a:solidFill>
            <a:schemeClr val="tx2"/>
          </a:solidFill>
          <a:latin typeface="Arial" charset="0"/>
          <a:cs typeface="Arial" charset="0"/>
        </a:defRPr>
      </a:lvl7pPr>
      <a:lvl8pPr marL="1296056" algn="ctr" rtl="0" fontAlgn="base">
        <a:spcBef>
          <a:spcPct val="0"/>
        </a:spcBef>
        <a:spcAft>
          <a:spcPct val="0"/>
        </a:spcAft>
        <a:defRPr sz="4200">
          <a:solidFill>
            <a:schemeClr val="tx2"/>
          </a:solidFill>
          <a:latin typeface="Arial" charset="0"/>
          <a:cs typeface="Arial" charset="0"/>
        </a:defRPr>
      </a:lvl8pPr>
      <a:lvl9pPr marL="1728075" algn="ctr" rtl="0" fontAlgn="base">
        <a:spcBef>
          <a:spcPct val="0"/>
        </a:spcBef>
        <a:spcAft>
          <a:spcPct val="0"/>
        </a:spcAft>
        <a:defRPr sz="4200">
          <a:solidFill>
            <a:schemeClr val="tx2"/>
          </a:solidFill>
          <a:latin typeface="Arial" charset="0"/>
          <a:cs typeface="Arial" charset="0"/>
        </a:defRPr>
      </a:lvl9pPr>
    </p:titleStyle>
    <p:bodyStyle>
      <a:lvl1pPr marL="323882" indent="-323882" algn="l" rtl="0" eaLnBrk="0" fontAlgn="base" hangingPunct="0">
        <a:spcBef>
          <a:spcPct val="20000"/>
        </a:spcBef>
        <a:spcAft>
          <a:spcPct val="0"/>
        </a:spcAft>
        <a:buChar char="•"/>
        <a:defRPr sz="3000">
          <a:solidFill>
            <a:schemeClr val="tx1"/>
          </a:solidFill>
          <a:latin typeface="+mn-lt"/>
          <a:ea typeface="+mn-ea"/>
          <a:cs typeface="+mn-cs"/>
        </a:defRPr>
      </a:lvl1pPr>
      <a:lvl2pPr marL="700838" indent="-269448" algn="l" rtl="0" eaLnBrk="0" fontAlgn="base" hangingPunct="0">
        <a:spcBef>
          <a:spcPct val="20000"/>
        </a:spcBef>
        <a:spcAft>
          <a:spcPct val="0"/>
        </a:spcAft>
        <a:buChar char="–"/>
        <a:defRPr sz="2657">
          <a:solidFill>
            <a:schemeClr val="tx1"/>
          </a:solidFill>
          <a:latin typeface="+mn-lt"/>
          <a:cs typeface="+mn-cs"/>
        </a:defRPr>
      </a:lvl2pPr>
      <a:lvl3pPr marL="1079155" indent="-215014" algn="l" rtl="0" eaLnBrk="0" fontAlgn="base" hangingPunct="0">
        <a:spcBef>
          <a:spcPct val="20000"/>
        </a:spcBef>
        <a:spcAft>
          <a:spcPct val="0"/>
        </a:spcAft>
        <a:buChar char="•"/>
        <a:defRPr sz="2229">
          <a:solidFill>
            <a:schemeClr val="tx1"/>
          </a:solidFill>
          <a:latin typeface="+mn-lt"/>
          <a:cs typeface="+mn-cs"/>
        </a:defRPr>
      </a:lvl3pPr>
      <a:lvl4pPr marL="1511905" indent="-215014" algn="l" rtl="0" eaLnBrk="0" fontAlgn="base" hangingPunct="0">
        <a:spcBef>
          <a:spcPct val="20000"/>
        </a:spcBef>
        <a:spcAft>
          <a:spcPct val="0"/>
        </a:spcAft>
        <a:buChar char="–"/>
        <a:defRPr sz="1886">
          <a:solidFill>
            <a:schemeClr val="tx1"/>
          </a:solidFill>
          <a:latin typeface="+mn-lt"/>
          <a:cs typeface="+mn-cs"/>
        </a:defRPr>
      </a:lvl4pPr>
      <a:lvl5pPr marL="1943295" indent="-215014" algn="l" rtl="0" eaLnBrk="0" fontAlgn="base" hangingPunct="0">
        <a:spcBef>
          <a:spcPct val="20000"/>
        </a:spcBef>
        <a:spcAft>
          <a:spcPct val="0"/>
        </a:spcAft>
        <a:buChar char="»"/>
        <a:defRPr sz="1886">
          <a:solidFill>
            <a:schemeClr val="tx1"/>
          </a:solidFill>
          <a:latin typeface="+mn-lt"/>
          <a:cs typeface="+mn-cs"/>
        </a:defRPr>
      </a:lvl5pPr>
      <a:lvl6pPr marL="2376104" indent="-216010" algn="l" rtl="0" fontAlgn="base">
        <a:spcBef>
          <a:spcPct val="20000"/>
        </a:spcBef>
        <a:spcAft>
          <a:spcPct val="0"/>
        </a:spcAft>
        <a:buChar char="»"/>
        <a:defRPr sz="1886">
          <a:solidFill>
            <a:schemeClr val="tx1"/>
          </a:solidFill>
          <a:latin typeface="+mn-lt"/>
          <a:cs typeface="+mn-cs"/>
        </a:defRPr>
      </a:lvl6pPr>
      <a:lvl7pPr marL="2808122" indent="-216010" algn="l" rtl="0" fontAlgn="base">
        <a:spcBef>
          <a:spcPct val="20000"/>
        </a:spcBef>
        <a:spcAft>
          <a:spcPct val="0"/>
        </a:spcAft>
        <a:buChar char="»"/>
        <a:defRPr sz="1886">
          <a:solidFill>
            <a:schemeClr val="tx1"/>
          </a:solidFill>
          <a:latin typeface="+mn-lt"/>
          <a:cs typeface="+mn-cs"/>
        </a:defRPr>
      </a:lvl7pPr>
      <a:lvl8pPr marL="3240141" indent="-216010" algn="l" rtl="0" fontAlgn="base">
        <a:spcBef>
          <a:spcPct val="20000"/>
        </a:spcBef>
        <a:spcAft>
          <a:spcPct val="0"/>
        </a:spcAft>
        <a:buChar char="»"/>
        <a:defRPr sz="1886">
          <a:solidFill>
            <a:schemeClr val="tx1"/>
          </a:solidFill>
          <a:latin typeface="+mn-lt"/>
          <a:cs typeface="+mn-cs"/>
        </a:defRPr>
      </a:lvl8pPr>
      <a:lvl9pPr marL="3672160" indent="-216010" algn="l" rtl="0" fontAlgn="base">
        <a:spcBef>
          <a:spcPct val="20000"/>
        </a:spcBef>
        <a:spcAft>
          <a:spcPct val="0"/>
        </a:spcAft>
        <a:buChar char="»"/>
        <a:defRPr sz="1886">
          <a:solidFill>
            <a:schemeClr val="tx1"/>
          </a:solidFill>
          <a:latin typeface="+mn-lt"/>
          <a:cs typeface="+mn-cs"/>
        </a:defRPr>
      </a:lvl9pPr>
    </p:bodyStyle>
    <p:otherStyle>
      <a:defPPr>
        <a:defRPr lang="sk-SK"/>
      </a:defPPr>
      <a:lvl1pPr marL="0" algn="l" defTabSz="864038" rtl="0" eaLnBrk="1" latinLnBrk="0" hangingPunct="1">
        <a:defRPr sz="1714" kern="1200">
          <a:solidFill>
            <a:schemeClr val="tx1"/>
          </a:solidFill>
          <a:latin typeface="+mn-lt"/>
          <a:ea typeface="+mn-ea"/>
          <a:cs typeface="+mn-cs"/>
        </a:defRPr>
      </a:lvl1pPr>
      <a:lvl2pPr marL="432019" algn="l" defTabSz="864038" rtl="0" eaLnBrk="1" latinLnBrk="0" hangingPunct="1">
        <a:defRPr sz="1714" kern="1200">
          <a:solidFill>
            <a:schemeClr val="tx1"/>
          </a:solidFill>
          <a:latin typeface="+mn-lt"/>
          <a:ea typeface="+mn-ea"/>
          <a:cs typeface="+mn-cs"/>
        </a:defRPr>
      </a:lvl2pPr>
      <a:lvl3pPr marL="864038" algn="l" defTabSz="864038" rtl="0" eaLnBrk="1" latinLnBrk="0" hangingPunct="1">
        <a:defRPr sz="1714" kern="1200">
          <a:solidFill>
            <a:schemeClr val="tx1"/>
          </a:solidFill>
          <a:latin typeface="+mn-lt"/>
          <a:ea typeface="+mn-ea"/>
          <a:cs typeface="+mn-cs"/>
        </a:defRPr>
      </a:lvl3pPr>
      <a:lvl4pPr marL="1296056" algn="l" defTabSz="864038" rtl="0" eaLnBrk="1" latinLnBrk="0" hangingPunct="1">
        <a:defRPr sz="1714" kern="1200">
          <a:solidFill>
            <a:schemeClr val="tx1"/>
          </a:solidFill>
          <a:latin typeface="+mn-lt"/>
          <a:ea typeface="+mn-ea"/>
          <a:cs typeface="+mn-cs"/>
        </a:defRPr>
      </a:lvl4pPr>
      <a:lvl5pPr marL="1728075" algn="l" defTabSz="864038" rtl="0" eaLnBrk="1" latinLnBrk="0" hangingPunct="1">
        <a:defRPr sz="1714" kern="1200">
          <a:solidFill>
            <a:schemeClr val="tx1"/>
          </a:solidFill>
          <a:latin typeface="+mn-lt"/>
          <a:ea typeface="+mn-ea"/>
          <a:cs typeface="+mn-cs"/>
        </a:defRPr>
      </a:lvl5pPr>
      <a:lvl6pPr marL="2160094" algn="l" defTabSz="864038" rtl="0" eaLnBrk="1" latinLnBrk="0" hangingPunct="1">
        <a:defRPr sz="1714" kern="1200">
          <a:solidFill>
            <a:schemeClr val="tx1"/>
          </a:solidFill>
          <a:latin typeface="+mn-lt"/>
          <a:ea typeface="+mn-ea"/>
          <a:cs typeface="+mn-cs"/>
        </a:defRPr>
      </a:lvl6pPr>
      <a:lvl7pPr marL="2592113" algn="l" defTabSz="864038" rtl="0" eaLnBrk="1" latinLnBrk="0" hangingPunct="1">
        <a:defRPr sz="1714" kern="1200">
          <a:solidFill>
            <a:schemeClr val="tx1"/>
          </a:solidFill>
          <a:latin typeface="+mn-lt"/>
          <a:ea typeface="+mn-ea"/>
          <a:cs typeface="+mn-cs"/>
        </a:defRPr>
      </a:lvl7pPr>
      <a:lvl8pPr marL="3024131" algn="l" defTabSz="864038" rtl="0" eaLnBrk="1" latinLnBrk="0" hangingPunct="1">
        <a:defRPr sz="1714" kern="1200">
          <a:solidFill>
            <a:schemeClr val="tx1"/>
          </a:solidFill>
          <a:latin typeface="+mn-lt"/>
          <a:ea typeface="+mn-ea"/>
          <a:cs typeface="+mn-cs"/>
        </a:defRPr>
      </a:lvl8pPr>
      <a:lvl9pPr marL="3456150" algn="l" defTabSz="864038" rtl="0" eaLnBrk="1" latinLnBrk="0" hangingPunct="1">
        <a:defRPr sz="171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8" Type="http://schemas.openxmlformats.org/officeDocument/2006/relationships/image" Target="../media/image51.jpeg"/><Relationship Id="rId3" Type="http://schemas.openxmlformats.org/officeDocument/2006/relationships/image" Target="../media/image46.jpeg"/><Relationship Id="rId7" Type="http://schemas.openxmlformats.org/officeDocument/2006/relationships/image" Target="../media/image50.png"/><Relationship Id="rId2"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image" Target="../media/image49.png"/><Relationship Id="rId11" Type="http://schemas.openxmlformats.org/officeDocument/2006/relationships/image" Target="../media/image54.png"/><Relationship Id="rId5" Type="http://schemas.openxmlformats.org/officeDocument/2006/relationships/image" Target="../media/image48.png"/><Relationship Id="rId10" Type="http://schemas.openxmlformats.org/officeDocument/2006/relationships/image" Target="../media/image53.png"/><Relationship Id="rId4" Type="http://schemas.openxmlformats.org/officeDocument/2006/relationships/image" Target="../media/image47.png"/><Relationship Id="rId9" Type="http://schemas.openxmlformats.org/officeDocument/2006/relationships/image" Target="../media/image52.png"/></Relationships>
</file>

<file path=ppt/slides/_rels/slide44.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hyperlink" Target="https://vk.com/mispps" TargetMode="External"/><Relationship Id="rId3" Type="http://schemas.openxmlformats.org/officeDocument/2006/relationships/image" Target="../media/image55.png"/><Relationship Id="rId7" Type="http://schemas.openxmlformats.org/officeDocument/2006/relationships/hyperlink" Target="https://www.facebook.com/mispps" TargetMode="External"/><Relationship Id="rId12" Type="http://schemas.openxmlformats.org/officeDocument/2006/relationships/image" Target="../media/image60.png"/><Relationship Id="rId2" Type="http://schemas.openxmlformats.org/officeDocument/2006/relationships/hyperlink" Target="http://www.mispps.com/" TargetMode="External"/><Relationship Id="rId1" Type="http://schemas.openxmlformats.org/officeDocument/2006/relationships/slideLayout" Target="../slideLayouts/slideLayout23.xml"/><Relationship Id="rId6" Type="http://schemas.openxmlformats.org/officeDocument/2006/relationships/image" Target="../media/image57.png"/><Relationship Id="rId11" Type="http://schemas.openxmlformats.org/officeDocument/2006/relationships/hyperlink" Target="https://plus.google.com/+Mispps/" TargetMode="External"/><Relationship Id="rId5" Type="http://schemas.openxmlformats.org/officeDocument/2006/relationships/image" Target="../media/image56.png"/><Relationship Id="rId10" Type="http://schemas.openxmlformats.org/officeDocument/2006/relationships/image" Target="../media/image5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1.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Foto">
            <a:extLst>
              <a:ext uri="{FF2B5EF4-FFF2-40B4-BE49-F238E27FC236}">
                <a16:creationId xmlns:a16="http://schemas.microsoft.com/office/drawing/2014/main" id="{8E6585B0-47BE-4824-94A6-F4B7F7CD98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4" y="1"/>
            <a:ext cx="11518959" cy="7091361"/>
          </a:xfrm>
          <a:prstGeom prst="rect">
            <a:avLst/>
          </a:prstGeom>
        </p:spPr>
      </p:pic>
      <p:pic>
        <p:nvPicPr>
          <p:cNvPr id="11" name="Rám">
            <a:extLst>
              <a:ext uri="{FF2B5EF4-FFF2-40B4-BE49-F238E27FC236}">
                <a16:creationId xmlns:a16="http://schemas.microsoft.com/office/drawing/2014/main" id="{756476BE-6165-4364-941F-58D7BDB353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61" y="0"/>
            <a:ext cx="11518965" cy="7091363"/>
          </a:xfrm>
          <a:prstGeom prst="rect">
            <a:avLst/>
          </a:prstGeom>
        </p:spPr>
      </p:pic>
      <p:sp>
        <p:nvSpPr>
          <p:cNvPr id="5" name="Text 1">
            <a:extLst>
              <a:ext uri="{FF2B5EF4-FFF2-40B4-BE49-F238E27FC236}">
                <a16:creationId xmlns:a16="http://schemas.microsoft.com/office/drawing/2014/main" id="{83534B7C-C60A-4B0B-822C-28813C4B64D6}"/>
              </a:ext>
            </a:extLst>
          </p:cNvPr>
          <p:cNvSpPr txBox="1"/>
          <p:nvPr/>
        </p:nvSpPr>
        <p:spPr>
          <a:xfrm>
            <a:off x="3384872" y="765421"/>
            <a:ext cx="4750738" cy="984054"/>
          </a:xfrm>
          <a:prstGeom prst="rect">
            <a:avLst/>
          </a:prstGeom>
          <a:noFill/>
        </p:spPr>
        <p:txBody>
          <a:bodyPr wrap="square" rtlCol="0">
            <a:spAutoFit/>
          </a:bodyPr>
          <a:lstStyle/>
          <a:p>
            <a:pPr algn="ctr"/>
            <a:r>
              <a:rPr lang="sk-SK" sz="5584">
                <a:ln w="22225">
                  <a:solidFill>
                    <a:schemeClr val="bg1"/>
                  </a:solidFill>
                </a:ln>
                <a:solidFill>
                  <a:schemeClr val="accent2">
                    <a:lumMod val="50000"/>
                  </a:schemeClr>
                </a:solidFill>
                <a:effectLst>
                  <a:glow rad="228600">
                    <a:schemeClr val="accent6">
                      <a:satMod val="175000"/>
                      <a:alpha val="73000"/>
                    </a:schemeClr>
                  </a:glow>
                </a:effectLst>
                <a:latin typeface="ProseAntique" pitchFamily="2" charset="0"/>
              </a:rPr>
              <a:t>The</a:t>
            </a:r>
            <a:r>
              <a:rPr lang="sk-SK" sz="5584">
                <a:solidFill>
                  <a:schemeClr val="accent1">
                    <a:lumMod val="75000"/>
                  </a:schemeClr>
                </a:solidFill>
                <a:effectLst>
                  <a:glow rad="228600">
                    <a:schemeClr val="accent6">
                      <a:satMod val="175000"/>
                      <a:alpha val="73000"/>
                    </a:schemeClr>
                  </a:glow>
                </a:effectLst>
                <a:latin typeface="ProseAntique" pitchFamily="2" charset="0"/>
                <a:ea typeface="Adobe Ming Std L" panose="02020300000000000000" pitchFamily="18" charset="-128"/>
              </a:rPr>
              <a:t> </a:t>
            </a:r>
            <a:r>
              <a:rPr lang="sk-SK" sz="5584">
                <a:ln w="22225">
                  <a:solidFill>
                    <a:schemeClr val="bg1"/>
                  </a:solidFill>
                </a:ln>
                <a:solidFill>
                  <a:schemeClr val="accent2">
                    <a:lumMod val="50000"/>
                  </a:schemeClr>
                </a:solidFill>
                <a:effectLst>
                  <a:glow rad="228600">
                    <a:schemeClr val="accent6">
                      <a:satMod val="175000"/>
                      <a:alpha val="73000"/>
                    </a:schemeClr>
                  </a:glow>
                </a:effectLst>
                <a:latin typeface="ProseAntique" pitchFamily="2" charset="0"/>
              </a:rPr>
              <a:t>Best</a:t>
            </a:r>
            <a:r>
              <a:rPr lang="sk-SK" sz="5584">
                <a:solidFill>
                  <a:schemeClr val="accent1">
                    <a:lumMod val="75000"/>
                  </a:schemeClr>
                </a:solidFill>
                <a:effectLst>
                  <a:glow rad="228600">
                    <a:schemeClr val="accent6">
                      <a:satMod val="175000"/>
                      <a:alpha val="73000"/>
                    </a:schemeClr>
                  </a:glow>
                </a:effectLst>
                <a:latin typeface="ProseAntique" pitchFamily="2" charset="0"/>
                <a:ea typeface="Adobe Ming Std L" panose="02020300000000000000" pitchFamily="18" charset="-128"/>
              </a:rPr>
              <a:t> </a:t>
            </a:r>
            <a:r>
              <a:rPr lang="sk-SK" sz="5584">
                <a:ln w="22225">
                  <a:solidFill>
                    <a:schemeClr val="bg1"/>
                  </a:solidFill>
                </a:ln>
                <a:solidFill>
                  <a:schemeClr val="accent2">
                    <a:lumMod val="50000"/>
                  </a:schemeClr>
                </a:solidFill>
                <a:effectLst>
                  <a:glow rad="228600">
                    <a:schemeClr val="accent6">
                      <a:satMod val="175000"/>
                      <a:alpha val="73000"/>
                    </a:schemeClr>
                  </a:glow>
                </a:effectLst>
                <a:latin typeface="ProseAntique" pitchFamily="2" charset="0"/>
              </a:rPr>
              <a:t>of</a:t>
            </a:r>
          </a:p>
        </p:txBody>
      </p:sp>
      <p:sp>
        <p:nvSpPr>
          <p:cNvPr id="6" name="Text 2">
            <a:extLst>
              <a:ext uri="{FF2B5EF4-FFF2-40B4-BE49-F238E27FC236}">
                <a16:creationId xmlns:a16="http://schemas.microsoft.com/office/drawing/2014/main" id="{28A79489-843F-466F-8081-935B96B137A3}"/>
              </a:ext>
            </a:extLst>
          </p:cNvPr>
          <p:cNvSpPr txBox="1"/>
          <p:nvPr/>
        </p:nvSpPr>
        <p:spPr>
          <a:xfrm>
            <a:off x="1048250" y="1720170"/>
            <a:ext cx="9423979" cy="1238031"/>
          </a:xfrm>
          <a:prstGeom prst="rect">
            <a:avLst/>
          </a:prstGeom>
          <a:noFill/>
        </p:spPr>
        <p:txBody>
          <a:bodyPr wrap="square" rtlCol="0">
            <a:spAutoFit/>
          </a:bodyPr>
          <a:lstStyle>
            <a:defPPr>
              <a:defRPr lang="en-US"/>
            </a:defPPr>
            <a:lvl1pPr algn="ctr">
              <a:defRPr sz="5400">
                <a:ln w="22225">
                  <a:solidFill>
                    <a:schemeClr val="bg1"/>
                  </a:solidFill>
                </a:ln>
                <a:solidFill>
                  <a:schemeClr val="accent2">
                    <a:lumMod val="50000"/>
                  </a:schemeClr>
                </a:solidFill>
                <a:effectLst>
                  <a:glow rad="228600">
                    <a:schemeClr val="accent6">
                      <a:satMod val="175000"/>
                      <a:alpha val="73000"/>
                    </a:schemeClr>
                  </a:glow>
                </a:effectLst>
                <a:latin typeface="ProseAntique" pitchFamily="2" charset="0"/>
              </a:defRPr>
            </a:lvl1pPr>
          </a:lstStyle>
          <a:p>
            <a:r>
              <a:rPr lang="sk-SK" sz="7445"/>
              <a:t>South-East Asian food</a:t>
            </a:r>
          </a:p>
        </p:txBody>
      </p:sp>
      <p:sp>
        <p:nvSpPr>
          <p:cNvPr id="8" name="Popis">
            <a:extLst>
              <a:ext uri="{FF2B5EF4-FFF2-40B4-BE49-F238E27FC236}">
                <a16:creationId xmlns:a16="http://schemas.microsoft.com/office/drawing/2014/main" id="{70F2DC28-3A14-44AE-9A8D-C73B5CC60378}"/>
              </a:ext>
            </a:extLst>
          </p:cNvPr>
          <p:cNvSpPr/>
          <p:nvPr/>
        </p:nvSpPr>
        <p:spPr>
          <a:xfrm>
            <a:off x="491806" y="4133162"/>
            <a:ext cx="10536865" cy="2516213"/>
          </a:xfrm>
          <a:prstGeom prst="rect">
            <a:avLst/>
          </a:prstGeom>
          <a:gradFill flip="none" rotWithShape="1">
            <a:gsLst>
              <a:gs pos="1000">
                <a:schemeClr val="accent2">
                  <a:lumMod val="0"/>
                  <a:lumOff val="100000"/>
                  <a:alpha val="75000"/>
                </a:schemeClr>
              </a:gs>
              <a:gs pos="100000">
                <a:schemeClr val="accent2">
                  <a:lumMod val="60000"/>
                  <a:lumOff val="40000"/>
                </a:schemeClr>
              </a:gs>
            </a:gsLst>
            <a:path path="circle">
              <a:fillToRect l="50000" t="-80000" r="50000" b="180000"/>
            </a:path>
            <a:tileRect/>
          </a:gradFill>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23350" tIns="0" rIns="223350" bIns="180000" numCol="1" spcCol="0" rtlCol="0" fromWordArt="0" anchor="ctr" anchorCtr="0" forceAA="0" compatLnSpc="1">
            <a:prstTxWarp prst="textNoShape">
              <a:avLst/>
            </a:prstTxWarp>
            <a:noAutofit/>
          </a:bodyPr>
          <a:lstStyle/>
          <a:p>
            <a:pPr algn="just"/>
            <a:r>
              <a:rPr lang="sk-SK" sz="3722">
                <a:latin typeface="EckmaDEE" pitchFamily="2" charset="0"/>
              </a:rPr>
              <a:t>   </a:t>
            </a:r>
            <a:r>
              <a:rPr lang="en-US" sz="3200" i="1">
                <a:ln>
                  <a:solidFill>
                    <a:schemeClr val="tx1"/>
                  </a:solidFill>
                </a:ln>
                <a:solidFill>
                  <a:schemeClr val="accent6">
                    <a:lumMod val="75000"/>
                  </a:schemeClr>
                </a:solidFill>
                <a:effectLst/>
                <a:latin typeface="Alto" pitchFamily="2" charset="0"/>
              </a:rPr>
              <a:t>S</a:t>
            </a:r>
            <a:r>
              <a:rPr lang="en-US" sz="1861">
                <a:solidFill>
                  <a:schemeClr val="accent2">
                    <a:lumMod val="50000"/>
                  </a:schemeClr>
                </a:solidFill>
                <a:effectLst/>
                <a:latin typeface="Nadianne" panose="03020902050305070206" pitchFamily="66" charset="0"/>
              </a:rPr>
              <a:t>outheast Asia is home to an incredibly rich food history. From French colonial-inspired bánh mì to Singapore's iconic chicken rice to creamy Thai tom yam kung soup, this is one cuisine that embraces enough flavors to satisfy any palate. Then there are the frier items like Satays and Barbeques. Here are some great recipes to get you started!</a:t>
            </a:r>
            <a:endParaRPr lang="sk-SK" sz="1861">
              <a:solidFill>
                <a:schemeClr val="accent2">
                  <a:lumMod val="50000"/>
                </a:schemeClr>
              </a:solidFill>
              <a:effectLst/>
              <a:latin typeface="Nadianne" panose="03020902050305070206" pitchFamily="66" charset="0"/>
            </a:endParaRPr>
          </a:p>
          <a:p>
            <a:pPr algn="just"/>
            <a:endParaRPr lang="en-US" sz="1861">
              <a:solidFill>
                <a:schemeClr val="accent2">
                  <a:lumMod val="50000"/>
                </a:schemeClr>
              </a:solidFill>
              <a:effectLst/>
              <a:latin typeface="Nadianne" panose="03020902050305070206" pitchFamily="66" charset="0"/>
            </a:endParaRPr>
          </a:p>
          <a:p>
            <a:pPr algn="ctr"/>
            <a:r>
              <a:rPr lang="en-US" sz="1861">
                <a:solidFill>
                  <a:schemeClr val="accent2">
                    <a:lumMod val="50000"/>
                  </a:schemeClr>
                </a:solidFill>
                <a:effectLst/>
                <a:latin typeface="Nadianne" panose="03020902050305070206" pitchFamily="66" charset="0"/>
              </a:rPr>
              <a:t>                                     (A </a:t>
            </a:r>
            <a:r>
              <a:rPr lang="sk-SK" sz="1861">
                <a:solidFill>
                  <a:schemeClr val="accent2">
                    <a:lumMod val="50000"/>
                  </a:schemeClr>
                </a:solidFill>
                <a:effectLst/>
                <a:latin typeface="Nadianne" panose="03020902050305070206" pitchFamily="66" charset="0"/>
              </a:rPr>
              <a:t>p</a:t>
            </a:r>
            <a:r>
              <a:rPr lang="en-US" sz="1861">
                <a:solidFill>
                  <a:schemeClr val="accent2">
                    <a:lumMod val="50000"/>
                  </a:schemeClr>
                </a:solidFill>
                <a:effectLst/>
                <a:latin typeface="Nadianne" panose="03020902050305070206" pitchFamily="66" charset="0"/>
              </a:rPr>
              <a:t>resentation by Tony Chacko)</a:t>
            </a:r>
          </a:p>
        </p:txBody>
      </p:sp>
      <p:pic>
        <p:nvPicPr>
          <p:cNvPr id="10" name="Myš">
            <a:extLst>
              <a:ext uri="{FF2B5EF4-FFF2-40B4-BE49-F238E27FC236}">
                <a16:creationId xmlns:a16="http://schemas.microsoft.com/office/drawing/2014/main" id="{26CD663A-902C-4A63-9998-552194D58524}"/>
              </a:ext>
            </a:extLst>
          </p:cNvPr>
          <p:cNvPicPr>
            <a:picLocks noChangeAspect="1"/>
          </p:cNvPicPr>
          <p:nvPr/>
        </p:nvPicPr>
        <p:blipFill>
          <a:blip r:embed="rId5">
            <a:duotone>
              <a:prstClr val="black"/>
              <a:schemeClr val="accent2">
                <a:tint val="45000"/>
                <a:satMod val="400000"/>
              </a:schemeClr>
            </a:duotone>
            <a:extLst>
              <a:ext uri="{28A0092B-C50C-407E-A947-70E740481C1C}">
                <a14:useLocalDpi xmlns:a14="http://schemas.microsoft.com/office/drawing/2010/main" val="0"/>
              </a:ext>
            </a:extLst>
          </a:blip>
          <a:stretch>
            <a:fillRect/>
          </a:stretch>
        </p:blipFill>
        <p:spPr>
          <a:xfrm rot="20631581">
            <a:off x="10383062" y="6105848"/>
            <a:ext cx="371345" cy="371345"/>
          </a:xfrm>
          <a:prstGeom prst="rect">
            <a:avLst/>
          </a:prstGeom>
        </p:spPr>
      </p:pic>
    </p:spTree>
    <p:extLst>
      <p:ext uri="{BB962C8B-B14F-4D97-AF65-F5344CB8AC3E}">
        <p14:creationId xmlns:p14="http://schemas.microsoft.com/office/powerpoint/2010/main" val="2348610479"/>
      </p:ext>
    </p:extLst>
  </p:cSld>
  <p:clrMapOvr>
    <a:masterClrMapping/>
  </p:clrMapOvr>
  <mc:AlternateContent xmlns:mc="http://schemas.openxmlformats.org/markup-compatibility/2006" xmlns:p14="http://schemas.microsoft.com/office/powerpoint/2010/main">
    <mc:Choice Requires="p14">
      <p:transition spd="slow" p14:dur="2000">
        <p:fade/>
        <p:sndAc>
          <p:stSnd loop="1">
            <p:snd r:embed="rId2" name="Konstantin Klashtorni - Evening Sun .wav"/>
          </p:stSnd>
        </p:sndAc>
      </p:transition>
    </mc:Choice>
    <mc:Fallback xmlns="">
      <p:transition spd="slow">
        <p:fade/>
        <p:sndAc>
          <p:stSnd loop="1">
            <p:snd r:embed="rId6" name="Konstantin Klashtorni - Evening Sun .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500"/>
                                        <p:tgtEl>
                                          <p:spTgt spid="6"/>
                                        </p:tgtEl>
                                      </p:cBhvr>
                                    </p:animEffect>
                                    <p:anim calcmode="lin" valueType="num">
                                      <p:cBhvr>
                                        <p:cTn id="14" dur="1500" fill="hold"/>
                                        <p:tgtEl>
                                          <p:spTgt spid="6"/>
                                        </p:tgtEl>
                                        <p:attrNameLst>
                                          <p:attrName>ppt_x</p:attrName>
                                        </p:attrNameLst>
                                      </p:cBhvr>
                                      <p:tavLst>
                                        <p:tav tm="0">
                                          <p:val>
                                            <p:strVal val="#ppt_x"/>
                                          </p:val>
                                        </p:tav>
                                        <p:tav tm="100000">
                                          <p:val>
                                            <p:strVal val="#ppt_x"/>
                                          </p:val>
                                        </p:tav>
                                      </p:tavLst>
                                    </p:anim>
                                    <p:anim calcmode="lin" valueType="num">
                                      <p:cBhvr>
                                        <p:cTn id="15" dur="1500" fill="hold"/>
                                        <p:tgtEl>
                                          <p:spTgt spid="6"/>
                                        </p:tgtEl>
                                        <p:attrNameLst>
                                          <p:attrName>ppt_y</p:attrName>
                                        </p:attrNameLst>
                                      </p:cBhvr>
                                      <p:tavLst>
                                        <p:tav tm="0">
                                          <p:val>
                                            <p:strVal val="#ppt_y+.1"/>
                                          </p:val>
                                        </p:tav>
                                        <p:tav tm="100000">
                                          <p:val>
                                            <p:strVal val="#ppt_y"/>
                                          </p:val>
                                        </p:tav>
                                      </p:tavLst>
                                    </p:anim>
                                  </p:childTnLst>
                                </p:cTn>
                              </p:par>
                              <p:par>
                                <p:cTn id="16" presetID="53" presetClass="entr" presetSubtype="16" fill="hold" grpId="0" nodeType="withEffect">
                                  <p:stCondLst>
                                    <p:cond delay="2000"/>
                                  </p:stCondLst>
                                  <p:childTnLst>
                                    <p:set>
                                      <p:cBhvr>
                                        <p:cTn id="17" dur="1" fill="hold">
                                          <p:stCondLst>
                                            <p:cond delay="0"/>
                                          </p:stCondLst>
                                        </p:cTn>
                                        <p:tgtEl>
                                          <p:spTgt spid="8"/>
                                        </p:tgtEl>
                                        <p:attrNameLst>
                                          <p:attrName>style.visibility</p:attrName>
                                        </p:attrNameLst>
                                      </p:cBhvr>
                                      <p:to>
                                        <p:strVal val="visible"/>
                                      </p:to>
                                    </p:set>
                                    <p:anim calcmode="lin" valueType="num">
                                      <p:cBhvr>
                                        <p:cTn id="18" dur="1500" fill="hold"/>
                                        <p:tgtEl>
                                          <p:spTgt spid="8"/>
                                        </p:tgtEl>
                                        <p:attrNameLst>
                                          <p:attrName>ppt_w</p:attrName>
                                        </p:attrNameLst>
                                      </p:cBhvr>
                                      <p:tavLst>
                                        <p:tav tm="0">
                                          <p:val>
                                            <p:fltVal val="0"/>
                                          </p:val>
                                        </p:tav>
                                        <p:tav tm="100000">
                                          <p:val>
                                            <p:strVal val="#ppt_w"/>
                                          </p:val>
                                        </p:tav>
                                      </p:tavLst>
                                    </p:anim>
                                    <p:anim calcmode="lin" valueType="num">
                                      <p:cBhvr>
                                        <p:cTn id="19" dur="1500" fill="hold"/>
                                        <p:tgtEl>
                                          <p:spTgt spid="8"/>
                                        </p:tgtEl>
                                        <p:attrNameLst>
                                          <p:attrName>ppt_h</p:attrName>
                                        </p:attrNameLst>
                                      </p:cBhvr>
                                      <p:tavLst>
                                        <p:tav tm="0">
                                          <p:val>
                                            <p:fltVal val="0"/>
                                          </p:val>
                                        </p:tav>
                                        <p:tav tm="100000">
                                          <p:val>
                                            <p:strVal val="#ppt_h"/>
                                          </p:val>
                                        </p:tav>
                                      </p:tavLst>
                                    </p:anim>
                                    <p:animEffect transition="in" filter="fade">
                                      <p:cBhvr>
                                        <p:cTn id="20" dur="1500"/>
                                        <p:tgtEl>
                                          <p:spTgt spid="8"/>
                                        </p:tgtEl>
                                      </p:cBhvr>
                                    </p:animEffect>
                                  </p:childTnLst>
                                </p:cTn>
                              </p:par>
                              <p:par>
                                <p:cTn id="21" presetID="10" presetClass="entr" presetSubtype="0" fill="hold" nodeType="withEffect">
                                  <p:stCondLst>
                                    <p:cond delay="3000"/>
                                  </p:stCondLst>
                                  <p:childTnLst>
                                    <p:set>
                                      <p:cBhvr>
                                        <p:cTn id="22" dur="1" fill="hold">
                                          <p:stCondLst>
                                            <p:cond delay="0"/>
                                          </p:stCondLst>
                                        </p:cTn>
                                        <p:tgtEl>
                                          <p:spTgt spid="8">
                                            <p:txEl>
                                              <p:pRg st="0" end="0"/>
                                            </p:txEl>
                                          </p:spTgt>
                                        </p:tgtEl>
                                        <p:attrNameLst>
                                          <p:attrName>style.visibility</p:attrName>
                                        </p:attrNameLst>
                                      </p:cBhvr>
                                      <p:to>
                                        <p:strVal val="visible"/>
                                      </p:to>
                                    </p:set>
                                    <p:animEffect transition="in" filter="fade">
                                      <p:cBhvr>
                                        <p:cTn id="23" dur="1500"/>
                                        <p:tgtEl>
                                          <p:spTgt spid="8">
                                            <p:txEl>
                                              <p:pRg st="0" end="0"/>
                                            </p:txEl>
                                          </p:spTgt>
                                        </p:tgtEl>
                                      </p:cBhvr>
                                    </p:animEffect>
                                  </p:childTnLst>
                                </p:cTn>
                              </p:par>
                              <p:par>
                                <p:cTn id="24" presetID="10" presetClass="entr" presetSubtype="0" fill="hold" nodeType="withEffect">
                                  <p:stCondLst>
                                    <p:cond delay="5000"/>
                                  </p:stCondLst>
                                  <p:childTnLst>
                                    <p:set>
                                      <p:cBhvr>
                                        <p:cTn id="25" dur="1" fill="hold">
                                          <p:stCondLst>
                                            <p:cond delay="0"/>
                                          </p:stCondLst>
                                        </p:cTn>
                                        <p:tgtEl>
                                          <p:spTgt spid="8">
                                            <p:txEl>
                                              <p:pRg st="2" end="2"/>
                                            </p:txEl>
                                          </p:spTgt>
                                        </p:tgtEl>
                                        <p:attrNameLst>
                                          <p:attrName>style.visibility</p:attrName>
                                        </p:attrNameLst>
                                      </p:cBhvr>
                                      <p:to>
                                        <p:strVal val="visible"/>
                                      </p:to>
                                    </p:set>
                                    <p:animEffect transition="in" filter="fade">
                                      <p:cBhvr>
                                        <p:cTn id="26" dur="1500"/>
                                        <p:tgtEl>
                                          <p:spTgt spid="8">
                                            <p:txEl>
                                              <p:pRg st="2" end="2"/>
                                            </p:txEl>
                                          </p:spTgt>
                                        </p:tgtEl>
                                      </p:cBhvr>
                                    </p:animEffect>
                                  </p:childTnLst>
                                </p:cTn>
                              </p:par>
                              <p:par>
                                <p:cTn id="27" presetID="53" presetClass="entr" presetSubtype="16" fill="hold" nodeType="withEffect">
                                  <p:stCondLst>
                                    <p:cond delay="7000"/>
                                  </p:stCondLst>
                                  <p:childTnLst>
                                    <p:set>
                                      <p:cBhvr>
                                        <p:cTn id="28" dur="1" fill="hold">
                                          <p:stCondLst>
                                            <p:cond delay="0"/>
                                          </p:stCondLst>
                                        </p:cTn>
                                        <p:tgtEl>
                                          <p:spTgt spid="10"/>
                                        </p:tgtEl>
                                        <p:attrNameLst>
                                          <p:attrName>style.visibility</p:attrName>
                                        </p:attrNameLst>
                                      </p:cBhvr>
                                      <p:to>
                                        <p:strVal val="visible"/>
                                      </p:to>
                                    </p:set>
                                    <p:anim calcmode="lin" valueType="num">
                                      <p:cBhvr>
                                        <p:cTn id="29" dur="1000" fill="hold"/>
                                        <p:tgtEl>
                                          <p:spTgt spid="10"/>
                                        </p:tgtEl>
                                        <p:attrNameLst>
                                          <p:attrName>ppt_w</p:attrName>
                                        </p:attrNameLst>
                                      </p:cBhvr>
                                      <p:tavLst>
                                        <p:tav tm="0">
                                          <p:val>
                                            <p:fltVal val="0"/>
                                          </p:val>
                                        </p:tav>
                                        <p:tav tm="100000">
                                          <p:val>
                                            <p:strVal val="#ppt_w"/>
                                          </p:val>
                                        </p:tav>
                                      </p:tavLst>
                                    </p:anim>
                                    <p:anim calcmode="lin" valueType="num">
                                      <p:cBhvr>
                                        <p:cTn id="30" dur="1000" fill="hold"/>
                                        <p:tgtEl>
                                          <p:spTgt spid="10"/>
                                        </p:tgtEl>
                                        <p:attrNameLst>
                                          <p:attrName>ppt_h</p:attrName>
                                        </p:attrNameLst>
                                      </p:cBhvr>
                                      <p:tavLst>
                                        <p:tav tm="0">
                                          <p:val>
                                            <p:fltVal val="0"/>
                                          </p:val>
                                        </p:tav>
                                        <p:tav tm="100000">
                                          <p:val>
                                            <p:strVal val="#ppt_h"/>
                                          </p:val>
                                        </p:tav>
                                      </p:tavLst>
                                    </p:anim>
                                    <p:animEffect transition="in" filter="fade">
                                      <p:cBhvr>
                                        <p:cTn id="31"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 y="0"/>
            <a:ext cx="11519995" cy="7092000"/>
          </a:xfrm>
          <a:prstGeom prst="rect">
            <a:avLst/>
          </a:prstGeom>
        </p:spPr>
      </p:pic>
      <p:sp>
        <p:nvSpPr>
          <p:cNvPr id="4" name="Popis">
            <a:extLst>
              <a:ext uri="{FF2B5EF4-FFF2-40B4-BE49-F238E27FC236}">
                <a16:creationId xmlns:a16="http://schemas.microsoft.com/office/drawing/2014/main" id="{839B58EF-3807-480F-A474-86B6AA6C4059}"/>
              </a:ext>
            </a:extLst>
          </p:cNvPr>
          <p:cNvSpPr/>
          <p:nvPr/>
        </p:nvSpPr>
        <p:spPr>
          <a:xfrm>
            <a:off x="540000" y="6408000"/>
            <a:ext cx="1923934"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sk-SK" sz="2000">
                <a:solidFill>
                  <a:schemeClr val="accent2">
                    <a:lumMod val="50000"/>
                  </a:schemeClr>
                </a:solidFill>
                <a:effectLst/>
                <a:latin typeface="Nadianne" panose="03020902050305070206" pitchFamily="66" charset="0"/>
              </a:rPr>
              <a:t>Beef Satay</a:t>
            </a:r>
          </a:p>
        </p:txBody>
      </p:sp>
      <p:pic>
        <p:nvPicPr>
          <p:cNvPr id="6" name="Rám">
            <a:extLst>
              <a:ext uri="{FF2B5EF4-FFF2-40B4-BE49-F238E27FC236}">
                <a16:creationId xmlns:a16="http://schemas.microsoft.com/office/drawing/2014/main" id="{0370F156-91C0-4ED2-84C6-B4B2D58DA8A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1525853583"/>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9"/>
            <a:ext cx="11520000" cy="7092022"/>
          </a:xfrm>
          <a:prstGeom prst="rect">
            <a:avLst/>
          </a:prstGeom>
        </p:spPr>
      </p:pic>
      <p:sp>
        <p:nvSpPr>
          <p:cNvPr id="4" name="Popis">
            <a:extLst>
              <a:ext uri="{FF2B5EF4-FFF2-40B4-BE49-F238E27FC236}">
                <a16:creationId xmlns:a16="http://schemas.microsoft.com/office/drawing/2014/main" id="{E354EC6D-B998-40BB-86BA-F3BB2EDE8362}"/>
              </a:ext>
            </a:extLst>
          </p:cNvPr>
          <p:cNvSpPr/>
          <p:nvPr/>
        </p:nvSpPr>
        <p:spPr>
          <a:xfrm>
            <a:off x="540000" y="6408000"/>
            <a:ext cx="7799068"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en-US" sz="2000">
                <a:solidFill>
                  <a:schemeClr val="accent2">
                    <a:lumMod val="50000"/>
                  </a:schemeClr>
                </a:solidFill>
                <a:latin typeface="Nadianne" panose="03020902050305070206" pitchFamily="66" charset="0"/>
              </a:rPr>
              <a:t>Chicken Satay with Peanut Sauce and Cucumber S</a:t>
            </a:r>
            <a:r>
              <a:rPr lang="sk-SK" sz="2000">
                <a:solidFill>
                  <a:schemeClr val="accent2">
                    <a:lumMod val="50000"/>
                  </a:schemeClr>
                </a:solidFill>
                <a:latin typeface="Nadianne" panose="03020902050305070206" pitchFamily="66" charset="0"/>
              </a:rPr>
              <a:t>alad</a:t>
            </a:r>
            <a:endParaRPr lang="en-US" sz="2000">
              <a:solidFill>
                <a:schemeClr val="accent2">
                  <a:lumMod val="50000"/>
                </a:schemeClr>
              </a:solidFill>
              <a:latin typeface="Nadianne" panose="03020902050305070206" pitchFamily="66" charset="0"/>
            </a:endParaRPr>
          </a:p>
        </p:txBody>
      </p:sp>
      <p:pic>
        <p:nvPicPr>
          <p:cNvPr id="6" name="Rám">
            <a:extLst>
              <a:ext uri="{FF2B5EF4-FFF2-40B4-BE49-F238E27FC236}">
                <a16:creationId xmlns:a16="http://schemas.microsoft.com/office/drawing/2014/main" id="{F223A96A-1731-4462-A14E-252CA01C081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1603940576"/>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0"/>
            <a:ext cx="11520000" cy="7092011"/>
          </a:xfrm>
          <a:prstGeom prst="rect">
            <a:avLst/>
          </a:prstGeom>
        </p:spPr>
      </p:pic>
      <p:sp>
        <p:nvSpPr>
          <p:cNvPr id="4" name="Popis">
            <a:extLst>
              <a:ext uri="{FF2B5EF4-FFF2-40B4-BE49-F238E27FC236}">
                <a16:creationId xmlns:a16="http://schemas.microsoft.com/office/drawing/2014/main" id="{D4DC7B1A-2346-4E27-98FC-333EE90E8458}"/>
              </a:ext>
            </a:extLst>
          </p:cNvPr>
          <p:cNvSpPr/>
          <p:nvPr/>
        </p:nvSpPr>
        <p:spPr>
          <a:xfrm>
            <a:off x="540000" y="6408000"/>
            <a:ext cx="5737606"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en-US" sz="2000">
                <a:solidFill>
                  <a:schemeClr val="accent2">
                    <a:lumMod val="50000"/>
                  </a:schemeClr>
                </a:solidFill>
                <a:latin typeface="Nadianne" panose="03020902050305070206" pitchFamily="66" charset="0"/>
              </a:rPr>
              <a:t>Thai Corn Fritters (Tod Man Khao Pod)</a:t>
            </a:r>
          </a:p>
        </p:txBody>
      </p:sp>
      <p:pic>
        <p:nvPicPr>
          <p:cNvPr id="6" name="Rám">
            <a:extLst>
              <a:ext uri="{FF2B5EF4-FFF2-40B4-BE49-F238E27FC236}">
                <a16:creationId xmlns:a16="http://schemas.microsoft.com/office/drawing/2014/main" id="{2FEDE1B2-8BAA-4C33-BD7B-AB1A287EBC7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4292429588"/>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2"/>
            <a:ext cx="11520000" cy="7092013"/>
          </a:xfrm>
          <a:prstGeom prst="rect">
            <a:avLst/>
          </a:prstGeom>
        </p:spPr>
      </p:pic>
      <p:sp>
        <p:nvSpPr>
          <p:cNvPr id="4" name="Popis">
            <a:extLst>
              <a:ext uri="{FF2B5EF4-FFF2-40B4-BE49-F238E27FC236}">
                <a16:creationId xmlns:a16="http://schemas.microsoft.com/office/drawing/2014/main" id="{E9198AB5-E9A7-4556-8EA6-A69B5FFC5C0D}"/>
              </a:ext>
            </a:extLst>
          </p:cNvPr>
          <p:cNvSpPr/>
          <p:nvPr/>
        </p:nvSpPr>
        <p:spPr>
          <a:xfrm>
            <a:off x="540000" y="6408000"/>
            <a:ext cx="5559673"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en-US" sz="2000">
                <a:solidFill>
                  <a:schemeClr val="accent2">
                    <a:lumMod val="50000"/>
                  </a:schemeClr>
                </a:solidFill>
                <a:latin typeface="Nadianne" panose="03020902050305070206" pitchFamily="66" charset="0"/>
              </a:rPr>
              <a:t>Tempura Prawns with Chilli Dip </a:t>
            </a:r>
            <a:r>
              <a:rPr lang="sk-SK" sz="2000">
                <a:solidFill>
                  <a:schemeClr val="accent2">
                    <a:lumMod val="50000"/>
                  </a:schemeClr>
                </a:solidFill>
                <a:latin typeface="Nadianne" panose="03020902050305070206" pitchFamily="66" charset="0"/>
              </a:rPr>
              <a:t>S</a:t>
            </a:r>
            <a:r>
              <a:rPr lang="en-US" sz="2000">
                <a:solidFill>
                  <a:schemeClr val="accent2">
                    <a:lumMod val="50000"/>
                  </a:schemeClr>
                </a:solidFill>
                <a:latin typeface="Nadianne" panose="03020902050305070206" pitchFamily="66" charset="0"/>
              </a:rPr>
              <a:t>auce</a:t>
            </a:r>
          </a:p>
        </p:txBody>
      </p:sp>
      <p:pic>
        <p:nvPicPr>
          <p:cNvPr id="6" name="Rám">
            <a:extLst>
              <a:ext uri="{FF2B5EF4-FFF2-40B4-BE49-F238E27FC236}">
                <a16:creationId xmlns:a16="http://schemas.microsoft.com/office/drawing/2014/main" id="{ACB20B5F-EDC4-461A-B51C-1690DE0A7F4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3437579977"/>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5"/>
            <a:ext cx="11520000" cy="7092015"/>
          </a:xfrm>
          <a:prstGeom prst="rect">
            <a:avLst/>
          </a:prstGeom>
        </p:spPr>
      </p:pic>
      <p:sp>
        <p:nvSpPr>
          <p:cNvPr id="4" name="Popis">
            <a:extLst>
              <a:ext uri="{FF2B5EF4-FFF2-40B4-BE49-F238E27FC236}">
                <a16:creationId xmlns:a16="http://schemas.microsoft.com/office/drawing/2014/main" id="{AC8F6BC0-7299-4319-AF24-918FCF2EFCDF}"/>
              </a:ext>
            </a:extLst>
          </p:cNvPr>
          <p:cNvSpPr/>
          <p:nvPr/>
        </p:nvSpPr>
        <p:spPr>
          <a:xfrm>
            <a:off x="540000" y="6408000"/>
            <a:ext cx="6300325"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sk-SK" sz="2000">
                <a:solidFill>
                  <a:schemeClr val="accent2">
                    <a:lumMod val="50000"/>
                  </a:schemeClr>
                </a:solidFill>
                <a:latin typeface="Nadianne" panose="03020902050305070206" pitchFamily="66" charset="0"/>
              </a:rPr>
              <a:t>Char Siew Pau (Steamed BBQ Pork in Bun)</a:t>
            </a:r>
          </a:p>
        </p:txBody>
      </p:sp>
      <p:pic>
        <p:nvPicPr>
          <p:cNvPr id="6" name="Rám">
            <a:extLst>
              <a:ext uri="{FF2B5EF4-FFF2-40B4-BE49-F238E27FC236}">
                <a16:creationId xmlns:a16="http://schemas.microsoft.com/office/drawing/2014/main" id="{BE57102E-E96A-41AF-BF72-49906554B5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4118242213"/>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9"/>
            <a:ext cx="11520000" cy="7092029"/>
          </a:xfrm>
          <a:prstGeom prst="rect">
            <a:avLst/>
          </a:prstGeom>
        </p:spPr>
      </p:pic>
      <p:sp>
        <p:nvSpPr>
          <p:cNvPr id="4" name="Popis">
            <a:extLst>
              <a:ext uri="{FF2B5EF4-FFF2-40B4-BE49-F238E27FC236}">
                <a16:creationId xmlns:a16="http://schemas.microsoft.com/office/drawing/2014/main" id="{F2A98A38-240A-4938-8567-15AB28DE1934}"/>
              </a:ext>
            </a:extLst>
          </p:cNvPr>
          <p:cNvSpPr/>
          <p:nvPr/>
        </p:nvSpPr>
        <p:spPr>
          <a:xfrm>
            <a:off x="540000" y="6408000"/>
            <a:ext cx="3472435"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sk-SK" sz="2000">
                <a:solidFill>
                  <a:schemeClr val="accent2">
                    <a:lumMod val="50000"/>
                  </a:schemeClr>
                </a:solidFill>
                <a:latin typeface="Nadianne" panose="03020902050305070206" pitchFamily="66" charset="0"/>
              </a:rPr>
              <a:t>Singapore's Chilli Crab</a:t>
            </a:r>
          </a:p>
        </p:txBody>
      </p:sp>
      <p:pic>
        <p:nvPicPr>
          <p:cNvPr id="6" name="Rám">
            <a:extLst>
              <a:ext uri="{FF2B5EF4-FFF2-40B4-BE49-F238E27FC236}">
                <a16:creationId xmlns:a16="http://schemas.microsoft.com/office/drawing/2014/main" id="{2290706D-359A-4318-95EF-12AA329072B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3331349746"/>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1520000" cy="7092002"/>
          </a:xfrm>
          <a:prstGeom prst="rect">
            <a:avLst/>
          </a:prstGeom>
        </p:spPr>
      </p:pic>
      <p:sp>
        <p:nvSpPr>
          <p:cNvPr id="4" name="Popis">
            <a:extLst>
              <a:ext uri="{FF2B5EF4-FFF2-40B4-BE49-F238E27FC236}">
                <a16:creationId xmlns:a16="http://schemas.microsoft.com/office/drawing/2014/main" id="{16669F6E-D6E8-4383-ABDB-6DD1BB9AF32B}"/>
              </a:ext>
            </a:extLst>
          </p:cNvPr>
          <p:cNvSpPr/>
          <p:nvPr/>
        </p:nvSpPr>
        <p:spPr>
          <a:xfrm>
            <a:off x="540000" y="6120000"/>
            <a:ext cx="10445863" cy="688256"/>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36000" rIns="216000" bIns="36000" numCol="1" spcCol="0" rtlCol="0" fromWordArt="0" anchor="ctr" anchorCtr="0" forceAA="0" compatLnSpc="1">
            <a:prstTxWarp prst="textNoShape">
              <a:avLst/>
            </a:prstTxWarp>
            <a:spAutoFit/>
          </a:bodyPr>
          <a:lstStyle/>
          <a:p>
            <a:pPr algn="just"/>
            <a:r>
              <a:rPr lang="en-US" sz="2000">
                <a:solidFill>
                  <a:schemeClr val="accent2">
                    <a:lumMod val="50000"/>
                  </a:schemeClr>
                </a:solidFill>
                <a:latin typeface="Nadianne" panose="03020902050305070206" pitchFamily="66" charset="0"/>
              </a:rPr>
              <a:t>Indonesian Ayam Goreng and Nasi Tutug (Fried Chicken and Tutug Rice in </a:t>
            </a:r>
            <a:r>
              <a:rPr lang="sk-SK" sz="2000">
                <a:solidFill>
                  <a:schemeClr val="accent2">
                    <a:lumMod val="50000"/>
                  </a:schemeClr>
                </a:solidFill>
                <a:latin typeface="Nadianne" panose="03020902050305070206" pitchFamily="66" charset="0"/>
              </a:rPr>
              <a:t>B</a:t>
            </a:r>
            <a:r>
              <a:rPr lang="en-US" sz="2000">
                <a:solidFill>
                  <a:schemeClr val="accent2">
                    <a:lumMod val="50000"/>
                  </a:schemeClr>
                </a:solidFill>
                <a:latin typeface="Nadianne" panose="03020902050305070206" pitchFamily="66" charset="0"/>
              </a:rPr>
              <a:t>anana </a:t>
            </a:r>
            <a:r>
              <a:rPr lang="sk-SK" sz="2000">
                <a:solidFill>
                  <a:schemeClr val="accent2">
                    <a:lumMod val="50000"/>
                  </a:schemeClr>
                </a:solidFill>
                <a:latin typeface="Nadianne" panose="03020902050305070206" pitchFamily="66" charset="0"/>
              </a:rPr>
              <a:t>L</a:t>
            </a:r>
            <a:r>
              <a:rPr lang="en-US" sz="2000">
                <a:solidFill>
                  <a:schemeClr val="accent2">
                    <a:lumMod val="50000"/>
                  </a:schemeClr>
                </a:solidFill>
                <a:latin typeface="Nadianne" panose="03020902050305070206" pitchFamily="66" charset="0"/>
              </a:rPr>
              <a:t>eaf)</a:t>
            </a:r>
          </a:p>
        </p:txBody>
      </p:sp>
      <p:pic>
        <p:nvPicPr>
          <p:cNvPr id="6" name="Rám">
            <a:extLst>
              <a:ext uri="{FF2B5EF4-FFF2-40B4-BE49-F238E27FC236}">
                <a16:creationId xmlns:a16="http://schemas.microsoft.com/office/drawing/2014/main" id="{B6A1F3A1-C503-434E-96EC-6A618E70C9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2347131137"/>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2"/>
            <a:ext cx="11520000" cy="7092012"/>
          </a:xfrm>
          <a:prstGeom prst="rect">
            <a:avLst/>
          </a:prstGeom>
        </p:spPr>
      </p:pic>
      <p:sp>
        <p:nvSpPr>
          <p:cNvPr id="4" name="Popis">
            <a:extLst>
              <a:ext uri="{FF2B5EF4-FFF2-40B4-BE49-F238E27FC236}">
                <a16:creationId xmlns:a16="http://schemas.microsoft.com/office/drawing/2014/main" id="{E96E3896-5829-444A-9D4E-756E6DD52FD9}"/>
              </a:ext>
            </a:extLst>
          </p:cNvPr>
          <p:cNvSpPr/>
          <p:nvPr/>
        </p:nvSpPr>
        <p:spPr>
          <a:xfrm>
            <a:off x="540000" y="6408000"/>
            <a:ext cx="4123190"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sk-SK" sz="2000">
                <a:solidFill>
                  <a:schemeClr val="accent2">
                    <a:lumMod val="50000"/>
                  </a:schemeClr>
                </a:solidFill>
                <a:latin typeface="Nadianne" panose="03020902050305070206" pitchFamily="66" charset="0"/>
              </a:rPr>
              <a:t>Chicken Adobe (Philippines)</a:t>
            </a:r>
          </a:p>
        </p:txBody>
      </p:sp>
      <p:pic>
        <p:nvPicPr>
          <p:cNvPr id="6" name="Rám">
            <a:extLst>
              <a:ext uri="{FF2B5EF4-FFF2-40B4-BE49-F238E27FC236}">
                <a16:creationId xmlns:a16="http://schemas.microsoft.com/office/drawing/2014/main" id="{CAA902E5-CEE8-4C62-88A0-37C34DAA246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2883383207"/>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20000" cy="7091988"/>
          </a:xfrm>
          <a:prstGeom prst="rect">
            <a:avLst/>
          </a:prstGeom>
        </p:spPr>
      </p:pic>
      <p:sp>
        <p:nvSpPr>
          <p:cNvPr id="4" name="Popis">
            <a:extLst>
              <a:ext uri="{FF2B5EF4-FFF2-40B4-BE49-F238E27FC236}">
                <a16:creationId xmlns:a16="http://schemas.microsoft.com/office/drawing/2014/main" id="{B0105D5D-D316-478F-89EC-5E93CC6844FF}"/>
              </a:ext>
            </a:extLst>
          </p:cNvPr>
          <p:cNvSpPr/>
          <p:nvPr/>
        </p:nvSpPr>
        <p:spPr>
          <a:xfrm>
            <a:off x="540000" y="6408000"/>
            <a:ext cx="3201463"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sk-SK" sz="2000">
                <a:solidFill>
                  <a:schemeClr val="accent2">
                    <a:lumMod val="50000"/>
                  </a:schemeClr>
                </a:solidFill>
                <a:latin typeface="Nadianne" panose="03020902050305070206" pitchFamily="66" charset="0"/>
              </a:rPr>
              <a:t>Chicken Noodle Soup</a:t>
            </a:r>
          </a:p>
        </p:txBody>
      </p:sp>
      <p:pic>
        <p:nvPicPr>
          <p:cNvPr id="6" name="Rám">
            <a:extLst>
              <a:ext uri="{FF2B5EF4-FFF2-40B4-BE49-F238E27FC236}">
                <a16:creationId xmlns:a16="http://schemas.microsoft.com/office/drawing/2014/main" id="{0661C10A-7605-411A-B8F2-F38D70D90DA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869597593"/>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6"/>
            <a:ext cx="11520000" cy="7092007"/>
          </a:xfrm>
          <a:prstGeom prst="rect">
            <a:avLst/>
          </a:prstGeom>
        </p:spPr>
      </p:pic>
      <p:sp>
        <p:nvSpPr>
          <p:cNvPr id="4" name="Popis">
            <a:extLst>
              <a:ext uri="{FF2B5EF4-FFF2-40B4-BE49-F238E27FC236}">
                <a16:creationId xmlns:a16="http://schemas.microsoft.com/office/drawing/2014/main" id="{372E4739-0506-400B-AAE7-7196491475D6}"/>
              </a:ext>
            </a:extLst>
          </p:cNvPr>
          <p:cNvSpPr/>
          <p:nvPr/>
        </p:nvSpPr>
        <p:spPr>
          <a:xfrm>
            <a:off x="540001" y="4896000"/>
            <a:ext cx="10384674" cy="1919363"/>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36000" rIns="216000" bIns="36000" numCol="1" spcCol="0" rtlCol="0" fromWordArt="0" anchor="ctr" anchorCtr="0" forceAA="0" compatLnSpc="1">
            <a:prstTxWarp prst="textNoShape">
              <a:avLst/>
            </a:prstTxWarp>
            <a:spAutoFit/>
          </a:bodyPr>
          <a:lstStyle/>
          <a:p>
            <a:pPr algn="just"/>
            <a:r>
              <a:rPr lang="en-US" sz="2000">
                <a:solidFill>
                  <a:schemeClr val="accent2">
                    <a:lumMod val="50000"/>
                  </a:schemeClr>
                </a:solidFill>
                <a:latin typeface="Nadianne" panose="03020902050305070206" pitchFamily="66" charset="0"/>
              </a:rPr>
              <a:t>Sukiyaki is a Japanese dish that is prepared and served in the nabemono (Japanese hot pot) style. It consists of meat (usually thinly sliced beef) which is slowly cooked or simmered at the table, alongside vegetables and other ingredients, in a shallow iron pot in a mixture of soy sauce, sugar, and mirin. Though a speciality food, non-Chinese people refrain eating this dish as all these non-veg items are served raw. </a:t>
            </a:r>
          </a:p>
        </p:txBody>
      </p:sp>
      <p:pic>
        <p:nvPicPr>
          <p:cNvPr id="6" name="Rám">
            <a:extLst>
              <a:ext uri="{FF2B5EF4-FFF2-40B4-BE49-F238E27FC236}">
                <a16:creationId xmlns:a16="http://schemas.microsoft.com/office/drawing/2014/main" id="{D2772AE4-DFB4-4349-B658-1A97E6BCC27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1693904125"/>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6"/>
            <a:ext cx="11520000" cy="7092047"/>
          </a:xfrm>
          <a:prstGeom prst="rect">
            <a:avLst/>
          </a:prstGeom>
        </p:spPr>
      </p:pic>
      <p:sp>
        <p:nvSpPr>
          <p:cNvPr id="4" name="Popis">
            <a:extLst>
              <a:ext uri="{FF2B5EF4-FFF2-40B4-BE49-F238E27FC236}">
                <a16:creationId xmlns:a16="http://schemas.microsoft.com/office/drawing/2014/main" id="{7078FDBE-0869-471B-B89A-FD2ACEC2CE7F}"/>
              </a:ext>
            </a:extLst>
          </p:cNvPr>
          <p:cNvSpPr/>
          <p:nvPr/>
        </p:nvSpPr>
        <p:spPr>
          <a:xfrm>
            <a:off x="540000" y="6408000"/>
            <a:ext cx="7164023"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en-US" sz="2000">
                <a:solidFill>
                  <a:schemeClr val="accent2">
                    <a:lumMod val="50000"/>
                  </a:schemeClr>
                </a:solidFill>
                <a:latin typeface="Nadianne" panose="03020902050305070206" pitchFamily="66" charset="0"/>
              </a:rPr>
              <a:t>Thai-Style Marinated Flank Steak and Herb Salad</a:t>
            </a:r>
          </a:p>
        </p:txBody>
      </p:sp>
      <p:pic>
        <p:nvPicPr>
          <p:cNvPr id="6" name="Rám">
            <a:extLst>
              <a:ext uri="{FF2B5EF4-FFF2-40B4-BE49-F238E27FC236}">
                <a16:creationId xmlns:a16="http://schemas.microsoft.com/office/drawing/2014/main" id="{9F1013AF-5F06-4A7F-B3BB-9A7B69B6374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3675114354"/>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8"/>
            <a:ext cx="11520000" cy="7092029"/>
          </a:xfrm>
          <a:prstGeom prst="rect">
            <a:avLst/>
          </a:prstGeom>
        </p:spPr>
      </p:pic>
      <p:sp>
        <p:nvSpPr>
          <p:cNvPr id="4" name="Popis">
            <a:extLst>
              <a:ext uri="{FF2B5EF4-FFF2-40B4-BE49-F238E27FC236}">
                <a16:creationId xmlns:a16="http://schemas.microsoft.com/office/drawing/2014/main" id="{A72B77B1-915D-47DB-80AE-CD7FEC9E7EB9}"/>
              </a:ext>
            </a:extLst>
          </p:cNvPr>
          <p:cNvSpPr/>
          <p:nvPr/>
        </p:nvSpPr>
        <p:spPr>
          <a:xfrm>
            <a:off x="540000" y="5508000"/>
            <a:ext cx="10456863" cy="1303809"/>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36000" rIns="216000" bIns="36000" numCol="1" spcCol="0" rtlCol="0" fromWordArt="0" anchor="ctr" anchorCtr="0" forceAA="0" compatLnSpc="1">
            <a:prstTxWarp prst="textNoShape">
              <a:avLst/>
            </a:prstTxWarp>
            <a:spAutoFit/>
          </a:bodyPr>
          <a:lstStyle/>
          <a:p>
            <a:pPr algn="just"/>
            <a:r>
              <a:rPr lang="en-US" sz="2000">
                <a:solidFill>
                  <a:schemeClr val="accent2">
                    <a:lumMod val="50000"/>
                  </a:schemeClr>
                </a:solidFill>
                <a:latin typeface="Nadianne" panose="03020902050305070206" pitchFamily="66" charset="0"/>
              </a:rPr>
              <a:t>Rojak or Rujak is a traditional fruit and vegetable salad dish commonly found in Indonesia, Malaysia and Singapore. Rojak in Malaysia and Singapore, however, is mostly of Indian influence, mixed with fried tofu, cracker, cruller, meat and seafood fritter.</a:t>
            </a:r>
          </a:p>
        </p:txBody>
      </p:sp>
      <p:pic>
        <p:nvPicPr>
          <p:cNvPr id="6" name="Rám">
            <a:extLst>
              <a:ext uri="{FF2B5EF4-FFF2-40B4-BE49-F238E27FC236}">
                <a16:creationId xmlns:a16="http://schemas.microsoft.com/office/drawing/2014/main" id="{3C72BE58-E03B-4454-922A-CFFA0D0FE6B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4130031844"/>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2"/>
            <a:ext cx="11520000" cy="7092062"/>
          </a:xfrm>
          <a:prstGeom prst="rect">
            <a:avLst/>
          </a:prstGeom>
        </p:spPr>
      </p:pic>
      <p:sp>
        <p:nvSpPr>
          <p:cNvPr id="4" name="Popis">
            <a:extLst>
              <a:ext uri="{FF2B5EF4-FFF2-40B4-BE49-F238E27FC236}">
                <a16:creationId xmlns:a16="http://schemas.microsoft.com/office/drawing/2014/main" id="{11EE4C0A-4785-4EF0-9559-BA3DC9CEADEE}"/>
              </a:ext>
            </a:extLst>
          </p:cNvPr>
          <p:cNvSpPr/>
          <p:nvPr/>
        </p:nvSpPr>
        <p:spPr>
          <a:xfrm>
            <a:off x="540000" y="6408000"/>
            <a:ext cx="5737350"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it-IT" sz="2000">
                <a:solidFill>
                  <a:schemeClr val="accent2">
                    <a:lumMod val="50000"/>
                  </a:schemeClr>
                </a:solidFill>
                <a:latin typeface="Nadianne" panose="03020902050305070206" pitchFamily="66" charset="0"/>
              </a:rPr>
              <a:t>Mango Mandarin Sesame Shrimp Salad</a:t>
            </a:r>
          </a:p>
        </p:txBody>
      </p:sp>
      <p:pic>
        <p:nvPicPr>
          <p:cNvPr id="6" name="Rám">
            <a:extLst>
              <a:ext uri="{FF2B5EF4-FFF2-40B4-BE49-F238E27FC236}">
                <a16:creationId xmlns:a16="http://schemas.microsoft.com/office/drawing/2014/main" id="{9EB38323-65BE-46CF-9208-3C58B709C97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1861846809"/>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20000" cy="7092005"/>
          </a:xfrm>
          <a:prstGeom prst="rect">
            <a:avLst/>
          </a:prstGeom>
        </p:spPr>
      </p:pic>
      <p:sp>
        <p:nvSpPr>
          <p:cNvPr id="4" name="Popis">
            <a:extLst>
              <a:ext uri="{FF2B5EF4-FFF2-40B4-BE49-F238E27FC236}">
                <a16:creationId xmlns:a16="http://schemas.microsoft.com/office/drawing/2014/main" id="{5D26C947-6659-49A9-80E6-020284873235}"/>
              </a:ext>
            </a:extLst>
          </p:cNvPr>
          <p:cNvSpPr/>
          <p:nvPr/>
        </p:nvSpPr>
        <p:spPr>
          <a:xfrm>
            <a:off x="540000" y="6408000"/>
            <a:ext cx="8389037"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en-US" sz="2000">
                <a:solidFill>
                  <a:schemeClr val="accent2">
                    <a:lumMod val="50000"/>
                  </a:schemeClr>
                </a:solidFill>
                <a:latin typeface="Nadianne" panose="03020902050305070206" pitchFamily="66" charset="0"/>
              </a:rPr>
              <a:t>Jicama and Pomelo Salad with Spicy Thai Dressing (</a:t>
            </a:r>
            <a:r>
              <a:rPr lang="sk-SK" sz="2000">
                <a:solidFill>
                  <a:schemeClr val="accent2">
                    <a:lumMod val="50000"/>
                  </a:schemeClr>
                </a:solidFill>
                <a:latin typeface="Nadianne" panose="03020902050305070206" pitchFamily="66" charset="0"/>
              </a:rPr>
              <a:t>V</a:t>
            </a:r>
            <a:r>
              <a:rPr lang="en-US" sz="2000">
                <a:solidFill>
                  <a:schemeClr val="accent2">
                    <a:lumMod val="50000"/>
                  </a:schemeClr>
                </a:solidFill>
                <a:latin typeface="Nadianne" panose="03020902050305070206" pitchFamily="66" charset="0"/>
              </a:rPr>
              <a:t>eg</a:t>
            </a:r>
            <a:r>
              <a:rPr lang="sk-SK" sz="2000">
                <a:solidFill>
                  <a:schemeClr val="accent2">
                    <a:lumMod val="50000"/>
                  </a:schemeClr>
                </a:solidFill>
                <a:latin typeface="Nadianne" panose="03020902050305070206" pitchFamily="66" charset="0"/>
              </a:rPr>
              <a:t>an)</a:t>
            </a:r>
            <a:endParaRPr lang="en-US" sz="2000">
              <a:solidFill>
                <a:schemeClr val="accent2">
                  <a:lumMod val="50000"/>
                </a:schemeClr>
              </a:solidFill>
              <a:latin typeface="Nadianne" panose="03020902050305070206" pitchFamily="66" charset="0"/>
            </a:endParaRPr>
          </a:p>
        </p:txBody>
      </p:sp>
      <p:pic>
        <p:nvPicPr>
          <p:cNvPr id="6" name="Rám">
            <a:extLst>
              <a:ext uri="{FF2B5EF4-FFF2-40B4-BE49-F238E27FC236}">
                <a16:creationId xmlns:a16="http://schemas.microsoft.com/office/drawing/2014/main" id="{D7934B0C-ED4B-4418-83BC-93A5068B692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1493864981"/>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9"/>
            <a:ext cx="11520000" cy="7092029"/>
          </a:xfrm>
          <a:prstGeom prst="rect">
            <a:avLst/>
          </a:prstGeom>
        </p:spPr>
      </p:pic>
      <p:sp>
        <p:nvSpPr>
          <p:cNvPr id="4" name="Popis">
            <a:extLst>
              <a:ext uri="{FF2B5EF4-FFF2-40B4-BE49-F238E27FC236}">
                <a16:creationId xmlns:a16="http://schemas.microsoft.com/office/drawing/2014/main" id="{CFAF81A3-9800-40DB-BA96-3B0160D637B0}"/>
              </a:ext>
            </a:extLst>
          </p:cNvPr>
          <p:cNvSpPr/>
          <p:nvPr/>
        </p:nvSpPr>
        <p:spPr>
          <a:xfrm>
            <a:off x="540001" y="6120000"/>
            <a:ext cx="10444832" cy="688256"/>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36000" rIns="216000" bIns="36000" numCol="1" spcCol="0" rtlCol="0" fromWordArt="0" anchor="ctr" anchorCtr="0" forceAA="0" compatLnSpc="1">
            <a:prstTxWarp prst="textNoShape">
              <a:avLst/>
            </a:prstTxWarp>
            <a:spAutoFit/>
          </a:bodyPr>
          <a:lstStyle/>
          <a:p>
            <a:pPr algn="just"/>
            <a:r>
              <a:rPr lang="sk-SK" sz="2000">
                <a:solidFill>
                  <a:schemeClr val="accent2">
                    <a:lumMod val="50000"/>
                  </a:schemeClr>
                </a:solidFill>
                <a:latin typeface="Nadianne" panose="03020902050305070206" pitchFamily="66" charset="0"/>
              </a:rPr>
              <a:t>Vietnamese Sandwiches with Tempura Sweet Potato and Avocado (Vegan Banh Mì)</a:t>
            </a:r>
          </a:p>
        </p:txBody>
      </p:sp>
      <p:pic>
        <p:nvPicPr>
          <p:cNvPr id="6" name="Rám">
            <a:extLst>
              <a:ext uri="{FF2B5EF4-FFF2-40B4-BE49-F238E27FC236}">
                <a16:creationId xmlns:a16="http://schemas.microsoft.com/office/drawing/2014/main" id="{D2F5C845-1580-4B06-8DBC-43EF75D0597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2573959293"/>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
            <a:ext cx="11520000" cy="7091988"/>
          </a:xfrm>
          <a:prstGeom prst="rect">
            <a:avLst/>
          </a:prstGeom>
        </p:spPr>
      </p:pic>
      <p:sp>
        <p:nvSpPr>
          <p:cNvPr id="4" name="Popis">
            <a:extLst>
              <a:ext uri="{FF2B5EF4-FFF2-40B4-BE49-F238E27FC236}">
                <a16:creationId xmlns:a16="http://schemas.microsoft.com/office/drawing/2014/main" id="{387CF37E-D63F-4B49-BA3B-5C7AFE08484A}"/>
              </a:ext>
            </a:extLst>
          </p:cNvPr>
          <p:cNvSpPr/>
          <p:nvPr/>
        </p:nvSpPr>
        <p:spPr>
          <a:xfrm>
            <a:off x="540000" y="6408000"/>
            <a:ext cx="3405173"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sk-SK" sz="2000">
                <a:solidFill>
                  <a:schemeClr val="accent2">
                    <a:lumMod val="50000"/>
                  </a:schemeClr>
                </a:solidFill>
                <a:latin typeface="Nadianne" panose="03020902050305070206" pitchFamily="66" charset="0"/>
              </a:rPr>
              <a:t>Laotian Papaya Salad</a:t>
            </a:r>
          </a:p>
        </p:txBody>
      </p:sp>
      <p:pic>
        <p:nvPicPr>
          <p:cNvPr id="6" name="Rám">
            <a:extLst>
              <a:ext uri="{FF2B5EF4-FFF2-40B4-BE49-F238E27FC236}">
                <a16:creationId xmlns:a16="http://schemas.microsoft.com/office/drawing/2014/main" id="{FE5F46C9-5F35-4B0C-AD5D-57F2CEA1FA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1712033910"/>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2"/>
            <a:ext cx="11520000" cy="7092013"/>
          </a:xfrm>
          <a:prstGeom prst="rect">
            <a:avLst/>
          </a:prstGeom>
        </p:spPr>
      </p:pic>
      <p:sp>
        <p:nvSpPr>
          <p:cNvPr id="4" name="Popis">
            <a:extLst>
              <a:ext uri="{FF2B5EF4-FFF2-40B4-BE49-F238E27FC236}">
                <a16:creationId xmlns:a16="http://schemas.microsoft.com/office/drawing/2014/main" id="{9F519593-E203-404D-B79F-A6AFC2904F15}"/>
              </a:ext>
            </a:extLst>
          </p:cNvPr>
          <p:cNvSpPr/>
          <p:nvPr/>
        </p:nvSpPr>
        <p:spPr>
          <a:xfrm>
            <a:off x="540000" y="6120000"/>
            <a:ext cx="10432800" cy="688256"/>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36000" rIns="216000" bIns="36000" numCol="1" spcCol="0" rtlCol="0" fromWordArt="0" anchor="ctr" anchorCtr="0" forceAA="0" compatLnSpc="1">
            <a:prstTxWarp prst="textNoShape">
              <a:avLst/>
            </a:prstTxWarp>
            <a:spAutoFit/>
          </a:bodyPr>
          <a:lstStyle/>
          <a:p>
            <a:pPr algn="just"/>
            <a:r>
              <a:rPr lang="en-US" sz="2000">
                <a:solidFill>
                  <a:schemeClr val="accent2">
                    <a:lumMod val="50000"/>
                  </a:schemeClr>
                </a:solidFill>
                <a:latin typeface="Nadianne" panose="03020902050305070206" pitchFamily="66" charset="0"/>
              </a:rPr>
              <a:t>Nasi Lemak and Sambal : Rice and spicy fried anchovies gravy (or fried prawn gravy)</a:t>
            </a:r>
            <a:r>
              <a:rPr lang="sk-SK" sz="2000">
                <a:solidFill>
                  <a:schemeClr val="accent2">
                    <a:lumMod val="50000"/>
                  </a:schemeClr>
                </a:solidFill>
                <a:latin typeface="Nadianne" panose="03020902050305070206" pitchFamily="66" charset="0"/>
              </a:rPr>
              <a:t>.</a:t>
            </a:r>
            <a:endParaRPr lang="en-US" sz="2000">
              <a:solidFill>
                <a:schemeClr val="accent2">
                  <a:lumMod val="50000"/>
                </a:schemeClr>
              </a:solidFill>
              <a:latin typeface="Nadianne" panose="03020902050305070206" pitchFamily="66" charset="0"/>
            </a:endParaRPr>
          </a:p>
        </p:txBody>
      </p:sp>
      <p:pic>
        <p:nvPicPr>
          <p:cNvPr id="6" name="Rám">
            <a:extLst>
              <a:ext uri="{FF2B5EF4-FFF2-40B4-BE49-F238E27FC236}">
                <a16:creationId xmlns:a16="http://schemas.microsoft.com/office/drawing/2014/main" id="{94CF4FA3-6694-490D-81D1-F4161D257F8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1899172614"/>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1520000" cy="7092002"/>
          </a:xfrm>
          <a:prstGeom prst="rect">
            <a:avLst/>
          </a:prstGeom>
        </p:spPr>
      </p:pic>
      <p:sp>
        <p:nvSpPr>
          <p:cNvPr id="5" name="Popis">
            <a:extLst>
              <a:ext uri="{FF2B5EF4-FFF2-40B4-BE49-F238E27FC236}">
                <a16:creationId xmlns:a16="http://schemas.microsoft.com/office/drawing/2014/main" id="{39715A68-C516-4DDB-8246-C055FD0D0BD3}"/>
              </a:ext>
            </a:extLst>
          </p:cNvPr>
          <p:cNvSpPr/>
          <p:nvPr/>
        </p:nvSpPr>
        <p:spPr>
          <a:xfrm>
            <a:off x="540000" y="6408000"/>
            <a:ext cx="5020935"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en-US" sz="2000">
                <a:solidFill>
                  <a:schemeClr val="accent2">
                    <a:lumMod val="50000"/>
                  </a:schemeClr>
                </a:solidFill>
                <a:latin typeface="Nadianne" panose="03020902050305070206" pitchFamily="66" charset="0"/>
              </a:rPr>
              <a:t>G</a:t>
            </a:r>
            <a:r>
              <a:rPr lang="sk-SK" sz="2000">
                <a:solidFill>
                  <a:schemeClr val="accent2">
                    <a:lumMod val="50000"/>
                  </a:schemeClr>
                </a:solidFill>
                <a:latin typeface="Nadianne" panose="03020902050305070206" pitchFamily="66" charset="0"/>
              </a:rPr>
              <a:t>o</a:t>
            </a:r>
            <a:r>
              <a:rPr lang="en-US" sz="2000">
                <a:solidFill>
                  <a:schemeClr val="accent2">
                    <a:lumMod val="50000"/>
                  </a:schemeClr>
                </a:solidFill>
                <a:latin typeface="Nadianne" panose="03020902050305070206" pitchFamily="66" charset="0"/>
              </a:rPr>
              <a:t>i </a:t>
            </a:r>
            <a:r>
              <a:rPr lang="sk-SK" sz="2000">
                <a:solidFill>
                  <a:schemeClr val="accent2">
                    <a:lumMod val="50000"/>
                  </a:schemeClr>
                </a:solidFill>
                <a:latin typeface="Nadianne" panose="03020902050305070206" pitchFamily="66" charset="0"/>
              </a:rPr>
              <a:t>C</a:t>
            </a:r>
            <a:r>
              <a:rPr lang="en-US" sz="2000">
                <a:solidFill>
                  <a:schemeClr val="accent2">
                    <a:lumMod val="50000"/>
                  </a:schemeClr>
                </a:solidFill>
                <a:latin typeface="Nadianne" panose="03020902050305070206" pitchFamily="66" charset="0"/>
              </a:rPr>
              <a:t>u</a:t>
            </a:r>
            <a:r>
              <a:rPr lang="sk-SK" sz="2000">
                <a:solidFill>
                  <a:schemeClr val="accent2">
                    <a:lumMod val="50000"/>
                  </a:schemeClr>
                </a:solidFill>
                <a:latin typeface="Nadianne" panose="03020902050305070206" pitchFamily="66" charset="0"/>
              </a:rPr>
              <a:t>o</a:t>
            </a:r>
            <a:r>
              <a:rPr lang="en-US" sz="2000">
                <a:solidFill>
                  <a:schemeClr val="accent2">
                    <a:lumMod val="50000"/>
                  </a:schemeClr>
                </a:solidFill>
                <a:latin typeface="Nadianne" panose="03020902050305070206" pitchFamily="66" charset="0"/>
              </a:rPr>
              <a:t>n (Vietnamese Spring Roll)</a:t>
            </a:r>
          </a:p>
        </p:txBody>
      </p:sp>
      <p:pic>
        <p:nvPicPr>
          <p:cNvPr id="7" name="Rám">
            <a:extLst>
              <a:ext uri="{FF2B5EF4-FFF2-40B4-BE49-F238E27FC236}">
                <a16:creationId xmlns:a16="http://schemas.microsoft.com/office/drawing/2014/main" id="{A49D2F04-CF01-43FE-8325-CBDE5658D1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69021770"/>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5"/>
                                        </p:tgtEl>
                                        <p:attrNameLst>
                                          <p:attrName>style.visibility</p:attrName>
                                        </p:attrNameLst>
                                      </p:cBhvr>
                                      <p:to>
                                        <p:strVal val="visible"/>
                                      </p:to>
                                    </p:set>
                                    <p:anim calcmode="lin" valueType="num">
                                      <p:cBhvr>
                                        <p:cTn id="7" dur="1500" fill="hold"/>
                                        <p:tgtEl>
                                          <p:spTgt spid="5"/>
                                        </p:tgtEl>
                                        <p:attrNameLst>
                                          <p:attrName>ppt_w</p:attrName>
                                        </p:attrNameLst>
                                      </p:cBhvr>
                                      <p:tavLst>
                                        <p:tav tm="0">
                                          <p:val>
                                            <p:fltVal val="0"/>
                                          </p:val>
                                        </p:tav>
                                        <p:tav tm="100000">
                                          <p:val>
                                            <p:strVal val="#ppt_w"/>
                                          </p:val>
                                        </p:tav>
                                      </p:tavLst>
                                    </p:anim>
                                    <p:anim calcmode="lin" valueType="num">
                                      <p:cBhvr>
                                        <p:cTn id="8" dur="1500" fill="hold"/>
                                        <p:tgtEl>
                                          <p:spTgt spid="5"/>
                                        </p:tgtEl>
                                        <p:attrNameLst>
                                          <p:attrName>ppt_h</p:attrName>
                                        </p:attrNameLst>
                                      </p:cBhvr>
                                      <p:tavLst>
                                        <p:tav tm="0">
                                          <p:val>
                                            <p:fltVal val="0"/>
                                          </p:val>
                                        </p:tav>
                                        <p:tav tm="100000">
                                          <p:val>
                                            <p:strVal val="#ppt_h"/>
                                          </p:val>
                                        </p:tav>
                                      </p:tavLst>
                                    </p:anim>
                                    <p:animEffect transition="in" filter="fade">
                                      <p:cBhvr>
                                        <p:cTn id="9"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5" y="0"/>
            <a:ext cx="11520000" cy="7092002"/>
          </a:xfrm>
          <a:prstGeom prst="rect">
            <a:avLst/>
          </a:prstGeom>
        </p:spPr>
      </p:pic>
      <p:sp>
        <p:nvSpPr>
          <p:cNvPr id="4" name="Popis">
            <a:extLst>
              <a:ext uri="{FF2B5EF4-FFF2-40B4-BE49-F238E27FC236}">
                <a16:creationId xmlns:a16="http://schemas.microsoft.com/office/drawing/2014/main" id="{B5428A47-3FB6-4DAD-8962-C781B9578636}"/>
              </a:ext>
            </a:extLst>
          </p:cNvPr>
          <p:cNvSpPr/>
          <p:nvPr/>
        </p:nvSpPr>
        <p:spPr>
          <a:xfrm>
            <a:off x="540000" y="5796000"/>
            <a:ext cx="10384674" cy="996033"/>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36000" rIns="216000" bIns="36000" numCol="1" spcCol="0" rtlCol="0" fromWordArt="0" anchor="ctr" anchorCtr="0" forceAA="0" compatLnSpc="1">
            <a:prstTxWarp prst="textNoShape">
              <a:avLst/>
            </a:prstTxWarp>
            <a:spAutoFit/>
          </a:bodyPr>
          <a:lstStyle/>
          <a:p>
            <a:pPr algn="just"/>
            <a:r>
              <a:rPr lang="en-US" sz="2000">
                <a:solidFill>
                  <a:schemeClr val="accent2">
                    <a:lumMod val="50000"/>
                  </a:schemeClr>
                </a:solidFill>
                <a:latin typeface="Nadianne" panose="03020902050305070206" pitchFamily="66" charset="0"/>
              </a:rPr>
              <a:t>Bánh mì (Bacon or Beef) are crusty French-style buns stuffed with a classic explosion of Vietnamese flavours and textures - sweet and sour, crunchy and soft.</a:t>
            </a:r>
          </a:p>
        </p:txBody>
      </p:sp>
      <p:pic>
        <p:nvPicPr>
          <p:cNvPr id="6" name="Rám">
            <a:extLst>
              <a:ext uri="{FF2B5EF4-FFF2-40B4-BE49-F238E27FC236}">
                <a16:creationId xmlns:a16="http://schemas.microsoft.com/office/drawing/2014/main" id="{535BEEF8-D434-4366-8446-D44120BE01C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188115253"/>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2"/>
            <a:ext cx="11520000" cy="7092013"/>
          </a:xfrm>
          <a:prstGeom prst="rect">
            <a:avLst/>
          </a:prstGeom>
        </p:spPr>
      </p:pic>
      <p:sp>
        <p:nvSpPr>
          <p:cNvPr id="4" name="Popis">
            <a:extLst>
              <a:ext uri="{FF2B5EF4-FFF2-40B4-BE49-F238E27FC236}">
                <a16:creationId xmlns:a16="http://schemas.microsoft.com/office/drawing/2014/main" id="{F181D0DD-954A-4EA2-B8D7-82297132D50D}"/>
              </a:ext>
            </a:extLst>
          </p:cNvPr>
          <p:cNvSpPr/>
          <p:nvPr/>
        </p:nvSpPr>
        <p:spPr>
          <a:xfrm>
            <a:off x="540000" y="6408000"/>
            <a:ext cx="5965168"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en-US" sz="2000">
                <a:solidFill>
                  <a:schemeClr val="accent2">
                    <a:lumMod val="50000"/>
                  </a:schemeClr>
                </a:solidFill>
                <a:latin typeface="Nadianne" panose="03020902050305070206" pitchFamily="66" charset="0"/>
              </a:rPr>
              <a:t>Tom Yum Gung :</a:t>
            </a:r>
            <a:r>
              <a:rPr lang="sk-SK" sz="2000">
                <a:solidFill>
                  <a:schemeClr val="accent2">
                    <a:lumMod val="50000"/>
                  </a:schemeClr>
                </a:solidFill>
                <a:latin typeface="Nadianne" panose="03020902050305070206" pitchFamily="66" charset="0"/>
              </a:rPr>
              <a:t> </a:t>
            </a:r>
            <a:r>
              <a:rPr lang="en-US" sz="2000">
                <a:solidFill>
                  <a:schemeClr val="accent2">
                    <a:lumMod val="50000"/>
                  </a:schemeClr>
                </a:solidFill>
                <a:latin typeface="Nadianne" panose="03020902050305070206" pitchFamily="66" charset="0"/>
              </a:rPr>
              <a:t>Hot and Sour Thai Soup</a:t>
            </a:r>
          </a:p>
        </p:txBody>
      </p:sp>
      <p:pic>
        <p:nvPicPr>
          <p:cNvPr id="6" name="Rám">
            <a:extLst>
              <a:ext uri="{FF2B5EF4-FFF2-40B4-BE49-F238E27FC236}">
                <a16:creationId xmlns:a16="http://schemas.microsoft.com/office/drawing/2014/main" id="{DC27A382-E449-4D7E-96EA-D522A4C8310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3272608967"/>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4"/>
            <a:ext cx="11520000" cy="7092024"/>
          </a:xfrm>
          <a:prstGeom prst="rect">
            <a:avLst/>
          </a:prstGeom>
        </p:spPr>
      </p:pic>
      <p:sp>
        <p:nvSpPr>
          <p:cNvPr id="4" name="Popis">
            <a:extLst>
              <a:ext uri="{FF2B5EF4-FFF2-40B4-BE49-F238E27FC236}">
                <a16:creationId xmlns:a16="http://schemas.microsoft.com/office/drawing/2014/main" id="{01AE7825-0850-4378-A2F1-AF8C94559D53}"/>
              </a:ext>
            </a:extLst>
          </p:cNvPr>
          <p:cNvSpPr/>
          <p:nvPr/>
        </p:nvSpPr>
        <p:spPr>
          <a:xfrm>
            <a:off x="540000" y="6408000"/>
            <a:ext cx="6925239"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en-US" sz="2000">
                <a:solidFill>
                  <a:schemeClr val="accent2">
                    <a:lumMod val="50000"/>
                  </a:schemeClr>
                </a:solidFill>
                <a:latin typeface="Nadianne" panose="03020902050305070206" pitchFamily="66" charset="0"/>
              </a:rPr>
              <a:t>Nasi Goreng (Indonesian</a:t>
            </a:r>
            <a:r>
              <a:rPr lang="sk-SK" sz="2000">
                <a:solidFill>
                  <a:schemeClr val="accent2">
                    <a:lumMod val="50000"/>
                  </a:schemeClr>
                </a:solidFill>
                <a:latin typeface="Nadianne" panose="03020902050305070206" pitchFamily="66" charset="0"/>
              </a:rPr>
              <a:t> </a:t>
            </a:r>
            <a:r>
              <a:rPr lang="en-US" sz="2000">
                <a:solidFill>
                  <a:schemeClr val="accent2">
                    <a:lumMod val="50000"/>
                  </a:schemeClr>
                </a:solidFill>
                <a:latin typeface="Nadianne" panose="03020902050305070206" pitchFamily="66" charset="0"/>
              </a:rPr>
              <a:t>/ Malaysian Fried Ri</a:t>
            </a:r>
            <a:r>
              <a:rPr lang="sk-SK" sz="2000">
                <a:solidFill>
                  <a:schemeClr val="accent2">
                    <a:lumMod val="50000"/>
                  </a:schemeClr>
                </a:solidFill>
                <a:latin typeface="Nadianne" panose="03020902050305070206" pitchFamily="66" charset="0"/>
              </a:rPr>
              <a:t>ce)</a:t>
            </a:r>
            <a:endParaRPr lang="en-US" sz="2000">
              <a:solidFill>
                <a:schemeClr val="accent2">
                  <a:lumMod val="50000"/>
                </a:schemeClr>
              </a:solidFill>
              <a:latin typeface="Nadianne" panose="03020902050305070206" pitchFamily="66" charset="0"/>
            </a:endParaRPr>
          </a:p>
        </p:txBody>
      </p:sp>
      <p:pic>
        <p:nvPicPr>
          <p:cNvPr id="6" name="Rám">
            <a:extLst>
              <a:ext uri="{FF2B5EF4-FFF2-40B4-BE49-F238E27FC236}">
                <a16:creationId xmlns:a16="http://schemas.microsoft.com/office/drawing/2014/main" id="{5882983D-04A7-413B-B8CB-141567FAD69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1428297072"/>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20000" cy="7092001"/>
          </a:xfrm>
          <a:prstGeom prst="rect">
            <a:avLst/>
          </a:prstGeom>
        </p:spPr>
      </p:pic>
      <p:sp>
        <p:nvSpPr>
          <p:cNvPr id="4" name="Popis">
            <a:extLst>
              <a:ext uri="{FF2B5EF4-FFF2-40B4-BE49-F238E27FC236}">
                <a16:creationId xmlns:a16="http://schemas.microsoft.com/office/drawing/2014/main" id="{443855FC-DD9D-46DD-B299-248CB670C302}"/>
              </a:ext>
            </a:extLst>
          </p:cNvPr>
          <p:cNvSpPr/>
          <p:nvPr/>
        </p:nvSpPr>
        <p:spPr>
          <a:xfrm>
            <a:off x="540000" y="6408000"/>
            <a:ext cx="2778398"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sk-SK" sz="2000">
                <a:solidFill>
                  <a:schemeClr val="accent2">
                    <a:lumMod val="50000"/>
                  </a:schemeClr>
                </a:solidFill>
                <a:latin typeface="Nadianne" panose="03020902050305070206" pitchFamily="66" charset="0"/>
              </a:rPr>
              <a:t>Chicken Pad Thai</a:t>
            </a:r>
          </a:p>
        </p:txBody>
      </p:sp>
      <p:pic>
        <p:nvPicPr>
          <p:cNvPr id="6" name="Rám">
            <a:extLst>
              <a:ext uri="{FF2B5EF4-FFF2-40B4-BE49-F238E27FC236}">
                <a16:creationId xmlns:a16="http://schemas.microsoft.com/office/drawing/2014/main" id="{64FDBC87-02A0-4D51-8EA1-9A39127FAB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2154952294"/>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2"/>
            <a:ext cx="11520000" cy="7092013"/>
          </a:xfrm>
          <a:prstGeom prst="rect">
            <a:avLst/>
          </a:prstGeom>
        </p:spPr>
      </p:pic>
      <p:sp>
        <p:nvSpPr>
          <p:cNvPr id="4" name="Popis">
            <a:extLst>
              <a:ext uri="{FF2B5EF4-FFF2-40B4-BE49-F238E27FC236}">
                <a16:creationId xmlns:a16="http://schemas.microsoft.com/office/drawing/2014/main" id="{4F88DC17-9DC1-4114-A0F4-6EBEA0741655}"/>
              </a:ext>
            </a:extLst>
          </p:cNvPr>
          <p:cNvSpPr/>
          <p:nvPr/>
        </p:nvSpPr>
        <p:spPr>
          <a:xfrm>
            <a:off x="540000" y="6120000"/>
            <a:ext cx="10444832" cy="688256"/>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36000" rIns="216000" bIns="36000" numCol="1" spcCol="0" rtlCol="0" fromWordArt="0" anchor="ctr" anchorCtr="0" forceAA="0" compatLnSpc="1">
            <a:prstTxWarp prst="textNoShape">
              <a:avLst/>
            </a:prstTxWarp>
            <a:spAutoFit/>
          </a:bodyPr>
          <a:lstStyle/>
          <a:p>
            <a:pPr algn="just"/>
            <a:r>
              <a:rPr lang="en-US" sz="2000">
                <a:solidFill>
                  <a:schemeClr val="accent2">
                    <a:lumMod val="50000"/>
                  </a:schemeClr>
                </a:solidFill>
                <a:latin typeface="Nadianne" panose="03020902050305070206" pitchFamily="66" charset="0"/>
              </a:rPr>
              <a:t>Tocino (Sweet Cured Pork) with garlic rice, scrambled egg and salad </a:t>
            </a:r>
            <a:r>
              <a:rPr lang="sk-SK" sz="2000">
                <a:solidFill>
                  <a:schemeClr val="accent2">
                    <a:lumMod val="50000"/>
                  </a:schemeClr>
                </a:solidFill>
                <a:latin typeface="Nadianne" panose="03020902050305070206" pitchFamily="66" charset="0"/>
              </a:rPr>
              <a:t>-</a:t>
            </a:r>
            <a:r>
              <a:rPr lang="en-US" sz="2000">
                <a:solidFill>
                  <a:schemeClr val="accent2">
                    <a:lumMod val="50000"/>
                  </a:schemeClr>
                </a:solidFill>
                <a:latin typeface="Nadianne" panose="03020902050305070206" pitchFamily="66" charset="0"/>
              </a:rPr>
              <a:t> Philippino Breakfast</a:t>
            </a:r>
          </a:p>
        </p:txBody>
      </p:sp>
      <p:pic>
        <p:nvPicPr>
          <p:cNvPr id="6" name="Rám">
            <a:extLst>
              <a:ext uri="{FF2B5EF4-FFF2-40B4-BE49-F238E27FC236}">
                <a16:creationId xmlns:a16="http://schemas.microsoft.com/office/drawing/2014/main" id="{2C2A2FCF-8684-4B24-A840-1BAEA27AE3A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2325573812"/>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9"/>
            <a:ext cx="11520000" cy="7092029"/>
          </a:xfrm>
          <a:prstGeom prst="rect">
            <a:avLst/>
          </a:prstGeom>
        </p:spPr>
      </p:pic>
      <p:sp>
        <p:nvSpPr>
          <p:cNvPr id="4" name="Popis">
            <a:extLst>
              <a:ext uri="{FF2B5EF4-FFF2-40B4-BE49-F238E27FC236}">
                <a16:creationId xmlns:a16="http://schemas.microsoft.com/office/drawing/2014/main" id="{BFDD0B9F-1857-4FE2-8B37-58142E875355}"/>
              </a:ext>
            </a:extLst>
          </p:cNvPr>
          <p:cNvSpPr/>
          <p:nvPr/>
        </p:nvSpPr>
        <p:spPr>
          <a:xfrm>
            <a:off x="540000" y="6408000"/>
            <a:ext cx="4115239"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sk-SK" sz="2000">
                <a:solidFill>
                  <a:schemeClr val="accent2">
                    <a:lumMod val="50000"/>
                  </a:schemeClr>
                </a:solidFill>
                <a:latin typeface="Nadianne" panose="03020902050305070206" pitchFamily="66" charset="0"/>
              </a:rPr>
              <a:t>Hainanese Chicken Rice Set</a:t>
            </a:r>
          </a:p>
        </p:txBody>
      </p:sp>
      <p:pic>
        <p:nvPicPr>
          <p:cNvPr id="6" name="Rám">
            <a:extLst>
              <a:ext uri="{FF2B5EF4-FFF2-40B4-BE49-F238E27FC236}">
                <a16:creationId xmlns:a16="http://schemas.microsoft.com/office/drawing/2014/main" id="{01F0E3B5-CA74-410F-929D-65F633BFE61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2752478852"/>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9"/>
            <a:ext cx="11520000" cy="7092029"/>
          </a:xfrm>
          <a:prstGeom prst="rect">
            <a:avLst/>
          </a:prstGeom>
        </p:spPr>
      </p:pic>
      <p:sp>
        <p:nvSpPr>
          <p:cNvPr id="4" name="Popis">
            <a:extLst>
              <a:ext uri="{FF2B5EF4-FFF2-40B4-BE49-F238E27FC236}">
                <a16:creationId xmlns:a16="http://schemas.microsoft.com/office/drawing/2014/main" id="{133681E2-780F-45AF-8FCB-8C8C26D65780}"/>
              </a:ext>
            </a:extLst>
          </p:cNvPr>
          <p:cNvSpPr/>
          <p:nvPr/>
        </p:nvSpPr>
        <p:spPr>
          <a:xfrm>
            <a:off x="540000" y="6408000"/>
            <a:ext cx="9485556"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sk-SK" sz="2000">
                <a:solidFill>
                  <a:schemeClr val="accent2">
                    <a:lumMod val="50000"/>
                  </a:schemeClr>
                </a:solidFill>
                <a:latin typeface="Nadianne" panose="03020902050305070206" pitchFamily="66" charset="0"/>
              </a:rPr>
              <a:t>Stir-Fried Chinese Broccoli with Crispy Pork Belly (Khana Mu Krop)</a:t>
            </a:r>
          </a:p>
        </p:txBody>
      </p:sp>
      <p:pic>
        <p:nvPicPr>
          <p:cNvPr id="6" name="Rám">
            <a:extLst>
              <a:ext uri="{FF2B5EF4-FFF2-40B4-BE49-F238E27FC236}">
                <a16:creationId xmlns:a16="http://schemas.microsoft.com/office/drawing/2014/main" id="{364ECD67-5AC3-4C0B-85F1-4A03602D7DD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3518923428"/>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2"/>
            <a:ext cx="11520000" cy="7092012"/>
          </a:xfrm>
          <a:prstGeom prst="rect">
            <a:avLst/>
          </a:prstGeom>
        </p:spPr>
      </p:pic>
      <p:sp>
        <p:nvSpPr>
          <p:cNvPr id="4" name="Popis">
            <a:extLst>
              <a:ext uri="{FF2B5EF4-FFF2-40B4-BE49-F238E27FC236}">
                <a16:creationId xmlns:a16="http://schemas.microsoft.com/office/drawing/2014/main" id="{C07704F0-7E27-47A4-8E4F-EC65EBB9A47E}"/>
              </a:ext>
            </a:extLst>
          </p:cNvPr>
          <p:cNvSpPr/>
          <p:nvPr/>
        </p:nvSpPr>
        <p:spPr>
          <a:xfrm>
            <a:off x="540000" y="6408000"/>
            <a:ext cx="4294711"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en-US" sz="2000">
                <a:solidFill>
                  <a:schemeClr val="accent2">
                    <a:lumMod val="50000"/>
                  </a:schemeClr>
                </a:solidFill>
                <a:latin typeface="Nadianne" panose="03020902050305070206" pitchFamily="66" charset="0"/>
              </a:rPr>
              <a:t>Yang Chow Mixed Fried </a:t>
            </a:r>
            <a:r>
              <a:rPr lang="sk-SK" sz="2000">
                <a:solidFill>
                  <a:schemeClr val="accent2">
                    <a:lumMod val="50000"/>
                  </a:schemeClr>
                </a:solidFill>
                <a:latin typeface="Nadianne" panose="03020902050305070206" pitchFamily="66" charset="0"/>
              </a:rPr>
              <a:t>R</a:t>
            </a:r>
            <a:r>
              <a:rPr lang="en-US" sz="2000">
                <a:solidFill>
                  <a:schemeClr val="accent2">
                    <a:lumMod val="50000"/>
                  </a:schemeClr>
                </a:solidFill>
                <a:latin typeface="Nadianne" panose="03020902050305070206" pitchFamily="66" charset="0"/>
              </a:rPr>
              <a:t>ice</a:t>
            </a:r>
          </a:p>
        </p:txBody>
      </p:sp>
      <p:pic>
        <p:nvPicPr>
          <p:cNvPr id="6" name="Rám">
            <a:extLst>
              <a:ext uri="{FF2B5EF4-FFF2-40B4-BE49-F238E27FC236}">
                <a16:creationId xmlns:a16="http://schemas.microsoft.com/office/drawing/2014/main" id="{33F52B84-A1D1-4A87-84C9-BDE5213935A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347307990"/>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2"/>
            <a:ext cx="11520000" cy="7092012"/>
          </a:xfrm>
          <a:prstGeom prst="rect">
            <a:avLst/>
          </a:prstGeom>
        </p:spPr>
      </p:pic>
      <p:sp>
        <p:nvSpPr>
          <p:cNvPr id="4" name="Popis">
            <a:extLst>
              <a:ext uri="{FF2B5EF4-FFF2-40B4-BE49-F238E27FC236}">
                <a16:creationId xmlns:a16="http://schemas.microsoft.com/office/drawing/2014/main" id="{C95A38D1-BBA1-4B2B-B2F9-DE7D0133CF3F}"/>
              </a:ext>
            </a:extLst>
          </p:cNvPr>
          <p:cNvSpPr/>
          <p:nvPr/>
        </p:nvSpPr>
        <p:spPr>
          <a:xfrm>
            <a:off x="540000" y="5832000"/>
            <a:ext cx="10520934" cy="996033"/>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36000" rIns="216000" bIns="36000" numCol="1" spcCol="0" rtlCol="0" fromWordArt="0" anchor="ctr" anchorCtr="0" forceAA="0" compatLnSpc="1">
            <a:prstTxWarp prst="textNoShape">
              <a:avLst/>
            </a:prstTxWarp>
            <a:spAutoFit/>
          </a:bodyPr>
          <a:lstStyle/>
          <a:p>
            <a:pPr algn="just"/>
            <a:r>
              <a:rPr lang="sk-SK" sz="2000">
                <a:solidFill>
                  <a:schemeClr val="accent2">
                    <a:lumMod val="50000"/>
                  </a:schemeClr>
                </a:solidFill>
                <a:latin typeface="Nadianne" panose="03020902050305070206" pitchFamily="66" charset="0"/>
              </a:rPr>
              <a:t>Mee Goreng; (meaning "fried noodles"), also known as bakmi goreng, is a flavourful and often spicy fried noodle dish common in Indonesia, Malaysia, Brunei Darussalam and Singapore.</a:t>
            </a:r>
          </a:p>
        </p:txBody>
      </p:sp>
      <p:pic>
        <p:nvPicPr>
          <p:cNvPr id="6" name="Rám">
            <a:extLst>
              <a:ext uri="{FF2B5EF4-FFF2-40B4-BE49-F238E27FC236}">
                <a16:creationId xmlns:a16="http://schemas.microsoft.com/office/drawing/2014/main" id="{3582558F-5647-435E-93B3-71367B36F0B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2769601646"/>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9"/>
            <a:ext cx="11520000" cy="7092029"/>
          </a:xfrm>
          <a:prstGeom prst="rect">
            <a:avLst/>
          </a:prstGeom>
        </p:spPr>
      </p:pic>
      <p:sp>
        <p:nvSpPr>
          <p:cNvPr id="4" name="Popis">
            <a:extLst>
              <a:ext uri="{FF2B5EF4-FFF2-40B4-BE49-F238E27FC236}">
                <a16:creationId xmlns:a16="http://schemas.microsoft.com/office/drawing/2014/main" id="{55BE5D3A-EDDA-4DE3-8D88-A1A0522E14B3}"/>
              </a:ext>
            </a:extLst>
          </p:cNvPr>
          <p:cNvSpPr/>
          <p:nvPr/>
        </p:nvSpPr>
        <p:spPr>
          <a:xfrm>
            <a:off x="540000" y="6408000"/>
            <a:ext cx="9839883"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en-US" sz="2000">
                <a:solidFill>
                  <a:schemeClr val="accent2">
                    <a:lumMod val="50000"/>
                  </a:schemeClr>
                </a:solidFill>
                <a:latin typeface="Nadianne" panose="03020902050305070206" pitchFamily="66" charset="0"/>
              </a:rPr>
              <a:t>Chicken Red Curry Stir-Fry with Green Beans (Pad Prik King Chicken)</a:t>
            </a:r>
          </a:p>
        </p:txBody>
      </p:sp>
      <p:pic>
        <p:nvPicPr>
          <p:cNvPr id="6" name="Rám">
            <a:extLst>
              <a:ext uri="{FF2B5EF4-FFF2-40B4-BE49-F238E27FC236}">
                <a16:creationId xmlns:a16="http://schemas.microsoft.com/office/drawing/2014/main" id="{E96547A6-63BC-4B69-B159-13B7632B802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380214828"/>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1520000" cy="7091988"/>
          </a:xfrm>
          <a:prstGeom prst="rect">
            <a:avLst/>
          </a:prstGeom>
        </p:spPr>
      </p:pic>
      <p:sp>
        <p:nvSpPr>
          <p:cNvPr id="4" name="Popis">
            <a:extLst>
              <a:ext uri="{FF2B5EF4-FFF2-40B4-BE49-F238E27FC236}">
                <a16:creationId xmlns:a16="http://schemas.microsoft.com/office/drawing/2014/main" id="{D2E27F9E-FBFA-4863-B838-E1F29A8F6086}"/>
              </a:ext>
            </a:extLst>
          </p:cNvPr>
          <p:cNvSpPr/>
          <p:nvPr/>
        </p:nvSpPr>
        <p:spPr>
          <a:xfrm>
            <a:off x="540000" y="6408000"/>
            <a:ext cx="3190242"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sk-SK" sz="2000">
                <a:solidFill>
                  <a:schemeClr val="accent2">
                    <a:lumMod val="50000"/>
                  </a:schemeClr>
                </a:solidFill>
                <a:latin typeface="Nadianne" panose="03020902050305070206" pitchFamily="66" charset="0"/>
              </a:rPr>
              <a:t>Sweet and Sour Fish</a:t>
            </a:r>
          </a:p>
        </p:txBody>
      </p:sp>
      <p:pic>
        <p:nvPicPr>
          <p:cNvPr id="6" name="Rám">
            <a:extLst>
              <a:ext uri="{FF2B5EF4-FFF2-40B4-BE49-F238E27FC236}">
                <a16:creationId xmlns:a16="http://schemas.microsoft.com/office/drawing/2014/main" id="{4AA7F81E-2489-4DB2-BCFC-60594CBF67B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1778302928"/>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20000" cy="7091988"/>
          </a:xfrm>
          <a:prstGeom prst="rect">
            <a:avLst/>
          </a:prstGeom>
        </p:spPr>
      </p:pic>
      <p:sp>
        <p:nvSpPr>
          <p:cNvPr id="4" name="Popis">
            <a:extLst>
              <a:ext uri="{FF2B5EF4-FFF2-40B4-BE49-F238E27FC236}">
                <a16:creationId xmlns:a16="http://schemas.microsoft.com/office/drawing/2014/main" id="{A600E249-B67D-4535-AC44-C6A321AE654A}"/>
              </a:ext>
            </a:extLst>
          </p:cNvPr>
          <p:cNvSpPr/>
          <p:nvPr/>
        </p:nvSpPr>
        <p:spPr>
          <a:xfrm>
            <a:off x="540000" y="6408000"/>
            <a:ext cx="8789788"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en-US" sz="2000">
                <a:solidFill>
                  <a:schemeClr val="accent2">
                    <a:lumMod val="50000"/>
                  </a:schemeClr>
                </a:solidFill>
                <a:latin typeface="Nadianne" panose="03020902050305070206" pitchFamily="66" charset="0"/>
              </a:rPr>
              <a:t>Bai Sach Chrouk </a:t>
            </a:r>
            <a:r>
              <a:rPr lang="sk-SK" sz="2000">
                <a:solidFill>
                  <a:schemeClr val="accent2">
                    <a:lumMod val="50000"/>
                  </a:schemeClr>
                </a:solidFill>
                <a:latin typeface="Nadianne" panose="03020902050305070206" pitchFamily="66" charset="0"/>
              </a:rPr>
              <a:t>-</a:t>
            </a:r>
            <a:r>
              <a:rPr lang="en-US" sz="2000">
                <a:solidFill>
                  <a:schemeClr val="accent2">
                    <a:lumMod val="50000"/>
                  </a:schemeClr>
                </a:solidFill>
                <a:latin typeface="Nadianne" panose="03020902050305070206" pitchFamily="66" charset="0"/>
              </a:rPr>
              <a:t> a Cambodian Pork and Rice Breakfast D</a:t>
            </a:r>
            <a:r>
              <a:rPr lang="sk-SK" sz="2000">
                <a:solidFill>
                  <a:schemeClr val="accent2">
                    <a:lumMod val="50000"/>
                  </a:schemeClr>
                </a:solidFill>
                <a:latin typeface="Nadianne" panose="03020902050305070206" pitchFamily="66" charset="0"/>
              </a:rPr>
              <a:t>ish</a:t>
            </a:r>
            <a:endParaRPr lang="en-US" sz="2000">
              <a:solidFill>
                <a:schemeClr val="accent2">
                  <a:lumMod val="50000"/>
                </a:schemeClr>
              </a:solidFill>
              <a:latin typeface="Nadianne" panose="03020902050305070206" pitchFamily="66" charset="0"/>
            </a:endParaRPr>
          </a:p>
        </p:txBody>
      </p:sp>
      <p:pic>
        <p:nvPicPr>
          <p:cNvPr id="6" name="Rám">
            <a:extLst>
              <a:ext uri="{FF2B5EF4-FFF2-40B4-BE49-F238E27FC236}">
                <a16:creationId xmlns:a16="http://schemas.microsoft.com/office/drawing/2014/main" id="{6EC7E54D-5F03-4CA0-9A7C-C81CF78EAFD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2974706048"/>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2"/>
            <a:ext cx="11520000" cy="7092013"/>
          </a:xfrm>
          <a:prstGeom prst="rect">
            <a:avLst/>
          </a:prstGeom>
        </p:spPr>
      </p:pic>
      <p:sp>
        <p:nvSpPr>
          <p:cNvPr id="4" name="Popis">
            <a:extLst>
              <a:ext uri="{FF2B5EF4-FFF2-40B4-BE49-F238E27FC236}">
                <a16:creationId xmlns:a16="http://schemas.microsoft.com/office/drawing/2014/main" id="{2CB9318C-6DA4-4B0C-AAF2-A404853EF96E}"/>
              </a:ext>
            </a:extLst>
          </p:cNvPr>
          <p:cNvSpPr/>
          <p:nvPr/>
        </p:nvSpPr>
        <p:spPr>
          <a:xfrm>
            <a:off x="540000" y="6408000"/>
            <a:ext cx="5250165"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en-US" sz="2000">
                <a:solidFill>
                  <a:schemeClr val="accent2">
                    <a:lumMod val="50000"/>
                  </a:schemeClr>
                </a:solidFill>
                <a:latin typeface="Nadianne" panose="03020902050305070206" pitchFamily="66" charset="0"/>
              </a:rPr>
              <a:t>Spicy Stir-</a:t>
            </a:r>
            <a:r>
              <a:rPr lang="sk-SK" sz="2000">
                <a:solidFill>
                  <a:schemeClr val="accent2">
                    <a:lumMod val="50000"/>
                  </a:schemeClr>
                </a:solidFill>
                <a:latin typeface="Nadianne" panose="03020902050305070206" pitchFamily="66" charset="0"/>
              </a:rPr>
              <a:t>F</a:t>
            </a:r>
            <a:r>
              <a:rPr lang="en-US" sz="2000">
                <a:solidFill>
                  <a:schemeClr val="accent2">
                    <a:lumMod val="50000"/>
                  </a:schemeClr>
                </a:solidFill>
                <a:latin typeface="Nadianne" panose="03020902050305070206" pitchFamily="66" charset="0"/>
              </a:rPr>
              <a:t>ried Squid (Korean Dis</a:t>
            </a:r>
            <a:r>
              <a:rPr lang="sk-SK" sz="2000">
                <a:solidFill>
                  <a:schemeClr val="accent2">
                    <a:lumMod val="50000"/>
                  </a:schemeClr>
                </a:solidFill>
                <a:latin typeface="Nadianne" panose="03020902050305070206" pitchFamily="66" charset="0"/>
              </a:rPr>
              <a:t>h)</a:t>
            </a:r>
            <a:endParaRPr lang="en-US" sz="2000">
              <a:solidFill>
                <a:schemeClr val="accent2">
                  <a:lumMod val="50000"/>
                </a:schemeClr>
              </a:solidFill>
              <a:latin typeface="Nadianne" panose="03020902050305070206" pitchFamily="66" charset="0"/>
            </a:endParaRPr>
          </a:p>
        </p:txBody>
      </p:sp>
      <p:pic>
        <p:nvPicPr>
          <p:cNvPr id="6" name="Rám">
            <a:extLst>
              <a:ext uri="{FF2B5EF4-FFF2-40B4-BE49-F238E27FC236}">
                <a16:creationId xmlns:a16="http://schemas.microsoft.com/office/drawing/2014/main" id="{1FB14997-9D01-4390-B9DD-7D88B3C58EA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288342236"/>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7" y="0"/>
            <a:ext cx="11520000" cy="7092002"/>
          </a:xfrm>
          <a:prstGeom prst="rect">
            <a:avLst/>
          </a:prstGeom>
        </p:spPr>
      </p:pic>
      <p:sp>
        <p:nvSpPr>
          <p:cNvPr id="4" name="Popis">
            <a:extLst>
              <a:ext uri="{FF2B5EF4-FFF2-40B4-BE49-F238E27FC236}">
                <a16:creationId xmlns:a16="http://schemas.microsoft.com/office/drawing/2014/main" id="{32377C5A-4576-478D-B416-AEB6FD63A08C}"/>
              </a:ext>
            </a:extLst>
          </p:cNvPr>
          <p:cNvSpPr/>
          <p:nvPr/>
        </p:nvSpPr>
        <p:spPr>
          <a:xfrm>
            <a:off x="540000" y="6408000"/>
            <a:ext cx="5619241"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sk-SK" sz="2000">
                <a:solidFill>
                  <a:schemeClr val="accent2">
                    <a:lumMod val="50000"/>
                  </a:schemeClr>
                </a:solidFill>
                <a:latin typeface="Nadianne" panose="03020902050305070206" pitchFamily="66" charset="0"/>
              </a:rPr>
              <a:t>Pomegranate Braised Pork Spare Ribs</a:t>
            </a:r>
          </a:p>
        </p:txBody>
      </p:sp>
      <p:pic>
        <p:nvPicPr>
          <p:cNvPr id="6" name="Rám">
            <a:extLst>
              <a:ext uri="{FF2B5EF4-FFF2-40B4-BE49-F238E27FC236}">
                <a16:creationId xmlns:a16="http://schemas.microsoft.com/office/drawing/2014/main" id="{0C2A652A-7365-461A-B2BD-F81C1674275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2632536212"/>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2"/>
            <a:ext cx="11520000" cy="7092012"/>
          </a:xfrm>
          <a:prstGeom prst="rect">
            <a:avLst/>
          </a:prstGeom>
        </p:spPr>
      </p:pic>
      <p:sp>
        <p:nvSpPr>
          <p:cNvPr id="4" name="Popis">
            <a:extLst>
              <a:ext uri="{FF2B5EF4-FFF2-40B4-BE49-F238E27FC236}">
                <a16:creationId xmlns:a16="http://schemas.microsoft.com/office/drawing/2014/main" id="{59D495DC-DF0C-4037-8057-F95EDFBF9551}"/>
              </a:ext>
            </a:extLst>
          </p:cNvPr>
          <p:cNvSpPr/>
          <p:nvPr/>
        </p:nvSpPr>
        <p:spPr>
          <a:xfrm>
            <a:off x="540000" y="6120000"/>
            <a:ext cx="10388588" cy="688256"/>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36000" rIns="216000" bIns="36000" numCol="1" spcCol="0" rtlCol="0" fromWordArt="0" anchor="ctr" anchorCtr="0" forceAA="0" compatLnSpc="1">
            <a:prstTxWarp prst="textNoShape">
              <a:avLst/>
            </a:prstTxWarp>
            <a:spAutoFit/>
          </a:bodyPr>
          <a:lstStyle/>
          <a:p>
            <a:pPr algn="just"/>
            <a:r>
              <a:rPr lang="en-US" sz="2000">
                <a:solidFill>
                  <a:schemeClr val="accent2">
                    <a:lumMod val="50000"/>
                  </a:schemeClr>
                </a:solidFill>
                <a:latin typeface="Nadianne" panose="03020902050305070206" pitchFamily="66" charset="0"/>
              </a:rPr>
              <a:t>Fish Amok is a classic Khmer dish. It's usually steamed and served in a banana leaf with a little coconut cream on top.</a:t>
            </a:r>
          </a:p>
        </p:txBody>
      </p:sp>
      <p:pic>
        <p:nvPicPr>
          <p:cNvPr id="6" name="Rám">
            <a:extLst>
              <a:ext uri="{FF2B5EF4-FFF2-40B4-BE49-F238E27FC236}">
                <a16:creationId xmlns:a16="http://schemas.microsoft.com/office/drawing/2014/main" id="{033B623E-C038-4714-980B-2042DF86878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2097808419"/>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
            <a:ext cx="11520000" cy="7092005"/>
          </a:xfrm>
          <a:prstGeom prst="rect">
            <a:avLst/>
          </a:prstGeom>
        </p:spPr>
      </p:pic>
      <p:sp>
        <p:nvSpPr>
          <p:cNvPr id="4" name="Popis">
            <a:extLst>
              <a:ext uri="{FF2B5EF4-FFF2-40B4-BE49-F238E27FC236}">
                <a16:creationId xmlns:a16="http://schemas.microsoft.com/office/drawing/2014/main" id="{B66E3AA8-D837-484E-B7C8-4835A0F1D286}"/>
              </a:ext>
            </a:extLst>
          </p:cNvPr>
          <p:cNvSpPr/>
          <p:nvPr/>
        </p:nvSpPr>
        <p:spPr>
          <a:xfrm>
            <a:off x="540000" y="6408000"/>
            <a:ext cx="3270521"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sk-SK" sz="2000">
                <a:solidFill>
                  <a:schemeClr val="accent2">
                    <a:lumMod val="50000"/>
                  </a:schemeClr>
                </a:solidFill>
                <a:latin typeface="Nadianne" panose="03020902050305070206" pitchFamily="66" charset="0"/>
              </a:rPr>
              <a:t>Sweet and Sour Pork</a:t>
            </a:r>
          </a:p>
        </p:txBody>
      </p:sp>
      <p:pic>
        <p:nvPicPr>
          <p:cNvPr id="6" name="Rám">
            <a:extLst>
              <a:ext uri="{FF2B5EF4-FFF2-40B4-BE49-F238E27FC236}">
                <a16:creationId xmlns:a16="http://schemas.microsoft.com/office/drawing/2014/main" id="{7FC79EA4-2DF7-444E-8FA9-DED2EB6914E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1519420618"/>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74"/>
            <a:ext cx="11520000" cy="7092074"/>
          </a:xfrm>
          <a:prstGeom prst="rect">
            <a:avLst/>
          </a:prstGeom>
        </p:spPr>
      </p:pic>
      <p:sp>
        <p:nvSpPr>
          <p:cNvPr id="6" name="Popis">
            <a:extLst>
              <a:ext uri="{FF2B5EF4-FFF2-40B4-BE49-F238E27FC236}">
                <a16:creationId xmlns:a16="http://schemas.microsoft.com/office/drawing/2014/main" id="{C67DA4EC-61D2-448D-B27A-8279D88BEF18}"/>
              </a:ext>
            </a:extLst>
          </p:cNvPr>
          <p:cNvSpPr/>
          <p:nvPr/>
        </p:nvSpPr>
        <p:spPr>
          <a:xfrm>
            <a:off x="540000" y="6408000"/>
            <a:ext cx="3142152"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sk-SK" sz="2000">
                <a:solidFill>
                  <a:schemeClr val="accent2">
                    <a:lumMod val="50000"/>
                  </a:schemeClr>
                </a:solidFill>
                <a:latin typeface="Nadianne" panose="03020902050305070206" pitchFamily="66" charset="0"/>
              </a:rPr>
              <a:t>Manchurian Chicken</a:t>
            </a:r>
          </a:p>
        </p:txBody>
      </p:sp>
      <p:pic>
        <p:nvPicPr>
          <p:cNvPr id="5" name="Rám">
            <a:extLst>
              <a:ext uri="{FF2B5EF4-FFF2-40B4-BE49-F238E27FC236}">
                <a16:creationId xmlns:a16="http://schemas.microsoft.com/office/drawing/2014/main" id="{A39CCE1B-1AE7-44D7-93FC-CC2D55BF671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2524906520"/>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p:cTn id="7" dur="1500" fill="hold"/>
                                        <p:tgtEl>
                                          <p:spTgt spid="6"/>
                                        </p:tgtEl>
                                        <p:attrNameLst>
                                          <p:attrName>ppt_w</p:attrName>
                                        </p:attrNameLst>
                                      </p:cBhvr>
                                      <p:tavLst>
                                        <p:tav tm="0">
                                          <p:val>
                                            <p:fltVal val="0"/>
                                          </p:val>
                                        </p:tav>
                                        <p:tav tm="100000">
                                          <p:val>
                                            <p:strVal val="#ppt_w"/>
                                          </p:val>
                                        </p:tav>
                                      </p:tavLst>
                                    </p:anim>
                                    <p:anim calcmode="lin" valueType="num">
                                      <p:cBhvr>
                                        <p:cTn id="8" dur="1500" fill="hold"/>
                                        <p:tgtEl>
                                          <p:spTgt spid="6"/>
                                        </p:tgtEl>
                                        <p:attrNameLst>
                                          <p:attrName>ppt_h</p:attrName>
                                        </p:attrNameLst>
                                      </p:cBhvr>
                                      <p:tavLst>
                                        <p:tav tm="0">
                                          <p:val>
                                            <p:fltVal val="0"/>
                                          </p:val>
                                        </p:tav>
                                        <p:tav tm="100000">
                                          <p:val>
                                            <p:strVal val="#ppt_h"/>
                                          </p:val>
                                        </p:tav>
                                      </p:tavLst>
                                    </p:anim>
                                    <p:animEffect transition="in" filter="fade">
                                      <p:cBhvr>
                                        <p:cTn id="9"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72"/>
            <a:ext cx="11520000" cy="7092072"/>
          </a:xfrm>
          <a:prstGeom prst="rect">
            <a:avLst/>
          </a:prstGeom>
        </p:spPr>
      </p:pic>
      <p:sp>
        <p:nvSpPr>
          <p:cNvPr id="4" name="Popis">
            <a:extLst>
              <a:ext uri="{FF2B5EF4-FFF2-40B4-BE49-F238E27FC236}">
                <a16:creationId xmlns:a16="http://schemas.microsoft.com/office/drawing/2014/main" id="{D7793E35-BEAE-44BF-809E-307A4BA76387}"/>
              </a:ext>
            </a:extLst>
          </p:cNvPr>
          <p:cNvSpPr/>
          <p:nvPr/>
        </p:nvSpPr>
        <p:spPr>
          <a:xfrm>
            <a:off x="540000" y="6408000"/>
            <a:ext cx="4855827"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sk-SK" sz="2000">
                <a:solidFill>
                  <a:schemeClr val="accent2">
                    <a:lumMod val="50000"/>
                  </a:schemeClr>
                </a:solidFill>
                <a:latin typeface="Nadianne" panose="03020902050305070206" pitchFamily="66" charset="0"/>
              </a:rPr>
              <a:t>Szechuan (Sichuan) Chilli Chicken</a:t>
            </a:r>
          </a:p>
        </p:txBody>
      </p:sp>
      <p:pic>
        <p:nvPicPr>
          <p:cNvPr id="6" name="Rám">
            <a:extLst>
              <a:ext uri="{FF2B5EF4-FFF2-40B4-BE49-F238E27FC236}">
                <a16:creationId xmlns:a16="http://schemas.microsoft.com/office/drawing/2014/main" id="{2F5F3F97-068E-489D-A7AE-5D01659FB3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1346818800"/>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2" y="-1"/>
            <a:ext cx="11520000" cy="7092002"/>
          </a:xfrm>
          <a:prstGeom prst="rect">
            <a:avLst/>
          </a:prstGeom>
        </p:spPr>
      </p:pic>
      <p:sp>
        <p:nvSpPr>
          <p:cNvPr id="4" name="Popis">
            <a:extLst>
              <a:ext uri="{FF2B5EF4-FFF2-40B4-BE49-F238E27FC236}">
                <a16:creationId xmlns:a16="http://schemas.microsoft.com/office/drawing/2014/main" id="{337ACF88-FDC9-4094-9A28-D60AF4B49D59}"/>
              </a:ext>
            </a:extLst>
          </p:cNvPr>
          <p:cNvSpPr/>
          <p:nvPr/>
        </p:nvSpPr>
        <p:spPr>
          <a:xfrm>
            <a:off x="540000" y="6408000"/>
            <a:ext cx="7199480" cy="380480"/>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36000" rIns="216000" bIns="36000" numCol="1" spcCol="0" rtlCol="0" fromWordArt="0" anchor="ctr" anchorCtr="0" forceAA="0" compatLnSpc="1">
            <a:prstTxWarp prst="textNoShape">
              <a:avLst/>
            </a:prstTxWarp>
            <a:spAutoFit/>
          </a:bodyPr>
          <a:lstStyle/>
          <a:p>
            <a:r>
              <a:rPr lang="en-US" sz="2000">
                <a:solidFill>
                  <a:schemeClr val="accent2">
                    <a:lumMod val="50000"/>
                  </a:schemeClr>
                </a:solidFill>
                <a:latin typeface="Nadianne" panose="03020902050305070206" pitchFamily="66" charset="0"/>
              </a:rPr>
              <a:t>Burmese Khao Suey (Curried Noodles and Entree</a:t>
            </a:r>
            <a:r>
              <a:rPr lang="sk-SK" sz="2000">
                <a:solidFill>
                  <a:schemeClr val="accent2">
                    <a:lumMod val="50000"/>
                  </a:schemeClr>
                </a:solidFill>
                <a:latin typeface="Nadianne" panose="03020902050305070206" pitchFamily="66" charset="0"/>
              </a:rPr>
              <a:t>s)</a:t>
            </a:r>
            <a:endParaRPr lang="en-US" sz="2000">
              <a:solidFill>
                <a:schemeClr val="accent2">
                  <a:lumMod val="50000"/>
                </a:schemeClr>
              </a:solidFill>
              <a:latin typeface="Nadianne" panose="03020902050305070206" pitchFamily="66" charset="0"/>
            </a:endParaRPr>
          </a:p>
        </p:txBody>
      </p:sp>
      <p:pic>
        <p:nvPicPr>
          <p:cNvPr id="6" name="Rám">
            <a:extLst>
              <a:ext uri="{FF2B5EF4-FFF2-40B4-BE49-F238E27FC236}">
                <a16:creationId xmlns:a16="http://schemas.microsoft.com/office/drawing/2014/main" id="{D9E715E5-98B7-4F68-AA8D-8F11FEEF6AF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3502837595"/>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4"/>
            <a:ext cx="11520000" cy="7092034"/>
          </a:xfrm>
          <a:prstGeom prst="rect">
            <a:avLst/>
          </a:prstGeom>
        </p:spPr>
      </p:pic>
      <p:sp>
        <p:nvSpPr>
          <p:cNvPr id="4" name="Popis">
            <a:extLst>
              <a:ext uri="{FF2B5EF4-FFF2-40B4-BE49-F238E27FC236}">
                <a16:creationId xmlns:a16="http://schemas.microsoft.com/office/drawing/2014/main" id="{BB254543-6EFF-4EBA-91AE-B2304B11CF07}"/>
              </a:ext>
            </a:extLst>
          </p:cNvPr>
          <p:cNvSpPr/>
          <p:nvPr/>
        </p:nvSpPr>
        <p:spPr>
          <a:xfrm>
            <a:off x="540001" y="5508000"/>
            <a:ext cx="10420768" cy="1303809"/>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36000" rIns="216000" bIns="36000" numCol="1" spcCol="0" rtlCol="0" fromWordArt="0" anchor="ctr" anchorCtr="0" forceAA="0" compatLnSpc="1">
            <a:prstTxWarp prst="textNoShape">
              <a:avLst/>
            </a:prstTxWarp>
            <a:spAutoFit/>
          </a:bodyPr>
          <a:lstStyle/>
          <a:p>
            <a:pPr algn="just"/>
            <a:r>
              <a:rPr lang="en-US" sz="2000">
                <a:solidFill>
                  <a:schemeClr val="accent2">
                    <a:lumMod val="50000"/>
                  </a:schemeClr>
                </a:solidFill>
                <a:latin typeface="Nadianne" panose="03020902050305070206" pitchFamily="66" charset="0"/>
              </a:rPr>
              <a:t>Dim sum. It is a style of Chinese cuisine prepared as small bite-sized portions of food served in small steamer baskets or on small plates. They are usually served with tea and together form a full tea brunch. Dim sum traditionally are served as fully cooked, ready-to-serve dishes</a:t>
            </a:r>
            <a:r>
              <a:rPr lang="sk-SK" sz="2000">
                <a:solidFill>
                  <a:schemeClr val="accent2">
                    <a:lumMod val="50000"/>
                  </a:schemeClr>
                </a:solidFill>
                <a:latin typeface="Nadianne" panose="03020902050305070206" pitchFamily="66" charset="0"/>
              </a:rPr>
              <a:t>.</a:t>
            </a:r>
            <a:endParaRPr lang="en-US" sz="2000">
              <a:solidFill>
                <a:schemeClr val="accent2">
                  <a:lumMod val="50000"/>
                </a:schemeClr>
              </a:solidFill>
              <a:latin typeface="Nadianne" panose="03020902050305070206" pitchFamily="66" charset="0"/>
            </a:endParaRPr>
          </a:p>
        </p:txBody>
      </p:sp>
      <p:pic>
        <p:nvPicPr>
          <p:cNvPr id="6" name="Rám">
            <a:extLst>
              <a:ext uri="{FF2B5EF4-FFF2-40B4-BE49-F238E27FC236}">
                <a16:creationId xmlns:a16="http://schemas.microsoft.com/office/drawing/2014/main" id="{DCF9F092-6755-4E45-9FAE-F29E4923CCC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854741679"/>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20000" cy="7077603"/>
          </a:xfrm>
          <a:prstGeom prst="rect">
            <a:avLst/>
          </a:prstGeom>
        </p:spPr>
      </p:pic>
      <p:sp>
        <p:nvSpPr>
          <p:cNvPr id="4" name="Popis">
            <a:extLst>
              <a:ext uri="{FF2B5EF4-FFF2-40B4-BE49-F238E27FC236}">
                <a16:creationId xmlns:a16="http://schemas.microsoft.com/office/drawing/2014/main" id="{59E826C0-6DDE-4B0B-A405-16F886C148DC}"/>
              </a:ext>
            </a:extLst>
          </p:cNvPr>
          <p:cNvSpPr/>
          <p:nvPr/>
        </p:nvSpPr>
        <p:spPr>
          <a:xfrm>
            <a:off x="540000" y="5508000"/>
            <a:ext cx="10372642" cy="1303809"/>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36000" rIns="216000" bIns="36000" numCol="1" spcCol="0" rtlCol="0" fromWordArt="0" anchor="ctr" anchorCtr="0" forceAA="0" compatLnSpc="1">
            <a:prstTxWarp prst="textNoShape">
              <a:avLst/>
            </a:prstTxWarp>
            <a:spAutoFit/>
          </a:bodyPr>
          <a:lstStyle/>
          <a:p>
            <a:pPr algn="just"/>
            <a:r>
              <a:rPr lang="en-US" sz="2000">
                <a:solidFill>
                  <a:schemeClr val="accent2">
                    <a:lumMod val="50000"/>
                  </a:schemeClr>
                </a:solidFill>
                <a:latin typeface="Nadianne" panose="03020902050305070206" pitchFamily="66" charset="0"/>
              </a:rPr>
              <a:t>Sushi is a Japanese dish of specially prepared vinegared rice pastry (sushi-meshi), usually with some sugar and salt, combined with a variety of ingredients, such as seafood vegetables, and occasionally tropical fruits. They are made into rolls filled with seafood and meat items.</a:t>
            </a:r>
          </a:p>
        </p:txBody>
      </p:sp>
      <p:pic>
        <p:nvPicPr>
          <p:cNvPr id="6" name="Rám">
            <a:extLst>
              <a:ext uri="{FF2B5EF4-FFF2-40B4-BE49-F238E27FC236}">
                <a16:creationId xmlns:a16="http://schemas.microsoft.com/office/drawing/2014/main" id="{F2FD68DD-916D-42EC-8638-FD020399C6D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3095238305"/>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9"/>
            <a:ext cx="11520000" cy="7092029"/>
          </a:xfrm>
          <a:prstGeom prst="rect">
            <a:avLst/>
          </a:prstGeom>
        </p:spPr>
      </p:pic>
      <p:sp>
        <p:nvSpPr>
          <p:cNvPr id="4" name="Popis">
            <a:extLst>
              <a:ext uri="{FF2B5EF4-FFF2-40B4-BE49-F238E27FC236}">
                <a16:creationId xmlns:a16="http://schemas.microsoft.com/office/drawing/2014/main" id="{9D0D28E8-0177-404A-A177-10708084707B}"/>
              </a:ext>
            </a:extLst>
          </p:cNvPr>
          <p:cNvSpPr/>
          <p:nvPr/>
        </p:nvSpPr>
        <p:spPr>
          <a:xfrm>
            <a:off x="540000" y="5220000"/>
            <a:ext cx="10352492" cy="1611586"/>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36000" rIns="216000" bIns="36000" numCol="1" spcCol="0" rtlCol="0" fromWordArt="0" anchor="ctr" anchorCtr="0" forceAA="0" compatLnSpc="1">
            <a:prstTxWarp prst="textNoShape">
              <a:avLst/>
            </a:prstTxWarp>
            <a:spAutoFit/>
          </a:bodyPr>
          <a:lstStyle/>
          <a:p>
            <a:pPr algn="just"/>
            <a:r>
              <a:rPr lang="en-US" sz="2000">
                <a:solidFill>
                  <a:schemeClr val="accent2">
                    <a:lumMod val="50000"/>
                  </a:schemeClr>
                </a:solidFill>
                <a:latin typeface="Nadianne" panose="03020902050305070206" pitchFamily="66" charset="0"/>
              </a:rPr>
              <a:t>Bulgogi (Korean Barbequed Meat) is the most popular variety of Korean barbecue. Before cooking, the meat is marinated with a mixture of soy sauce, sugar, sesame oil, garlic and pepper. It is traditionally cooked using gridirons or perforated dome griddles that sit on braziers, but pan cooking has become common as well.</a:t>
            </a:r>
          </a:p>
        </p:txBody>
      </p:sp>
      <p:pic>
        <p:nvPicPr>
          <p:cNvPr id="6" name="Rám">
            <a:extLst>
              <a:ext uri="{FF2B5EF4-FFF2-40B4-BE49-F238E27FC236}">
                <a16:creationId xmlns:a16="http://schemas.microsoft.com/office/drawing/2014/main" id="{7D299150-0126-4039-8B8C-B61DC169C50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Tree>
    <p:extLst>
      <p:ext uri="{BB962C8B-B14F-4D97-AF65-F5344CB8AC3E}">
        <p14:creationId xmlns:p14="http://schemas.microsoft.com/office/powerpoint/2010/main" val="3375579264"/>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2"/>
            <a:ext cx="11520000" cy="7092013"/>
          </a:xfrm>
          <a:prstGeom prst="rect">
            <a:avLst/>
          </a:prstGeom>
        </p:spPr>
      </p:pic>
      <p:pic>
        <p:nvPicPr>
          <p:cNvPr id="6" name="Rám">
            <a:extLst>
              <a:ext uri="{FF2B5EF4-FFF2-40B4-BE49-F238E27FC236}">
                <a16:creationId xmlns:a16="http://schemas.microsoft.com/office/drawing/2014/main" id="{2AE85A56-CFF2-43E6-A50C-E411507FDF3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61" y="0"/>
            <a:ext cx="11518965" cy="7091363"/>
          </a:xfrm>
          <a:prstGeom prst="rect">
            <a:avLst/>
          </a:prstGeom>
        </p:spPr>
      </p:pic>
      <p:sp>
        <p:nvSpPr>
          <p:cNvPr id="4" name="Popis">
            <a:extLst>
              <a:ext uri="{FF2B5EF4-FFF2-40B4-BE49-F238E27FC236}">
                <a16:creationId xmlns:a16="http://schemas.microsoft.com/office/drawing/2014/main" id="{233BB019-E9AF-4C49-B0BC-522169A21E39}"/>
              </a:ext>
            </a:extLst>
          </p:cNvPr>
          <p:cNvSpPr/>
          <p:nvPr/>
        </p:nvSpPr>
        <p:spPr>
          <a:xfrm>
            <a:off x="540000" y="5544000"/>
            <a:ext cx="10384674" cy="1303809"/>
          </a:xfrm>
          <a:prstGeom prst="rect">
            <a:avLst/>
          </a:prstGeom>
          <a:gradFill flip="none" rotWithShape="1">
            <a:gsLst>
              <a:gs pos="1000">
                <a:schemeClr val="accent2">
                  <a:lumMod val="0"/>
                  <a:lumOff val="100000"/>
                  <a:alpha val="75000"/>
                </a:schemeClr>
              </a:gs>
              <a:gs pos="100000">
                <a:srgbClr val="BD8122"/>
              </a:gs>
            </a:gsLst>
            <a:path path="circle">
              <a:fillToRect l="50000" t="-80000" r="50000" b="180000"/>
            </a:path>
            <a:tileRect/>
          </a:gradFill>
          <a:effectLst>
            <a:outerShdw blurRad="50800" dist="381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36000" rIns="216000" bIns="36000" numCol="1" spcCol="0" rtlCol="0" fromWordArt="0" anchor="ctr" anchorCtr="0" forceAA="0" compatLnSpc="1">
            <a:prstTxWarp prst="textNoShape">
              <a:avLst/>
            </a:prstTxWarp>
            <a:spAutoFit/>
          </a:bodyPr>
          <a:lstStyle/>
          <a:p>
            <a:pPr algn="just"/>
            <a:r>
              <a:rPr lang="en-US" sz="2000">
                <a:solidFill>
                  <a:schemeClr val="accent2">
                    <a:lumMod val="50000"/>
                  </a:schemeClr>
                </a:solidFill>
                <a:latin typeface="Nadianne" panose="03020902050305070206" pitchFamily="66" charset="0"/>
              </a:rPr>
              <a:t>Sake, the Japanese Rice Wine. A toast to all of you friends. Have a nice Asian tour and let me know if you have enjoyed all these Asian Food Delicacies.</a:t>
            </a:r>
          </a:p>
          <a:p>
            <a:pPr algn="ctr"/>
            <a:r>
              <a:rPr lang="sk-SK" sz="2000">
                <a:solidFill>
                  <a:schemeClr val="accent2">
                    <a:lumMod val="50000"/>
                  </a:schemeClr>
                </a:solidFill>
                <a:latin typeface="Nadianne" panose="03020902050305070206" pitchFamily="66" charset="0"/>
              </a:rPr>
              <a:t>                                    T</a:t>
            </a:r>
            <a:r>
              <a:rPr lang="en-US" sz="2000">
                <a:solidFill>
                  <a:schemeClr val="accent2">
                    <a:lumMod val="50000"/>
                  </a:schemeClr>
                </a:solidFill>
                <a:latin typeface="Nadianne" panose="03020902050305070206" pitchFamily="66" charset="0"/>
              </a:rPr>
              <a:t>ony Chacko (tonychacko2000@gmail.com)</a:t>
            </a:r>
          </a:p>
        </p:txBody>
      </p:sp>
    </p:spTree>
    <p:extLst>
      <p:ext uri="{BB962C8B-B14F-4D97-AF65-F5344CB8AC3E}">
        <p14:creationId xmlns:p14="http://schemas.microsoft.com/office/powerpoint/2010/main" val="1840582406"/>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Rám">
            <a:extLst>
              <a:ext uri="{FF2B5EF4-FFF2-40B4-BE49-F238E27FC236}">
                <a16:creationId xmlns:a16="http://schemas.microsoft.com/office/drawing/2014/main" id="{1971640F-08E2-499F-B7B3-8E131923D1E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61" y="0"/>
            <a:ext cx="11518965" cy="7091363"/>
          </a:xfrm>
          <a:prstGeom prst="rect">
            <a:avLst/>
          </a:prstGeom>
        </p:spPr>
      </p:pic>
      <p:grpSp>
        <p:nvGrpSpPr>
          <p:cNvPr id="3" name="VIZ 2">
            <a:extLst>
              <a:ext uri="{FF2B5EF4-FFF2-40B4-BE49-F238E27FC236}">
                <a16:creationId xmlns:a16="http://schemas.microsoft.com/office/drawing/2014/main" id="{C4070245-EDD9-4678-958A-70D6CE4A9285}"/>
              </a:ext>
            </a:extLst>
          </p:cNvPr>
          <p:cNvGrpSpPr/>
          <p:nvPr/>
        </p:nvGrpSpPr>
        <p:grpSpPr>
          <a:xfrm>
            <a:off x="5292725" y="3365500"/>
            <a:ext cx="5564188" cy="3152775"/>
            <a:chOff x="5292725" y="3365500"/>
            <a:chExt cx="5564188" cy="3152775"/>
          </a:xfrm>
        </p:grpSpPr>
        <p:pic>
          <p:nvPicPr>
            <p:cNvPr id="18" name="Vizitka 2">
              <a:extLst>
                <a:ext uri="{FF2B5EF4-FFF2-40B4-BE49-F238E27FC236}">
                  <a16:creationId xmlns:a16="http://schemas.microsoft.com/office/drawing/2014/main" id="{E0423A7C-564F-4B4F-ABC9-3384067D26AD}"/>
                </a:ext>
              </a:extLst>
            </p:cNvPr>
            <p:cNvPicPr>
              <a:picLocks/>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346000" y="3430588"/>
              <a:ext cx="5472000" cy="3024000"/>
            </a:xfrm>
            <a:prstGeom prst="rect">
              <a:avLst/>
            </a:prstGeom>
            <a:ln w="44450">
              <a:solidFill>
                <a:srgbClr val="A4761A"/>
              </a:solidFill>
            </a:ln>
          </p:spPr>
        </p:pic>
        <p:pic>
          <p:nvPicPr>
            <p:cNvPr id="4104" name="Roh 2b">
              <a:extLst>
                <a:ext uri="{FF2B5EF4-FFF2-40B4-BE49-F238E27FC236}">
                  <a16:creationId xmlns:a16="http://schemas.microsoft.com/office/drawing/2014/main" id="{9B38BC63-161B-4814-B049-403E85FB7BF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60013" y="3365500"/>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7" name="Roh 2c">
              <a:extLst>
                <a:ext uri="{FF2B5EF4-FFF2-40B4-BE49-F238E27FC236}">
                  <a16:creationId xmlns:a16="http://schemas.microsoft.com/office/drawing/2014/main" id="{BC1AD7FD-429A-4302-9B5A-1B7A46E8A55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92725" y="5921375"/>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5" name="Roh 2d">
              <a:extLst>
                <a:ext uri="{FF2B5EF4-FFF2-40B4-BE49-F238E27FC236}">
                  <a16:creationId xmlns:a16="http://schemas.microsoft.com/office/drawing/2014/main" id="{D2D12013-5ACD-4F03-BFD9-4563F88BDF3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260013" y="5921375"/>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Logo">
              <a:extLst>
                <a:ext uri="{FF2B5EF4-FFF2-40B4-BE49-F238E27FC236}">
                  <a16:creationId xmlns:a16="http://schemas.microsoft.com/office/drawing/2014/main" id="{58E0074D-BB53-4021-89D0-E2E6851A7F5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177238" y="3882270"/>
              <a:ext cx="3809524" cy="2120635"/>
            </a:xfrm>
            <a:prstGeom prst="rect">
              <a:avLst/>
            </a:prstGeom>
          </p:spPr>
        </p:pic>
      </p:grpSp>
      <p:grpSp>
        <p:nvGrpSpPr>
          <p:cNvPr id="2" name="VIZ 1">
            <a:extLst>
              <a:ext uri="{FF2B5EF4-FFF2-40B4-BE49-F238E27FC236}">
                <a16:creationId xmlns:a16="http://schemas.microsoft.com/office/drawing/2014/main" id="{EC8B6AE9-BBEA-49AF-8E66-E4D0096D3BE0}"/>
              </a:ext>
            </a:extLst>
          </p:cNvPr>
          <p:cNvGrpSpPr/>
          <p:nvPr/>
        </p:nvGrpSpPr>
        <p:grpSpPr>
          <a:xfrm>
            <a:off x="684213" y="576263"/>
            <a:ext cx="5529262" cy="3152775"/>
            <a:chOff x="684213" y="576263"/>
            <a:chExt cx="5529262" cy="3152775"/>
          </a:xfrm>
        </p:grpSpPr>
        <p:pic>
          <p:nvPicPr>
            <p:cNvPr id="4" name="Vizitka 1">
              <a:extLst>
                <a:ext uri="{FF2B5EF4-FFF2-40B4-BE49-F238E27FC236}">
                  <a16:creationId xmlns:a16="http://schemas.microsoft.com/office/drawing/2014/main" id="{7D4E85E8-6BF2-457D-BEEA-3A6E14737E46}"/>
                </a:ext>
              </a:extLst>
            </p:cNvPr>
            <p:cNvPicPr>
              <a:picLocks/>
            </p:cNvPicPr>
            <p:nvPr/>
          </p:nvPicPr>
          <p:blipFill>
            <a:blip r:embed="rId8"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31520" y="641350"/>
              <a:ext cx="5436000" cy="3024000"/>
            </a:xfrm>
            <a:prstGeom prst="rect">
              <a:avLst/>
            </a:prstGeom>
            <a:ln w="44450">
              <a:solidFill>
                <a:srgbClr val="A4761A"/>
              </a:solidFill>
            </a:ln>
          </p:spPr>
        </p:pic>
        <p:pic>
          <p:nvPicPr>
            <p:cNvPr id="4101" name="Roh 1a">
              <a:extLst>
                <a:ext uri="{FF2B5EF4-FFF2-40B4-BE49-F238E27FC236}">
                  <a16:creationId xmlns:a16="http://schemas.microsoft.com/office/drawing/2014/main" id="{A31E249C-02C3-4757-91EA-6D04B936B02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84213" y="576263"/>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2" name="Roh 1b">
              <a:extLst>
                <a:ext uri="{FF2B5EF4-FFF2-40B4-BE49-F238E27FC236}">
                  <a16:creationId xmlns:a16="http://schemas.microsoft.com/office/drawing/2014/main" id="{2F7DC12D-5F4A-4EB4-82EF-50258D9ECAD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16575" y="576263"/>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Roh 1c">
              <a:extLst>
                <a:ext uri="{FF2B5EF4-FFF2-40B4-BE49-F238E27FC236}">
                  <a16:creationId xmlns:a16="http://schemas.microsoft.com/office/drawing/2014/main" id="{5492D76C-EA98-47A4-ADFB-132DE1ACB3E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4213" y="3132138"/>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6" name="Roh 1d">
              <a:extLst>
                <a:ext uri="{FF2B5EF4-FFF2-40B4-BE49-F238E27FC236}">
                  <a16:creationId xmlns:a16="http://schemas.microsoft.com/office/drawing/2014/main" id="{F07990D8-BB6F-4228-98D2-5F2BA02C7E5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16575" y="3132138"/>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1a">
              <a:extLst>
                <a:ext uri="{FF2B5EF4-FFF2-40B4-BE49-F238E27FC236}">
                  <a16:creationId xmlns:a16="http://schemas.microsoft.com/office/drawing/2014/main" id="{59BADC88-7CAF-4EA1-8AD7-54EF7D82C9AF}"/>
                </a:ext>
              </a:extLst>
            </p:cNvPr>
            <p:cNvSpPr txBox="1"/>
            <p:nvPr/>
          </p:nvSpPr>
          <p:spPr>
            <a:xfrm>
              <a:off x="981075" y="802871"/>
              <a:ext cx="4908550" cy="1077218"/>
            </a:xfrm>
            <a:prstGeom prst="rect">
              <a:avLst/>
            </a:prstGeom>
            <a:noFill/>
          </p:spPr>
          <p:txBody>
            <a:bodyPr wrap="square" rtlCol="0">
              <a:spAutoFit/>
            </a:bodyPr>
            <a:lstStyle/>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a:ln w="3175">
                    <a:solidFill>
                      <a:prstClr val="black">
                        <a:alpha val="55000"/>
                      </a:prstClr>
                    </a:solidFill>
                  </a:ln>
                  <a:solidFill>
                    <a:srgbClr val="FBAC19"/>
                  </a:solidFill>
                  <a:effectLst/>
                  <a:uLnTx/>
                  <a:uFillTx/>
                  <a:latin typeface="Nadianne" panose="03020902050305070206" pitchFamily="66" charset="0"/>
                </a:rPr>
                <a:t>Hope you have enjoyed viewing this presentation</a:t>
              </a:r>
            </a:p>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a:ln w="3175">
                    <a:solidFill>
                      <a:prstClr val="black">
                        <a:alpha val="55000"/>
                      </a:prstClr>
                    </a:solidFill>
                  </a:ln>
                  <a:solidFill>
                    <a:srgbClr val="FBAC19"/>
                  </a:solidFill>
                  <a:effectLst/>
                  <a:uLnTx/>
                  <a:uFillTx/>
                  <a:latin typeface="Nadianne" panose="03020902050305070206" pitchFamily="66" charset="0"/>
                </a:rPr>
                <a:t>Have a nice day</a:t>
              </a:r>
              <a:endParaRPr kumimoji="0" lang="sk-SK" sz="2800" b="0" i="0" u="none" strike="noStrike" kern="1200" cap="none" spc="0" normalizeH="0" baseline="0" noProof="0">
                <a:ln w="3175">
                  <a:solidFill>
                    <a:prstClr val="black">
                      <a:alpha val="55000"/>
                    </a:prstClr>
                  </a:solidFill>
                </a:ln>
                <a:solidFill>
                  <a:srgbClr val="FBAC19"/>
                </a:solidFill>
                <a:effectLst/>
                <a:uLnTx/>
                <a:uFillTx/>
                <a:latin typeface="Nadianne" panose="03020902050305070206" pitchFamily="66" charset="0"/>
              </a:endParaRPr>
            </a:p>
          </p:txBody>
        </p:sp>
        <p:sp>
          <p:nvSpPr>
            <p:cNvPr id="7" name="Text 1b">
              <a:extLst>
                <a:ext uri="{FF2B5EF4-FFF2-40B4-BE49-F238E27FC236}">
                  <a16:creationId xmlns:a16="http://schemas.microsoft.com/office/drawing/2014/main" id="{A536E3B3-9ABF-43AF-B8C4-2DE834F3D4C1}"/>
                </a:ext>
              </a:extLst>
            </p:cNvPr>
            <p:cNvSpPr txBox="1"/>
            <p:nvPr/>
          </p:nvSpPr>
          <p:spPr>
            <a:xfrm>
              <a:off x="1025525" y="2753346"/>
              <a:ext cx="4889500" cy="692497"/>
            </a:xfrm>
            <a:prstGeom prst="rect">
              <a:avLst/>
            </a:prstGeom>
            <a:noFill/>
          </p:spPr>
          <p:txBody>
            <a:bodyPr wrap="square" rtlCol="0">
              <a:spAutoFit/>
            </a:bodyPr>
            <a:lstStyle/>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sz="1600" b="0" i="1" u="none" strike="noStrike" kern="1200" cap="none" spc="0" normalizeH="0" baseline="0" noProof="0">
                  <a:ln>
                    <a:noFill/>
                  </a:ln>
                  <a:solidFill>
                    <a:srgbClr val="ED7D31">
                      <a:lumMod val="50000"/>
                    </a:srgbClr>
                  </a:solidFill>
                  <a:effectLst/>
                  <a:uLnTx/>
                  <a:uFillTx/>
                  <a:latin typeface="Belwe Cn BT" panose="02060806050305020504" pitchFamily="18" charset="0"/>
                  <a:ea typeface="+mn-ea"/>
                  <a:cs typeface="+mn-cs"/>
                </a:rPr>
                <a:t>With regards </a:t>
              </a:r>
              <a:r>
                <a:rPr kumimoji="0" lang="sk-SK" sz="1600" b="0" i="1" u="none" strike="noStrike" kern="1200" cap="none" spc="0" normalizeH="0" baseline="0" noProof="0">
                  <a:ln>
                    <a:noFill/>
                  </a:ln>
                  <a:solidFill>
                    <a:srgbClr val="ED7D31">
                      <a:lumMod val="50000"/>
                    </a:srgbClr>
                  </a:solidFill>
                  <a:effectLst/>
                  <a:uLnTx/>
                  <a:uFillTx/>
                  <a:latin typeface="Belwe Cn BT" panose="02060806050305020504" pitchFamily="18" charset="0"/>
                  <a:ea typeface="+mn-ea"/>
                  <a:cs typeface="+mn-cs"/>
                </a:rPr>
                <a:t>-</a:t>
              </a:r>
              <a:r>
                <a:rPr kumimoji="0" lang="en-US" sz="1600" b="0" i="1" u="none" strike="noStrike" kern="1200" cap="none" spc="0" normalizeH="0" baseline="0" noProof="0">
                  <a:ln>
                    <a:noFill/>
                  </a:ln>
                  <a:solidFill>
                    <a:srgbClr val="ED7D31">
                      <a:lumMod val="50000"/>
                    </a:srgbClr>
                  </a:solidFill>
                  <a:effectLst/>
                  <a:uLnTx/>
                  <a:uFillTx/>
                  <a:latin typeface="Belwe Cn BT" panose="02060806050305020504" pitchFamily="18" charset="0"/>
                  <a:ea typeface="+mn-ea"/>
                  <a:cs typeface="+mn-cs"/>
                </a:rPr>
                <a:t> Tony Chacko and Steve Rumpler</a:t>
              </a:r>
            </a:p>
            <a:p>
              <a:pPr marL="0" marR="0" lvl="0" indent="0" algn="ctr" defTabSz="457200" rtl="0" eaLnBrk="0" fontAlgn="base" latinLnBrk="0" hangingPunct="0">
                <a:lnSpc>
                  <a:spcPct val="100000"/>
                </a:lnSpc>
                <a:spcBef>
                  <a:spcPct val="0"/>
                </a:spcBef>
                <a:spcAft>
                  <a:spcPct val="0"/>
                </a:spcAft>
                <a:buClrTx/>
                <a:buSzTx/>
                <a:buFontTx/>
                <a:buNone/>
                <a:tabLst/>
                <a:defRPr/>
              </a:pPr>
              <a:endParaRPr kumimoji="0" lang="en-US" sz="9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Calibri" panose="020F0502020204030204" pitchFamily="34" charset="0"/>
                  <a:ea typeface="+mn-ea"/>
                  <a:cs typeface="+mn-cs"/>
                </a:rPr>
                <a:t>(tonychacko2000@gmail.com   /   </a:t>
              </a:r>
              <a:r>
                <a:rPr lang="sk-SK" sz="1400" b="1">
                  <a:solidFill>
                    <a:prstClr val="black"/>
                  </a:solidFill>
                  <a:latin typeface="Calibri" panose="020F0502020204030204" pitchFamily="34" charset="0"/>
                </a:rPr>
                <a:t>pista2011</a:t>
              </a:r>
              <a:r>
                <a:rPr kumimoji="0" lang="en-US" sz="1400" b="1" i="0" u="none" strike="noStrike" kern="1200" cap="none" spc="0" normalizeH="0" baseline="0" noProof="0">
                  <a:ln>
                    <a:noFill/>
                  </a:ln>
                  <a:solidFill>
                    <a:prstClr val="black"/>
                  </a:solidFill>
                  <a:effectLst/>
                  <a:uLnTx/>
                  <a:uFillTx/>
                  <a:latin typeface="Calibri" panose="020F0502020204030204" pitchFamily="34" charset="0"/>
                  <a:ea typeface="+mn-ea"/>
                  <a:cs typeface="+mn-cs"/>
                </a:rPr>
                <a:t>@gmail.com)</a:t>
              </a:r>
            </a:p>
          </p:txBody>
        </p:sp>
        <p:sp>
          <p:nvSpPr>
            <p:cNvPr id="8" name="Text 2a">
              <a:extLst>
                <a:ext uri="{FF2B5EF4-FFF2-40B4-BE49-F238E27FC236}">
                  <a16:creationId xmlns:a16="http://schemas.microsoft.com/office/drawing/2014/main" id="{27F13D52-E456-4A6B-98C0-537C1CA73257}"/>
                </a:ext>
              </a:extLst>
            </p:cNvPr>
            <p:cNvSpPr txBox="1"/>
            <p:nvPr/>
          </p:nvSpPr>
          <p:spPr>
            <a:xfrm>
              <a:off x="1594764" y="2414792"/>
              <a:ext cx="3681171" cy="338554"/>
            </a:xfrm>
            <a:prstGeom prst="rect">
              <a:avLst/>
            </a:prstGeom>
            <a:noFill/>
          </p:spPr>
          <p:txBody>
            <a:bodyPr wrap="square" rtlCol="0">
              <a:spAutoFit/>
            </a:bodyPr>
            <a:lstStyle/>
            <a:p>
              <a:pPr lvl="0" algn="ctr" eaLnBrk="0" fontAlgn="base" hangingPunct="0">
                <a:spcBef>
                  <a:spcPct val="0"/>
                </a:spcBef>
                <a:spcAft>
                  <a:spcPct val="0"/>
                </a:spcAft>
              </a:pPr>
              <a:r>
                <a:rPr kumimoji="0" lang="sk-SK" sz="1600" b="0" i="1" u="none" strike="noStrike" kern="1200" cap="none" spc="0" normalizeH="0" baseline="0" noProof="0">
                  <a:ln>
                    <a:noFill/>
                  </a:ln>
                  <a:solidFill>
                    <a:srgbClr val="843C0C"/>
                  </a:solidFill>
                  <a:effectLst/>
                  <a:uLnTx/>
                  <a:uFillTx/>
                  <a:latin typeface="Belwe Cn BT" panose="02060806050305020504" pitchFamily="18" charset="0"/>
                  <a:ea typeface="+mn-ea"/>
                  <a:cs typeface="+mn-cs"/>
                </a:rPr>
                <a:t>Music </a:t>
              </a:r>
              <a:r>
                <a:rPr lang="sk-SK" sz="1600" i="1">
                  <a:solidFill>
                    <a:srgbClr val="843C0C"/>
                  </a:solidFill>
                  <a:latin typeface="Belwe Cn BT" panose="02060806050305020504" pitchFamily="18" charset="0"/>
                </a:rPr>
                <a:t>: Konstantin Klashtorni - Evening Sun </a:t>
              </a:r>
              <a:endParaRPr kumimoji="0" lang="sk-SK" sz="1600" b="0" i="1" u="none" strike="noStrike" kern="1200" cap="none" spc="0" normalizeH="0" baseline="0" noProof="0">
                <a:ln>
                  <a:noFill/>
                </a:ln>
                <a:solidFill>
                  <a:srgbClr val="843C0C"/>
                </a:solidFill>
                <a:effectLst/>
                <a:uLnTx/>
                <a:uFillTx/>
                <a:latin typeface="Belwe Cn BT" panose="02060806050305020504" pitchFamily="18" charset="0"/>
                <a:ea typeface="+mn-ea"/>
                <a:cs typeface="+mn-cs"/>
              </a:endParaRPr>
            </a:p>
          </p:txBody>
        </p:sp>
      </p:grpSp>
      <p:pic>
        <p:nvPicPr>
          <p:cNvPr id="4114" name="Ornament 2">
            <a:extLst>
              <a:ext uri="{FF2B5EF4-FFF2-40B4-BE49-F238E27FC236}">
                <a16:creationId xmlns:a16="http://schemas.microsoft.com/office/drawing/2014/main" id="{91DB2BED-837A-4DDB-A5BF-0ED954204744}"/>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15" name="Ornament 1">
            <a:extLst>
              <a:ext uri="{FF2B5EF4-FFF2-40B4-BE49-F238E27FC236}">
                <a16:creationId xmlns:a16="http://schemas.microsoft.com/office/drawing/2014/main" id="{BD45F722-79CA-40BA-892B-8F479F6CC8C8}"/>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9105900" y="654050"/>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82036487"/>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Effect transition="in" filter="fade">
                                      <p:cBhvr>
                                        <p:cTn id="9" dur="2000"/>
                                        <p:tgtEl>
                                          <p:spTgt spid="2"/>
                                        </p:tgtEl>
                                      </p:cBhvr>
                                    </p:animEffect>
                                    <p:anim calcmode="lin" valueType="num">
                                      <p:cBhvr>
                                        <p:cTn id="10" dur="2000" fill="hold"/>
                                        <p:tgtEl>
                                          <p:spTgt spid="2"/>
                                        </p:tgtEl>
                                        <p:attrNameLst>
                                          <p:attrName>ppt_x</p:attrName>
                                        </p:attrNameLst>
                                      </p:cBhvr>
                                      <p:tavLst>
                                        <p:tav tm="0">
                                          <p:val>
                                            <p:fltVal val="0.5"/>
                                          </p:val>
                                        </p:tav>
                                        <p:tav tm="100000">
                                          <p:val>
                                            <p:strVal val="#ppt_x"/>
                                          </p:val>
                                        </p:tav>
                                      </p:tavLst>
                                    </p:anim>
                                    <p:anim calcmode="lin" valueType="num">
                                      <p:cBhvr>
                                        <p:cTn id="11" dur="2000" fill="hold"/>
                                        <p:tgtEl>
                                          <p:spTgt spid="2"/>
                                        </p:tgtEl>
                                        <p:attrNameLst>
                                          <p:attrName>ppt_y</p:attrName>
                                        </p:attrNameLst>
                                      </p:cBhvr>
                                      <p:tavLst>
                                        <p:tav tm="0">
                                          <p:val>
                                            <p:fltVal val="0.5"/>
                                          </p:val>
                                        </p:tav>
                                        <p:tav tm="100000">
                                          <p:val>
                                            <p:strVal val="#ppt_y"/>
                                          </p:val>
                                        </p:tav>
                                      </p:tavLst>
                                    </p:anim>
                                  </p:childTnLst>
                                </p:cTn>
                              </p:par>
                              <p:par>
                                <p:cTn id="12" presetID="53" presetClass="entr" presetSubtype="528" fill="hold" nodeType="withEffect">
                                  <p:stCondLst>
                                    <p:cond delay="1000"/>
                                  </p:stCondLst>
                                  <p:childTnLst>
                                    <p:set>
                                      <p:cBhvr>
                                        <p:cTn id="13" dur="1" fill="hold">
                                          <p:stCondLst>
                                            <p:cond delay="0"/>
                                          </p:stCondLst>
                                        </p:cTn>
                                        <p:tgtEl>
                                          <p:spTgt spid="3"/>
                                        </p:tgtEl>
                                        <p:attrNameLst>
                                          <p:attrName>style.visibility</p:attrName>
                                        </p:attrNameLst>
                                      </p:cBhvr>
                                      <p:to>
                                        <p:strVal val="visible"/>
                                      </p:to>
                                    </p:set>
                                    <p:anim calcmode="lin" valueType="num">
                                      <p:cBhvr>
                                        <p:cTn id="14" dur="2000" fill="hold"/>
                                        <p:tgtEl>
                                          <p:spTgt spid="3"/>
                                        </p:tgtEl>
                                        <p:attrNameLst>
                                          <p:attrName>ppt_w</p:attrName>
                                        </p:attrNameLst>
                                      </p:cBhvr>
                                      <p:tavLst>
                                        <p:tav tm="0">
                                          <p:val>
                                            <p:fltVal val="0"/>
                                          </p:val>
                                        </p:tav>
                                        <p:tav tm="100000">
                                          <p:val>
                                            <p:strVal val="#ppt_w"/>
                                          </p:val>
                                        </p:tav>
                                      </p:tavLst>
                                    </p:anim>
                                    <p:anim calcmode="lin" valueType="num">
                                      <p:cBhvr>
                                        <p:cTn id="15" dur="2000" fill="hold"/>
                                        <p:tgtEl>
                                          <p:spTgt spid="3"/>
                                        </p:tgtEl>
                                        <p:attrNameLst>
                                          <p:attrName>ppt_h</p:attrName>
                                        </p:attrNameLst>
                                      </p:cBhvr>
                                      <p:tavLst>
                                        <p:tav tm="0">
                                          <p:val>
                                            <p:fltVal val="0"/>
                                          </p:val>
                                        </p:tav>
                                        <p:tav tm="100000">
                                          <p:val>
                                            <p:strVal val="#ppt_h"/>
                                          </p:val>
                                        </p:tav>
                                      </p:tavLst>
                                    </p:anim>
                                    <p:animEffect transition="in" filter="fade">
                                      <p:cBhvr>
                                        <p:cTn id="16" dur="2000"/>
                                        <p:tgtEl>
                                          <p:spTgt spid="3"/>
                                        </p:tgtEl>
                                      </p:cBhvr>
                                    </p:animEffect>
                                    <p:anim calcmode="lin" valueType="num">
                                      <p:cBhvr>
                                        <p:cTn id="17" dur="2000" fill="hold"/>
                                        <p:tgtEl>
                                          <p:spTgt spid="3"/>
                                        </p:tgtEl>
                                        <p:attrNameLst>
                                          <p:attrName>ppt_x</p:attrName>
                                        </p:attrNameLst>
                                      </p:cBhvr>
                                      <p:tavLst>
                                        <p:tav tm="0">
                                          <p:val>
                                            <p:fltVal val="0.5"/>
                                          </p:val>
                                        </p:tav>
                                        <p:tav tm="100000">
                                          <p:val>
                                            <p:strVal val="#ppt_x"/>
                                          </p:val>
                                        </p:tav>
                                      </p:tavLst>
                                    </p:anim>
                                    <p:anim calcmode="lin" valueType="num">
                                      <p:cBhvr>
                                        <p:cTn id="18" dur="200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817473"/>
            <a:ext cx="11520487" cy="216366"/>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6391" tIns="43196" rIns="86391" bIns="43196"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864038" eaLnBrk="1" fontAlgn="base" hangingPunct="1">
              <a:spcBef>
                <a:spcPct val="0"/>
              </a:spcBef>
              <a:spcAft>
                <a:spcPct val="0"/>
              </a:spcAft>
              <a:defRPr/>
            </a:pPr>
            <a:endParaRPr lang="sk-SK" altLang="sk-SK" sz="1714">
              <a:solidFill>
                <a:srgbClr val="000000"/>
              </a:solidFill>
              <a:latin typeface="Arial" pitchFamily="34" charset="0"/>
              <a:ea typeface="MS Gothic" panose="020B0609070205080204" pitchFamily="49" charset="-128"/>
            </a:endParaRPr>
          </a:p>
        </p:txBody>
      </p:sp>
      <p:sp>
        <p:nvSpPr>
          <p:cNvPr id="82947" name="Rectangle 5">
            <a:extLst>
              <a:ext uri="{FF2B5EF4-FFF2-40B4-BE49-F238E27FC236}">
                <a16:creationId xmlns:a16="http://schemas.microsoft.com/office/drawing/2014/main" id="{21BFC997-EB8B-4C74-ADEB-0ED3FF576288}"/>
              </a:ext>
            </a:extLst>
          </p:cNvPr>
          <p:cNvSpPr>
            <a:spLocks noChangeArrowheads="1"/>
          </p:cNvSpPr>
          <p:nvPr/>
        </p:nvSpPr>
        <p:spPr bwMode="auto">
          <a:xfrm>
            <a:off x="1" y="2033839"/>
            <a:ext cx="11520488" cy="4751895"/>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6391" tIns="43196" rIns="86391" bIns="43196"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864038" eaLnBrk="1" fontAlgn="base" hangingPunct="1">
              <a:spcBef>
                <a:spcPct val="0"/>
              </a:spcBef>
              <a:spcAft>
                <a:spcPct val="0"/>
              </a:spcAft>
              <a:defRPr/>
            </a:pPr>
            <a:endParaRPr lang="sk-SK" altLang="sk-SK" sz="1714">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12176" y="305629"/>
            <a:ext cx="4609012" cy="1476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439724" y="2105962"/>
            <a:ext cx="8641046" cy="22505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6391" tIns="43196" rIns="86391" bIns="43196">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864038" eaLnBrk="1" fontAlgn="base" hangingPunct="1">
              <a:spcBef>
                <a:spcPct val="50000"/>
              </a:spcBef>
              <a:spcAft>
                <a:spcPct val="0"/>
              </a:spcAft>
              <a:defRPr/>
            </a:pPr>
            <a:r>
              <a:rPr lang="es-ES" altLang="sk-SK" sz="5658" b="1">
                <a:solidFill>
                  <a:srgbClr val="000000"/>
                </a:solidFill>
                <a:latin typeface="Kristen ITC" pitchFamily="66" charset="0"/>
                <a:ea typeface="MS Gothic" panose="020B0609070205080204" pitchFamily="49" charset="-128"/>
              </a:rPr>
              <a:t>¿Te ha gustado?</a:t>
            </a:r>
            <a:r>
              <a:rPr lang="es-ES" altLang="sk-SK" sz="4543">
                <a:solidFill>
                  <a:srgbClr val="000000"/>
                </a:solidFill>
                <a:latin typeface="Kristen ITC" pitchFamily="66" charset="0"/>
                <a:ea typeface="MS Gothic" panose="020B0609070205080204" pitchFamily="49" charset="-128"/>
              </a:rPr>
              <a:t> </a:t>
            </a:r>
            <a:br>
              <a:rPr lang="es-ES" altLang="sk-SK" sz="4543">
                <a:solidFill>
                  <a:srgbClr val="000000"/>
                </a:solidFill>
                <a:latin typeface="Kristen ITC" pitchFamily="66" charset="0"/>
                <a:ea typeface="MS Gothic" panose="020B0609070205080204" pitchFamily="49" charset="-128"/>
              </a:rPr>
            </a:br>
            <a:r>
              <a:rPr lang="es-ES" altLang="sk-SK" sz="4200">
                <a:solidFill>
                  <a:srgbClr val="000000"/>
                </a:solidFill>
                <a:latin typeface="Kristen ITC" pitchFamily="66" charset="0"/>
                <a:ea typeface="MS Gothic" panose="020B0609070205080204" pitchFamily="49" charset="-128"/>
              </a:rPr>
              <a:t>Puedes ver más entrando </a:t>
            </a:r>
            <a:br>
              <a:rPr lang="es-ES" altLang="sk-SK" sz="4200">
                <a:solidFill>
                  <a:srgbClr val="000000"/>
                </a:solidFill>
                <a:latin typeface="Kristen ITC" pitchFamily="66" charset="0"/>
                <a:ea typeface="MS Gothic" panose="020B0609070205080204" pitchFamily="49" charset="-128"/>
              </a:rPr>
            </a:br>
            <a:r>
              <a:rPr lang="es-ES" altLang="sk-SK" sz="4200" b="1">
                <a:solidFill>
                  <a:srgbClr val="40F903"/>
                </a:solidFill>
                <a:latin typeface="Kristen ITC" pitchFamily="66" charset="0"/>
                <a:ea typeface="MS Gothic" panose="020B0609070205080204" pitchFamily="49" charset="-128"/>
                <a:hlinkClick r:id="rId2"/>
              </a:rPr>
              <a:t>Aquí</a:t>
            </a:r>
            <a:endParaRPr lang="es-ES" altLang="sk-SK" sz="4200"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809857" y="4743183"/>
            <a:ext cx="2520192" cy="1801872"/>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6391" tIns="43196" rIns="86391" bIns="43196">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864038" eaLnBrk="1" fontAlgn="base" hangingPunct="1">
              <a:spcBef>
                <a:spcPct val="50000"/>
              </a:spcBef>
              <a:spcAft>
                <a:spcPct val="0"/>
              </a:spcAft>
              <a:defRPr/>
            </a:pPr>
            <a:r>
              <a:rPr lang="es-ES_tradnl" altLang="sk-SK" sz="1714"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714" b="1">
                <a:solidFill>
                  <a:srgbClr val="0066FF"/>
                </a:solidFill>
                <a:latin typeface="Arial" pitchFamily="34" charset="0"/>
                <a:ea typeface="MS Gothic" panose="020B0609070205080204" pitchFamily="49" charset="-128"/>
              </a:rPr>
              <a:t> </a:t>
            </a:r>
          </a:p>
          <a:p>
            <a:pPr defTabSz="864038" eaLnBrk="1" fontAlgn="base" hangingPunct="1">
              <a:spcBef>
                <a:spcPct val="50000"/>
              </a:spcBef>
              <a:spcAft>
                <a:spcPct val="0"/>
              </a:spcAft>
              <a:defRPr/>
            </a:pPr>
            <a:endParaRPr lang="es-ES" altLang="sk-SK" sz="1714"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0109" y="4405704"/>
            <a:ext cx="2231703" cy="2231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30052" y="4964990"/>
            <a:ext cx="1152593" cy="936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439724" y="3114312"/>
            <a:ext cx="503494" cy="503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439724" y="3617806"/>
            <a:ext cx="503494" cy="503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439724" y="4121300"/>
            <a:ext cx="503494" cy="504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439724" y="4626155"/>
            <a:ext cx="503494" cy="503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
            <a:extLst>
              <a:ext uri="{FF2B5EF4-FFF2-40B4-BE49-F238E27FC236}">
                <a16:creationId xmlns:a16="http://schemas.microsoft.com/office/drawing/2014/main" id="{3D7F23E1-6E88-4F8A-9D9E-D192894DB8B1}"/>
              </a:ext>
            </a:extLst>
          </p:cNvPr>
          <p:cNvSpPr/>
          <p:nvPr/>
        </p:nvSpPr>
        <p:spPr>
          <a:xfrm>
            <a:off x="8586506" y="5445396"/>
            <a:ext cx="1973372" cy="548818"/>
          </a:xfrm>
          <a:prstGeom prst="rect">
            <a:avLst/>
          </a:prstGeom>
          <a:noFill/>
        </p:spPr>
        <p:txBody>
          <a:bodyPr lIns="86306" tIns="43155" rIns="86306" bIns="43155">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863143">
              <a:defRPr/>
            </a:pPr>
            <a:r>
              <a:rPr lang="sk-SK" sz="3000" b="1" spc="47">
                <a:ln w="11430"/>
                <a:solidFill>
                  <a:srgbClr val="0033CC"/>
                </a:solidFill>
                <a:effectLst>
                  <a:outerShdw blurRad="76200" dist="50800" dir="5400000" algn="tl" rotWithShape="0">
                    <a:srgbClr val="000000">
                      <a:alpha val="65000"/>
                    </a:srgbClr>
                  </a:outerShdw>
                </a:effectLst>
                <a:latin typeface="Castanet" pitchFamily="2" charset="0"/>
                <a:ea typeface="MS Gothic" panose="020B0609070205080204" pitchFamily="49" charset="-128"/>
                <a:cs typeface="Arial"/>
              </a:rPr>
              <a:t>F I N</a:t>
            </a:r>
          </a:p>
        </p:txBody>
      </p:sp>
      <p:sp>
        <p:nvSpPr>
          <p:cNvPr id="19" name="Ovál">
            <a:extLst>
              <a:ext uri="{FF2B5EF4-FFF2-40B4-BE49-F238E27FC236}">
                <a16:creationId xmlns:a16="http://schemas.microsoft.com/office/drawing/2014/main" id="{F5914AEA-BD40-4A3B-B139-4556BFE24B08}"/>
              </a:ext>
            </a:extLst>
          </p:cNvPr>
          <p:cNvSpPr/>
          <p:nvPr/>
        </p:nvSpPr>
        <p:spPr>
          <a:xfrm>
            <a:off x="8332387" y="5328406"/>
            <a:ext cx="2482089" cy="786539"/>
          </a:xfrm>
          <a:prstGeom prst="ellipse">
            <a:avLst/>
          </a:prstGeom>
          <a:noFill/>
          <a:ln w="25400" cap="flat" cmpd="sng" algn="ctr">
            <a:solidFill>
              <a:srgbClr val="1F497D">
                <a:lumMod val="40000"/>
                <a:lumOff val="60000"/>
              </a:srgbClr>
            </a:solidFill>
            <a:prstDash val="solid"/>
          </a:ln>
          <a:effectLst/>
        </p:spPr>
        <p:txBody>
          <a:bodyPr lIns="86306" tIns="43155" rIns="86306" bIns="43155" anchor="ctr"/>
          <a:lstStyle/>
          <a:p>
            <a:pPr algn="ctr" defTabSz="863143">
              <a:defRPr/>
            </a:pPr>
            <a:endParaRPr lang="sk-SK" sz="1714" kern="0">
              <a:solidFill>
                <a:prstClr val="white"/>
              </a:solidFill>
              <a:latin typeface="Calibri"/>
              <a:ea typeface="MS Gothic" panose="020B0609070205080204" pitchFamily="49" charset="-128"/>
              <a:cs typeface="Arial"/>
            </a:endParaRPr>
          </a:p>
        </p:txBody>
      </p:sp>
      <p:sp>
        <p:nvSpPr>
          <p:cNvPr id="20" name="Ukončenie">
            <a:hlinkClick r:id="" action="ppaction://hlinkshowjump?jump=endshow" highlightClick="1"/>
            <a:extLst>
              <a:ext uri="{FF2B5EF4-FFF2-40B4-BE49-F238E27FC236}">
                <a16:creationId xmlns:a16="http://schemas.microsoft.com/office/drawing/2014/main" id="{EF18DFF2-6713-4D9E-805D-6FC25A8A6319}"/>
              </a:ext>
            </a:extLst>
          </p:cNvPr>
          <p:cNvSpPr/>
          <p:nvPr/>
        </p:nvSpPr>
        <p:spPr>
          <a:xfrm>
            <a:off x="8222164" y="5177355"/>
            <a:ext cx="2702538" cy="1088636"/>
          </a:xfrm>
          <a:prstGeom prst="actionButtonBlank">
            <a:avLst/>
          </a:prstGeom>
          <a:noFill/>
          <a:ln w="25400" cap="flat" cmpd="sng" algn="ctr">
            <a:noFill/>
            <a:prstDash val="solid"/>
          </a:ln>
          <a:effectLst/>
        </p:spPr>
        <p:txBody>
          <a:bodyPr lIns="86306" tIns="43155" rIns="86306" bIns="43155" anchor="ctr"/>
          <a:lstStyle/>
          <a:p>
            <a:pPr algn="ctr" defTabSz="863143">
              <a:defRPr/>
            </a:pPr>
            <a:endParaRPr lang="sk-SK" sz="1714" kern="0">
              <a:solidFill>
                <a:prstClr val="white"/>
              </a:solidFill>
              <a:latin typeface="Calibri"/>
              <a:ea typeface="MS Gothic" panose="020B0609070205080204" pitchFamily="49" charset="-128"/>
              <a:cs typeface="Arial"/>
            </a:endParaRPr>
          </a:p>
        </p:txBody>
      </p:sp>
    </p:spTree>
  </p:cSld>
  <p:clrMapOvr>
    <a:masterClrMapping/>
  </p:clrMapOvr>
  <mc:AlternateContent xmlns:mc="http://schemas.openxmlformats.org/markup-compatibility/2006">
    <mc:Choice xmlns:p14="http://schemas.microsoft.com/office/powerpoint/2010/main" Requires="p14">
      <p:transition spd="slow" p14:dur="200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afterEffect">
                                  <p:stCondLst>
                                    <p:cond delay="100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1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000" fill="hold"/>
                                        <p:tgtEl>
                                          <p:spTgt spid="16"/>
                                        </p:tgtEl>
                                        <p:attrNameLst>
                                          <p:attrName>ppt_w</p:attrName>
                                        </p:attrNameLst>
                                      </p:cBhvr>
                                      <p:tavLst>
                                        <p:tav tm="0">
                                          <p:val>
                                            <p:fltVal val="0"/>
                                          </p:val>
                                        </p:tav>
                                        <p:tav tm="100000">
                                          <p:val>
                                            <p:strVal val="#ppt_w"/>
                                          </p:val>
                                        </p:tav>
                                      </p:tavLst>
                                    </p:anim>
                                    <p:anim calcmode="lin" valueType="num">
                                      <p:cBhvr>
                                        <p:cTn id="12" dur="1000" fill="hold"/>
                                        <p:tgtEl>
                                          <p:spTgt spid="16"/>
                                        </p:tgtEl>
                                        <p:attrNameLst>
                                          <p:attrName>ppt_h</p:attrName>
                                        </p:attrNameLst>
                                      </p:cBhvr>
                                      <p:tavLst>
                                        <p:tav tm="0">
                                          <p:val>
                                            <p:fltVal val="0"/>
                                          </p:val>
                                        </p:tav>
                                        <p:tav tm="100000">
                                          <p:val>
                                            <p:strVal val="#ppt_h"/>
                                          </p:val>
                                        </p:tav>
                                      </p:tavLst>
                                    </p:anim>
                                  </p:childTnLst>
                                </p:cTn>
                              </p:par>
                              <p:par>
                                <p:cTn id="13" presetID="10" presetClass="entr" presetSubtype="0" fill="hold" grpId="0" nodeType="withEffect" nodePh="1">
                                  <p:stCondLst>
                                    <p:cond delay="500"/>
                                  </p:stCondLst>
                                  <p:endCondLst>
                                    <p:cond evt="begin" delay="0">
                                      <p:tn val="13"/>
                                    </p:cond>
                                  </p:endCondLst>
                                  <p:childTnLst>
                                    <p:set>
                                      <p:cBhvr>
                                        <p:cTn id="14" dur="1" fill="hold">
                                          <p:stCondLst>
                                            <p:cond delay="0"/>
                                          </p:stCondLst>
                                        </p:cTn>
                                        <p:tgtEl>
                                          <p:spTgt spid="20"/>
                                        </p:tgtEl>
                                        <p:attrNameLst>
                                          <p:attrName>style.visibility</p:attrName>
                                        </p:attrNameLst>
                                      </p:cBhvr>
                                      <p:to>
                                        <p:strVal val="visible"/>
                                      </p:to>
                                    </p:set>
                                    <p:animEffect transition="in" filter="fade">
                                      <p:cBhvr>
                                        <p:cTn id="15"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p:bldLst>
  </p:timing>
</p:sld>
</file>

<file path=ppt/theme/theme1.xml><?xml version="1.0" encoding="utf-8"?>
<a:theme xmlns:a="http://schemas.openxmlformats.org/drawingml/2006/main" name="Office Theme">
  <a:themeElements>
    <a:clrScheme name="Motív balíka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balíka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balíka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ív balíka Office">
  <a:themeElements>
    <a:clrScheme name="Motív balíka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balíka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balíka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839</Words>
  <Application>Microsoft Office PowerPoint</Application>
  <PresentationFormat>Vlastná</PresentationFormat>
  <Paragraphs>56</Paragraphs>
  <Slides>44</Slides>
  <Notes>0</Notes>
  <HiddenSlides>0</HiddenSlides>
  <MMClips>0</MMClips>
  <ScaleCrop>false</ScaleCrop>
  <HeadingPairs>
    <vt:vector size="6" baseType="variant">
      <vt:variant>
        <vt:lpstr>Použité písma</vt:lpstr>
      </vt:variant>
      <vt:variant>
        <vt:i4>11</vt:i4>
      </vt:variant>
      <vt:variant>
        <vt:lpstr>Motív</vt:lpstr>
      </vt:variant>
      <vt:variant>
        <vt:i4>3</vt:i4>
      </vt:variant>
      <vt:variant>
        <vt:lpstr>Nadpisy snímok</vt:lpstr>
      </vt:variant>
      <vt:variant>
        <vt:i4>44</vt:i4>
      </vt:variant>
    </vt:vector>
  </HeadingPairs>
  <TitlesOfParts>
    <vt:vector size="58" baseType="lpstr">
      <vt:lpstr>Alto</vt:lpstr>
      <vt:lpstr>Kristen ITC</vt:lpstr>
      <vt:lpstr>Nadianne</vt:lpstr>
      <vt:lpstr>Calibri</vt:lpstr>
      <vt:lpstr>Calibri Light</vt:lpstr>
      <vt:lpstr>ProseAntique</vt:lpstr>
      <vt:lpstr>Castanet</vt:lpstr>
      <vt:lpstr>Wingdings</vt:lpstr>
      <vt:lpstr>EckmaDEE</vt:lpstr>
      <vt:lpstr>Belwe Cn BT</vt:lpstr>
      <vt:lpstr>Arial</vt:lpstr>
      <vt:lpstr>Office Theme</vt:lpstr>
      <vt:lpstr>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31</cp:revision>
  <dcterms:created xsi:type="dcterms:W3CDTF">2018-04-24T09:23:14Z</dcterms:created>
  <dcterms:modified xsi:type="dcterms:W3CDTF">2020-03-07T18:27:33Z</dcterms:modified>
</cp:coreProperties>
</file>