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14" r:id="rId45"/>
    <p:sldId id="299" r:id="rId46"/>
    <p:sldId id="300" r:id="rId47"/>
    <p:sldId id="301" r:id="rId48"/>
    <p:sldId id="302" r:id="rId49"/>
    <p:sldId id="303" r:id="rId50"/>
    <p:sldId id="304" r:id="rId51"/>
    <p:sldId id="305" r:id="rId52"/>
    <p:sldId id="306" r:id="rId53"/>
    <p:sldId id="307" r:id="rId54"/>
    <p:sldId id="315" r:id="rId55"/>
    <p:sldId id="308" r:id="rId56"/>
    <p:sldId id="309" r:id="rId57"/>
    <p:sldId id="310" r:id="rId58"/>
    <p:sldId id="311" r:id="rId59"/>
    <p:sldId id="313" r:id="rId60"/>
    <p:sldId id="312" r:id="rId61"/>
    <p:sldId id="316" r:id="rId62"/>
    <p:sldId id="317" r:id="rId63"/>
    <p:sldId id="318" r:id="rId64"/>
    <p:sldId id="319" r:id="rId65"/>
    <p:sldId id="320" r:id="rId66"/>
    <p:sldId id="321" r:id="rId67"/>
    <p:sldId id="322" r:id="rId68"/>
    <p:sldId id="323" r:id="rId69"/>
    <p:sldId id="324" r:id="rId7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bdq8ZyMSNCLGLa4ra6IcA==" hashData="K5ji9x94ts5W2totu/JpPso+Ag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30" autoAdjust="0"/>
    <p:restoredTop sz="94660"/>
  </p:normalViewPr>
  <p:slideViewPr>
    <p:cSldViewPr snapToGrid="0">
      <p:cViewPr varScale="1">
        <p:scale>
          <a:sx n="35" d="100"/>
          <a:sy n="35" d="100"/>
        </p:scale>
        <p:origin x="-72" y="-167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1124248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12380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2648432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3797767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281024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967691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1837072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2367368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1996775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3671608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661542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F9DCCD-428A-4B29-805E-F40C98A27DED}" type="datetimeFigureOut">
              <a:rPr lang="es-CO" smtClean="0"/>
              <a:pPr/>
              <a:t>18/05/2017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3E5DFD-FE18-4643-AA7D-1478882EC3DE}" type="slidenum">
              <a:rPr lang="es-CO" smtClean="0"/>
              <a:pPr/>
              <a:t>‹Nº›</a:t>
            </a:fld>
            <a:endParaRPr lang="es-CO"/>
          </a:p>
        </p:txBody>
      </p:sp>
    </p:spTree>
    <p:extLst>
      <p:ext uri="{BB962C8B-B14F-4D97-AF65-F5344CB8AC3E}">
        <p14:creationId xmlns:p14="http://schemas.microsoft.com/office/powerpoint/2010/main" xmlns="" val="10080329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188029" y="1028343"/>
            <a:ext cx="7815942" cy="4801314"/>
          </a:xfrm>
          <a:prstGeom prst="rect">
            <a:avLst/>
          </a:prstGeom>
        </p:spPr>
        <p:txBody>
          <a:bodyPr wrap="square">
            <a:spAutoFit/>
          </a:bodyPr>
          <a:lstStyle/>
          <a:p>
            <a:pPr algn="ctr"/>
            <a:r>
              <a:rPr lang="es-CO" i="1" dirty="0"/>
              <a:t>Al pasear por las pequeñas y estrechas calles de </a:t>
            </a:r>
            <a:r>
              <a:rPr lang="es-CO" i="1" dirty="0" err="1"/>
              <a:t>Combarro</a:t>
            </a:r>
            <a:r>
              <a:rPr lang="es-CO" i="1" dirty="0"/>
              <a:t>, te adentras en un pueblo pesquero que conserva casi intacta su antigua esencia. Declarado conjunto histórico-artístico, es uno de los pueblos más singulares y bellos de Galicia. Famoso por su aglomeración de hórreos, la mayor parte de ellos están en primera línea de mar, con las pequeñas casas de los pescadores justo detrás, construidas sobre un afloramiento rocoso. En otros lugares de Galicia también hay un gran conjunto de hórreos, pero están mucho más dispersos, por lo que en </a:t>
            </a:r>
            <a:r>
              <a:rPr lang="es-CO" i="1" dirty="0" err="1"/>
              <a:t>Combarro</a:t>
            </a:r>
            <a:r>
              <a:rPr lang="es-CO" i="1" dirty="0"/>
              <a:t> cada pocos pasos encuentras uno, ya que hay mas de treinta. Lugar de gran turismo debido a su belleza, muchas de las antiguas casas son restaurantes donde se puede comer un marisco excelente. Hay que destacar también sus cruceiros, verdaderas obras de arte en piedra. Fue un paseo especial, aderezado además con el sonido de los cohetes que estaban lanzando, supongo que por ser el día de la Inmaculada. Multitud de pequeñas tiendas donde podías comprar desde un </a:t>
            </a:r>
            <a:r>
              <a:rPr lang="es-CO" i="1" dirty="0" err="1"/>
              <a:t>souvenir</a:t>
            </a:r>
            <a:r>
              <a:rPr lang="es-CO" i="1" dirty="0"/>
              <a:t> hasta un albariño cosechero, licores caseros y todos los productos típicos de la zona, se apiñan por las callejuelas de un pueblo que transmite su alma marinera en cada uno de sus rincones. Un ejemplo de la arquitectura popular marinera, es sin duda uno de los pueblos más especiales de toda la costa gallega</a:t>
            </a:r>
            <a:r>
              <a:rPr lang="es-CO" i="1" dirty="0" smtClean="0"/>
              <a:t>.</a:t>
            </a:r>
            <a:endParaRPr lang="es-CO" i="1" dirty="0"/>
          </a:p>
        </p:txBody>
      </p:sp>
      <p:sp>
        <p:nvSpPr>
          <p:cNvPr id="4" name="CuadroTexto 3"/>
          <p:cNvSpPr txBox="1"/>
          <p:nvPr/>
        </p:nvSpPr>
        <p:spPr>
          <a:xfrm rot="1097572">
            <a:off x="9869402" y="40725"/>
            <a:ext cx="2278743" cy="646331"/>
          </a:xfrm>
          <a:prstGeom prst="rect">
            <a:avLst/>
          </a:prstGeom>
          <a:noFill/>
        </p:spPr>
        <p:txBody>
          <a:bodyPr wrap="square" rtlCol="0">
            <a:spAutoFit/>
          </a:bodyPr>
          <a:lstStyle/>
          <a:p>
            <a:pPr algn="ctr"/>
            <a:r>
              <a:rPr lang="es-CO" sz="1200" b="1" i="1" dirty="0" smtClean="0"/>
              <a:t>Creó: Jeremías</a:t>
            </a:r>
          </a:p>
          <a:p>
            <a:pPr algn="ctr"/>
            <a:r>
              <a:rPr lang="es-CO" sz="1200" b="1" i="1" dirty="0" smtClean="0"/>
              <a:t>Para: mis </a:t>
            </a:r>
            <a:r>
              <a:rPr lang="es-CO" sz="1200" b="1" i="1" dirty="0" err="1" smtClean="0"/>
              <a:t>pps</a:t>
            </a:r>
            <a:endParaRPr lang="es-CO" sz="1200" b="1" i="1" dirty="0" smtClean="0"/>
          </a:p>
          <a:p>
            <a:pPr algn="ctr"/>
            <a:r>
              <a:rPr lang="es-CO" sz="1200" b="1" i="1" dirty="0" smtClean="0"/>
              <a:t>Música: Chiquitita-Instrumental</a:t>
            </a:r>
            <a:endParaRPr lang="es-CO" sz="1200" b="1" i="1" dirty="0"/>
          </a:p>
        </p:txBody>
      </p:sp>
      <p:pic>
        <p:nvPicPr>
          <p:cNvPr id="5" name="CHIQUITITA-_Instrumental_Harp">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517910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1898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0534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3826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2314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5381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0183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63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2775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5409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5441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4271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3544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8434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2604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3795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0772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1750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3842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3087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303595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45840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2803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10169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364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6120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3903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7969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39100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777037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508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79222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09100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306138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9860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7955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89513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64233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09986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62586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55145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55751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95024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1959176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33475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22897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01784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94319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0062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13371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28525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08595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97510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83503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36156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62882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32762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94936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07802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47459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71886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4559059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01950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67738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63351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72808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148859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64</TotalTime>
  <Words>273</Words>
  <Application>Microsoft Office PowerPoint</Application>
  <PresentationFormat>Personalizado</PresentationFormat>
  <Paragraphs>6</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2017-04-24T02:09:49Z</dcterms:created>
  <dcterms:modified xsi:type="dcterms:W3CDTF">2017-05-18T20:41:00Z</dcterms:modified>
</cp:coreProperties>
</file>