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VQjsDqScg0JmM0AfapWYQ" hashData="UExV8ntOitlP1uDij7vbiVvT0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FF"/>
    <a:srgbClr val="94F4F6"/>
    <a:srgbClr val="CCFF99"/>
    <a:srgbClr val="F2FD8D"/>
    <a:srgbClr val="FB8FEC"/>
    <a:srgbClr val="8EFCB8"/>
    <a:srgbClr val="99FF99"/>
    <a:srgbClr val="FBC2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8A9B5-9676-4F64-BB01-9ACD1F07F95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A0DB3-5ED6-4B58-91B9-26F9492690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A4A83-64CA-47BC-BF86-90F45314CA6E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81F73-EF51-4B0C-93CB-6C5DB081ED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FFD5A-B006-4C92-9F7E-36DC1515AEAF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341D2-00CC-45B6-90F2-40E562D268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F8E54-FDC6-4728-9164-0B74A954EA1B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75A87-8776-4B67-88BB-89CA797567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E0478-FEB3-4BAE-929D-C9FA35142166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3E881-378B-4584-83D1-5C55A9FB87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B62A-3FBA-43FD-9FD0-C8D058FDE1A4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595EF-EE1D-4C4F-9894-4B73AB03AF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D15D8-4184-4DE9-9500-DB980921F87B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667B4-CE3D-48B5-8159-F5DA10BA0D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C130A-CF62-411E-938E-2B00C108560F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2123-0C2B-4B1E-A467-2A9D060F0E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CF5C1-0D46-4136-918E-2FB46E922F3A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6BF7C-70DC-46DE-915B-572BEF71BB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1216D-7FD2-497B-8D5C-F827653847CC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2BFDE-D252-4693-BDDF-4866A8FC3A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727A2-0080-43DB-ACBD-A896D635376E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E60F5-40F0-4833-B858-2EBB094208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47615-17F0-4022-92B0-C5CB1BFBAD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E6A964-34B4-4962-92A9-8D400EEF1481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5C89B6-9B40-4F1B-970F-97634053F9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9F4DCD-2BA3-4966-A9D6-2F2A8B4B8A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36.jpeg"/><Relationship Id="rId11" Type="http://schemas.openxmlformats.org/officeDocument/2006/relationships/image" Target="../media/image41.gif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Picture 4" descr="C:\Users\Usuario\Desktop\día-de-color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57222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394692"/>
            <a:ext cx="6786578" cy="646330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13800" b="1" dirty="0" smtClean="0">
                <a:ln/>
                <a:solidFill>
                  <a:srgbClr val="FFFF00"/>
                </a:solidFill>
                <a:latin typeface="Rosewood Std Regular" pitchFamily="82" charset="0"/>
              </a:rPr>
              <a:t>C</a:t>
            </a:r>
            <a:r>
              <a:rPr lang="es-ES" sz="13800" b="1" dirty="0" smtClean="0">
                <a:ln/>
                <a:solidFill>
                  <a:srgbClr val="FF0000"/>
                </a:solidFill>
                <a:latin typeface="Rosewood Std Regular" pitchFamily="82" charset="0"/>
              </a:rPr>
              <a:t>o</a:t>
            </a:r>
            <a:r>
              <a:rPr lang="es-ES" sz="13800" b="1" dirty="0" smtClean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l</a:t>
            </a:r>
            <a:r>
              <a:rPr lang="es-ES" sz="138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o</a:t>
            </a:r>
            <a:r>
              <a:rPr lang="es-ES" sz="13800" b="1" dirty="0" smtClean="0">
                <a:ln/>
                <a:solidFill>
                  <a:srgbClr val="FB8FEC"/>
                </a:solidFill>
                <a:latin typeface="Rosewood Std Regular" pitchFamily="82" charset="0"/>
              </a:rPr>
              <a:t>r</a:t>
            </a:r>
            <a:r>
              <a:rPr lang="es-ES" sz="13800" b="1" dirty="0" smtClean="0">
                <a:ln/>
                <a:solidFill>
                  <a:srgbClr val="F2FD8D"/>
                </a:solidFill>
                <a:latin typeface="Rosewood Std Regular" pitchFamily="82" charset="0"/>
              </a:rPr>
              <a:t>e</a:t>
            </a:r>
            <a:r>
              <a:rPr lang="es-ES" sz="13800" b="1" dirty="0" smtClean="0">
                <a:ln/>
                <a:solidFill>
                  <a:schemeClr val="accent6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s  </a:t>
            </a:r>
            <a:r>
              <a:rPr lang="es-ES" sz="13800" b="1" dirty="0" smtClean="0">
                <a:ln/>
                <a:solidFill>
                  <a:schemeClr val="accent4">
                    <a:lumMod val="60000"/>
                    <a:lumOff val="40000"/>
                  </a:schemeClr>
                </a:solidFill>
                <a:latin typeface="Rosewood Std Regular" pitchFamily="82" charset="0"/>
              </a:rPr>
              <a:t>R</a:t>
            </a:r>
            <a:r>
              <a:rPr lang="es-ES" sz="13800" b="1" dirty="0" smtClean="0">
                <a:ln/>
                <a:solidFill>
                  <a:srgbClr val="C00000"/>
                </a:solidFill>
                <a:latin typeface="Rosewood Std Regular" pitchFamily="82" charset="0"/>
              </a:rPr>
              <a:t>a</a:t>
            </a:r>
            <a:r>
              <a:rPr lang="es-ES" sz="13800" b="1" dirty="0" smtClean="0">
                <a:ln/>
                <a:solidFill>
                  <a:schemeClr val="bg2">
                    <a:lumMod val="75000"/>
                  </a:schemeClr>
                </a:solidFill>
                <a:latin typeface="Rosewood Std Regular" pitchFamily="82" charset="0"/>
              </a:rPr>
              <a:t>r</a:t>
            </a:r>
            <a:r>
              <a:rPr lang="es-ES" sz="13800" b="1" dirty="0" smtClean="0">
                <a:ln/>
                <a:solidFill>
                  <a:schemeClr val="accent3">
                    <a:lumMod val="20000"/>
                    <a:lumOff val="80000"/>
                  </a:schemeClr>
                </a:solidFill>
                <a:latin typeface="Rosewood Std Regular" pitchFamily="82" charset="0"/>
              </a:rPr>
              <a:t>o</a:t>
            </a:r>
            <a:r>
              <a:rPr lang="es-ES" sz="13800" b="1" dirty="0" smtClean="0">
                <a:ln/>
                <a:solidFill>
                  <a:schemeClr val="accent6">
                    <a:lumMod val="50000"/>
                  </a:schemeClr>
                </a:solidFill>
                <a:latin typeface="Rosewood Std Regular" pitchFamily="82" charset="0"/>
              </a:rPr>
              <a:t>s  </a:t>
            </a:r>
            <a:r>
              <a:rPr lang="es-ES" sz="13800" b="1" dirty="0" smtClean="0">
                <a:ln/>
                <a:solidFill>
                  <a:schemeClr val="bg1">
                    <a:lumMod val="85000"/>
                  </a:schemeClr>
                </a:solidFill>
                <a:latin typeface="Rosewood Std Regular" pitchFamily="82" charset="0"/>
              </a:rPr>
              <a:t>E</a:t>
            </a:r>
            <a:r>
              <a:rPr lang="es-ES" sz="13800" b="1" dirty="0" smtClean="0">
                <a:ln/>
                <a:solidFill>
                  <a:srgbClr val="8EFCB8"/>
                </a:solidFill>
                <a:latin typeface="Rosewood Std Regular" pitchFamily="82" charset="0"/>
              </a:rPr>
              <a:t>n  </a:t>
            </a:r>
            <a:r>
              <a:rPr lang="es-ES" sz="13800" b="1" dirty="0" smtClean="0">
                <a:ln/>
                <a:solidFill>
                  <a:srgbClr val="FB8FEC"/>
                </a:solidFill>
                <a:latin typeface="Rosewood Std Regular" pitchFamily="82" charset="0"/>
              </a:rPr>
              <a:t>P</a:t>
            </a:r>
            <a:r>
              <a:rPr lang="es-ES" sz="13800" b="1" dirty="0" smtClean="0">
                <a:ln/>
                <a:solidFill>
                  <a:srgbClr val="F2FD8D"/>
                </a:solidFill>
                <a:latin typeface="Rosewood Std Regular" pitchFamily="82" charset="0"/>
              </a:rPr>
              <a:t>a</a:t>
            </a:r>
            <a:r>
              <a:rPr lang="es-ES" sz="13800" b="1" dirty="0" smtClean="0">
                <a:ln/>
                <a:solidFill>
                  <a:srgbClr val="CCFF99"/>
                </a:solidFill>
                <a:latin typeface="Rosewood Std Regular" pitchFamily="82" charset="0"/>
              </a:rPr>
              <a:t>i</a:t>
            </a:r>
            <a:r>
              <a:rPr lang="es-ES" sz="13800" b="1" dirty="0" smtClean="0">
                <a:ln/>
                <a:solidFill>
                  <a:srgbClr val="94F4F6"/>
                </a:solidFill>
                <a:latin typeface="Rosewood Std Regular" pitchFamily="82" charset="0"/>
              </a:rPr>
              <a:t>s</a:t>
            </a:r>
            <a:r>
              <a:rPr lang="es-ES" sz="13800" b="1" dirty="0" smtClean="0">
                <a:ln/>
                <a:solidFill>
                  <a:srgbClr val="FF0000"/>
                </a:solidFill>
                <a:latin typeface="Rosewood Std Regular" pitchFamily="82" charset="0"/>
              </a:rPr>
              <a:t>a</a:t>
            </a:r>
            <a:r>
              <a:rPr lang="es-ES" sz="13800" b="1" dirty="0" smtClean="0">
                <a:ln/>
                <a:solidFill>
                  <a:srgbClr val="FF99FF"/>
                </a:solidFill>
                <a:latin typeface="Rosewood Std Regular" pitchFamily="82" charset="0"/>
              </a:rPr>
              <a:t>j</a:t>
            </a:r>
            <a:r>
              <a:rPr lang="es-ES" sz="13800" b="1" dirty="0" smtClean="0">
                <a:ln/>
                <a:solidFill>
                  <a:schemeClr val="accent4">
                    <a:lumMod val="20000"/>
                    <a:lumOff val="80000"/>
                  </a:schemeClr>
                </a:solidFill>
                <a:latin typeface="Rosewood Std Regular" pitchFamily="82" charset="0"/>
              </a:rPr>
              <a:t>e</a:t>
            </a:r>
            <a:r>
              <a:rPr lang="es-ES" sz="13800" b="1" dirty="0" smtClean="0">
                <a:ln/>
                <a:solidFill>
                  <a:schemeClr val="bg2">
                    <a:lumMod val="90000"/>
                  </a:schemeClr>
                </a:solidFill>
                <a:latin typeface="Rosewood Std Regular" pitchFamily="82" charset="0"/>
              </a:rPr>
              <a:t>s</a:t>
            </a:r>
            <a:r>
              <a:rPr lang="es-ES" sz="13800" b="1" dirty="0" smtClean="0">
                <a:ln/>
                <a:solidFill>
                  <a:schemeClr val="bg2">
                    <a:lumMod val="50000"/>
                  </a:schemeClr>
                </a:solidFill>
                <a:latin typeface="Rosewood Std Regular" pitchFamily="82" charset="0"/>
              </a:rPr>
              <a:t> </a:t>
            </a:r>
            <a:endParaRPr lang="es-ES" sz="13800" b="1" dirty="0">
              <a:ln/>
              <a:solidFill>
                <a:schemeClr val="bg2">
                  <a:lumMod val="50000"/>
                </a:schemeClr>
              </a:solidFill>
              <a:latin typeface="Rosewood Std Regular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0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Click="0" advTm="2402">
    <p:sndAc>
      <p:stSnd>
        <p:snd r:embed="rId2" name="alan jackson - country - she's gone count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5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6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53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56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57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52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58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62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64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Diapositiva49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Diapositiva43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Diapositiva45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Diapositiva61.JPG"/>
          <p:cNvPicPr>
            <a:picLocks noGrp="1" noChangeAspect="1"/>
          </p:cNvPicPr>
          <p:nvPr isPhoto="1"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Diapositiva46.JPG"/>
          <p:cNvPicPr>
            <a:picLocks noGrp="1" noChangeAspect="1"/>
          </p:cNvPicPr>
          <p:nvPr isPhoto="1"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Diapositiva47.JPG"/>
          <p:cNvPicPr>
            <a:picLocks noGrp="1" noChangeAspect="1"/>
          </p:cNvPicPr>
          <p:nvPr isPhoto="1"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Diapositiva50.JPG"/>
          <p:cNvPicPr>
            <a:picLocks noGrp="1" noChangeAspect="1"/>
          </p:cNvPicPr>
          <p:nvPr isPhoto="1"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Diapositiva51.JPG"/>
          <p:cNvPicPr>
            <a:picLocks noGrp="1" noChangeAspect="1"/>
          </p:cNvPicPr>
          <p:nvPr isPhoto="1"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Imagen" descr="Diapositiva44.JPG"/>
          <p:cNvPicPr>
            <a:picLocks noGrp="1" noChangeAspect="1"/>
          </p:cNvPicPr>
          <p:nvPr isPhoto="1"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Imagen" descr="Diapositiva65.JPG"/>
          <p:cNvPicPr>
            <a:picLocks noGrp="1" noChangeAspect="1"/>
          </p:cNvPicPr>
          <p:nvPr isPhoto="1"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2551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9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9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0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2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3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05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107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102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69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512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Diapositiva9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9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7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7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7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8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8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11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143636" y="285728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fin</a:t>
            </a:r>
            <a:endParaRPr lang="es-ES" sz="13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pic>
        <p:nvPicPr>
          <p:cNvPr id="5134" name="Picture 14" descr="C:\Users\Usuario\Desktop\mi firma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00100" y="5357826"/>
            <a:ext cx="3087900" cy="115252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5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15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115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5.9|6|6|5.9|6.4|6.3|5.8|6.4|6.4|5.8|5.9|4.8|6.3|6.8|6.1|6.2|6.8|6.5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7|6.8|6.7|6.5|6.5|6.9|6.6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5|4.4|5.7|5.6|6.1|5.1|4.6|5.7"/>
</p:tagLst>
</file>

<file path=ppt/theme/theme1.xml><?xml version="1.0" encoding="utf-8"?>
<a:theme xmlns:a="http://schemas.openxmlformats.org/drawingml/2006/main" name="turuuuuuuuuuuuuuuuuuuuu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turuuuuuuuuuuuuuuuuuuuuu</Template>
  <TotalTime>144</TotalTime>
  <Words>68</Words>
  <Application>Microsoft Office PowerPoint</Application>
  <PresentationFormat>Presentación en pantalla (4:3)</PresentationFormat>
  <Paragraphs>31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Calibri</vt:lpstr>
      <vt:lpstr>Arial</vt:lpstr>
      <vt:lpstr>turuuuuuuuuuuuuuuuuuuuuu</vt:lpstr>
      <vt:lpstr>Diseño predeterminado</vt:lpstr>
      <vt:lpstr>Diapositiva 1</vt:lpstr>
      <vt:lpstr>Diapositiva 2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2013-01-19T12:47:41Z</dcterms:created>
  <dcterms:modified xsi:type="dcterms:W3CDTF">2013-01-19T15:12:20Z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