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0" r:id="rId3"/>
    <p:sldId id="331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2" r:id="rId70"/>
    <p:sldId id="323" r:id="rId71"/>
    <p:sldId id="324" r:id="rId72"/>
    <p:sldId id="325" r:id="rId73"/>
    <p:sldId id="326" r:id="rId74"/>
    <p:sldId id="327" r:id="rId75"/>
    <p:sldId id="328" r:id="rId76"/>
    <p:sldId id="329" r:id="rId77"/>
    <p:sldId id="332" r:id="rId7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BKHnhMqo6W4lHi6w/Q0OQ==" hashData="Ns3G19Uw3bQVr/wL0HJ5dg0/XE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7" autoAdjust="0"/>
    <p:restoredTop sz="94660"/>
  </p:normalViewPr>
  <p:slideViewPr>
    <p:cSldViewPr snapToGrid="0">
      <p:cViewPr varScale="1">
        <p:scale>
          <a:sx n="39" d="100"/>
          <a:sy n="39" d="100"/>
        </p:scale>
        <p:origin x="-114" y="-10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FBBE-40C7-4116-B6B4-F70EC8CD265D}" type="datetimeFigureOut">
              <a:rPr lang="es-CO" smtClean="0"/>
              <a:pPr/>
              <a:t>11/05/2016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AF481-AF61-4276-80C3-169E391779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51286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FBBE-40C7-4116-B6B4-F70EC8CD265D}" type="datetimeFigureOut">
              <a:rPr lang="es-CO" smtClean="0"/>
              <a:pPr/>
              <a:t>11/05/2016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AF481-AF61-4276-80C3-169E391779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87007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FBBE-40C7-4116-B6B4-F70EC8CD265D}" type="datetimeFigureOut">
              <a:rPr lang="es-CO" smtClean="0"/>
              <a:pPr/>
              <a:t>11/05/2016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AF481-AF61-4276-80C3-169E391779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59467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FBBE-40C7-4116-B6B4-F70EC8CD265D}" type="datetimeFigureOut">
              <a:rPr lang="es-CO" smtClean="0"/>
              <a:pPr/>
              <a:t>11/05/2016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AF481-AF61-4276-80C3-169E391779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01381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FBBE-40C7-4116-B6B4-F70EC8CD265D}" type="datetimeFigureOut">
              <a:rPr lang="es-CO" smtClean="0"/>
              <a:pPr/>
              <a:t>11/05/2016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AF481-AF61-4276-80C3-169E391779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712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FBBE-40C7-4116-B6B4-F70EC8CD265D}" type="datetimeFigureOut">
              <a:rPr lang="es-CO" smtClean="0"/>
              <a:pPr/>
              <a:t>11/05/2016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AF481-AF61-4276-80C3-169E391779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8487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FBBE-40C7-4116-B6B4-F70EC8CD265D}" type="datetimeFigureOut">
              <a:rPr lang="es-CO" smtClean="0"/>
              <a:pPr/>
              <a:t>11/05/2016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AF481-AF61-4276-80C3-169E391779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24332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FBBE-40C7-4116-B6B4-F70EC8CD265D}" type="datetimeFigureOut">
              <a:rPr lang="es-CO" smtClean="0"/>
              <a:pPr/>
              <a:t>11/05/2016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AF481-AF61-4276-80C3-169E391779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13038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FBBE-40C7-4116-B6B4-F70EC8CD265D}" type="datetimeFigureOut">
              <a:rPr lang="es-CO" smtClean="0"/>
              <a:pPr/>
              <a:t>11/05/2016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AF481-AF61-4276-80C3-169E391779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67975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FBBE-40C7-4116-B6B4-F70EC8CD265D}" type="datetimeFigureOut">
              <a:rPr lang="es-CO" smtClean="0"/>
              <a:pPr/>
              <a:t>11/05/2016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AF481-AF61-4276-80C3-169E391779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34901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0FBBE-40C7-4116-B6B4-F70EC8CD265D}" type="datetimeFigureOut">
              <a:rPr lang="es-CO" smtClean="0"/>
              <a:pPr/>
              <a:t>11/05/2016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AF481-AF61-4276-80C3-169E391779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746291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0FBBE-40C7-4116-B6B4-F70EC8CD265D}" type="datetimeFigureOut">
              <a:rPr lang="es-CO" smtClean="0"/>
              <a:pPr/>
              <a:t>11/05/2016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AF481-AF61-4276-80C3-169E3917794A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6805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3.png"/><Relationship Id="rId10" Type="http://schemas.microsoft.com/office/2007/relationships/media" Target="../media/media1.wav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3.png"/><Relationship Id="rId10" Type="http://schemas.openxmlformats.org/officeDocument/2006/relationships/image" Target="../media/image8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83919" y="900446"/>
            <a:ext cx="1737511" cy="1085182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13866" y="900446"/>
            <a:ext cx="2164268" cy="108518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636464" y="900446"/>
            <a:ext cx="2097206" cy="1085182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83919" y="4576129"/>
            <a:ext cx="1652159" cy="1420491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013866" y="4576129"/>
            <a:ext cx="2164268" cy="1420491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636464" y="4576129"/>
            <a:ext cx="2097206" cy="1420491"/>
          </a:xfrm>
          <a:prstGeom prst="rect">
            <a:avLst/>
          </a:prstGeom>
        </p:spPr>
      </p:pic>
      <p:sp>
        <p:nvSpPr>
          <p:cNvPr id="13" name="Rectángulo 12"/>
          <p:cNvSpPr/>
          <p:nvPr/>
        </p:nvSpPr>
        <p:spPr>
          <a:xfrm>
            <a:off x="4419600" y="2951946"/>
            <a:ext cx="3352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400" b="1" i="1" dirty="0" smtClean="0">
                <a:solidFill>
                  <a:schemeClr val="accent4"/>
                </a:solidFill>
              </a:rPr>
              <a:t>Creación de: </a:t>
            </a:r>
          </a:p>
          <a:p>
            <a:pPr algn="ctr"/>
            <a:r>
              <a:rPr lang="es-CO" sz="1400" b="1" i="1" dirty="0" smtClean="0">
                <a:solidFill>
                  <a:schemeClr val="accent4"/>
                </a:solidFill>
              </a:rPr>
              <a:t>Jeremías Candelo Valencia</a:t>
            </a:r>
          </a:p>
          <a:p>
            <a:pPr algn="ctr"/>
            <a:r>
              <a:rPr lang="es-CO" sz="1400" b="1" i="1" dirty="0" smtClean="0">
                <a:solidFill>
                  <a:schemeClr val="accent5">
                    <a:lumMod val="75000"/>
                  </a:schemeClr>
                </a:solidFill>
              </a:rPr>
              <a:t>Para: mis </a:t>
            </a:r>
            <a:r>
              <a:rPr lang="es-CO" sz="1400" b="1" i="1" dirty="0" err="1" smtClean="0">
                <a:solidFill>
                  <a:schemeClr val="accent5">
                    <a:lumMod val="75000"/>
                  </a:schemeClr>
                </a:solidFill>
              </a:rPr>
              <a:t>pps</a:t>
            </a:r>
            <a:endParaRPr lang="es-CO" sz="1400" b="1" i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es-CO" sz="1400" b="1" i="1" dirty="0" smtClean="0">
                <a:solidFill>
                  <a:srgbClr val="FF0000"/>
                </a:solidFill>
              </a:rPr>
              <a:t>Música: Soy Colombiano (Silva y </a:t>
            </a:r>
            <a:r>
              <a:rPr lang="es-CO" sz="1400" b="1" i="1" dirty="0" err="1" smtClean="0">
                <a:solidFill>
                  <a:srgbClr val="FF0000"/>
                </a:solidFill>
              </a:rPr>
              <a:t>Villalba</a:t>
            </a:r>
            <a:r>
              <a:rPr lang="es-CO" sz="1400" b="1" i="1" dirty="0" smtClean="0">
                <a:solidFill>
                  <a:srgbClr val="FF0000"/>
                </a:solidFill>
              </a:rPr>
              <a:t>)</a:t>
            </a:r>
            <a:endParaRPr lang="es-CO" sz="1400" b="1" i="1" dirty="0">
              <a:solidFill>
                <a:srgbClr val="FF0000"/>
              </a:solidFill>
            </a:endParaRPr>
          </a:p>
        </p:txBody>
      </p:sp>
      <p:pic>
        <p:nvPicPr>
          <p:cNvPr id="14" name="SOY_COLOMBIANO_--_MUSICA_COLOMBIANA_--_SILVA_Y_VIL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10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1589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314699" y="1461788"/>
            <a:ext cx="556260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b="1" i="1" dirty="0" smtClean="0"/>
              <a:t>Colombia</a:t>
            </a:r>
            <a:r>
              <a:rPr lang="es-CO" i="1" dirty="0" smtClean="0"/>
              <a:t>, oficialmente República de Colombia, es un país situado en la región noroccidental de América del Sur. Es el único país de Sudamérica con costa en el Océano Pacífico y en el Océano Atlántico, posee 4 zonas climáticas que van desde la nieve perpetua hasta el clima cálido húmedo con gran variedad de productos alimenticios y recursos naturales que incluyen el oro, plata,  platino, diamante, petróleo, carbón; también posee desiertos, y gran reserva forestal. Es un país multiétnico y pluricultural. Colombia es un país para visitar, admirar y quedarse. Bienvenidos todos… los esperamos… jeremy54 </a:t>
            </a:r>
            <a:endParaRPr lang="es-CO" i="1" dirty="0"/>
          </a:p>
        </p:txBody>
      </p:sp>
      <p:sp>
        <p:nvSpPr>
          <p:cNvPr id="3" name="CuadroTexto 2"/>
          <p:cNvSpPr txBox="1"/>
          <p:nvPr/>
        </p:nvSpPr>
        <p:spPr>
          <a:xfrm flipH="1">
            <a:off x="5002502" y="4601109"/>
            <a:ext cx="21869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b="1" i="1" dirty="0" smtClean="0"/>
              <a:t>Creación de: </a:t>
            </a:r>
          </a:p>
          <a:p>
            <a:pPr algn="ctr"/>
            <a:r>
              <a:rPr lang="es-CO" sz="1200" b="1" i="1" dirty="0" smtClean="0"/>
              <a:t>Jeremías Candelo Valencia</a:t>
            </a:r>
          </a:p>
          <a:p>
            <a:pPr algn="ctr"/>
            <a:r>
              <a:rPr lang="es-CO" sz="1200" b="1" i="1" dirty="0" smtClean="0"/>
              <a:t>Para: mis </a:t>
            </a:r>
            <a:r>
              <a:rPr lang="es-CO" sz="1200" b="1" i="1" dirty="0" err="1" smtClean="0"/>
              <a:t>pps</a:t>
            </a:r>
            <a:endParaRPr lang="es-CO" sz="1200" b="1" i="1" dirty="0" smtClean="0"/>
          </a:p>
          <a:p>
            <a:pPr algn="ctr"/>
            <a:r>
              <a:rPr lang="es-CO" sz="1200" b="1" i="1" dirty="0" smtClean="0"/>
              <a:t>Música: Soy Colombiano</a:t>
            </a:r>
          </a:p>
          <a:p>
            <a:pPr algn="ctr"/>
            <a:r>
              <a:rPr lang="es-CO" sz="1200" b="1" i="1" dirty="0" smtClean="0"/>
              <a:t>Autor: Silva y </a:t>
            </a:r>
            <a:r>
              <a:rPr lang="es-CO" sz="1200" b="1" i="1" dirty="0" err="1" smtClean="0"/>
              <a:t>Villalba</a:t>
            </a:r>
            <a:endParaRPr lang="es-CO" sz="1200" b="1" i="1" dirty="0"/>
          </a:p>
        </p:txBody>
      </p:sp>
    </p:spTree>
    <p:extLst>
      <p:ext uri="{BB962C8B-B14F-4D97-AF65-F5344CB8AC3E}">
        <p14:creationId xmlns:p14="http://schemas.microsoft.com/office/powerpoint/2010/main" xmlns="" val="207594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3372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804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8128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26517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5125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65815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46785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48077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75736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5422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8304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22474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96231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22476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19537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72033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87711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36052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65785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89629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29959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9198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73405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51099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43146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85850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40569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50365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91242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96997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69498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10518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5974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75622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39250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189507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401487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298052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82152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560010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440538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637114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253566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394663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202606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269002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981848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802433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706277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952462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381689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182670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405002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298102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108984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821287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41070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033015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532381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356925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123856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33281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605884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023951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616473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890447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942655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023541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382398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564519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925995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951601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850190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165</Words>
  <Application>Microsoft Office PowerPoint</Application>
  <PresentationFormat>Personalizado</PresentationFormat>
  <Paragraphs>12</Paragraphs>
  <Slides>76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2016-05-10T22:43:23Z</dcterms:created>
  <dcterms:modified xsi:type="dcterms:W3CDTF">2016-05-11T16:22:01Z</dcterms:modified>
</cp:coreProperties>
</file>