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Lst>
  <p:sldIdLst>
    <p:sldId id="257" r:id="rId4"/>
    <p:sldId id="480" r:id="rId5"/>
    <p:sldId id="481" r:id="rId6"/>
    <p:sldId id="483" r:id="rId7"/>
    <p:sldId id="528" r:id="rId8"/>
    <p:sldId id="525" r:id="rId9"/>
    <p:sldId id="512" r:id="rId10"/>
    <p:sldId id="510" r:id="rId11"/>
    <p:sldId id="529" r:id="rId12"/>
    <p:sldId id="517" r:id="rId13"/>
    <p:sldId id="498" r:id="rId14"/>
    <p:sldId id="490" r:id="rId15"/>
    <p:sldId id="493" r:id="rId16"/>
    <p:sldId id="514" r:id="rId17"/>
    <p:sldId id="496" r:id="rId18"/>
    <p:sldId id="499" r:id="rId19"/>
    <p:sldId id="484" r:id="rId20"/>
    <p:sldId id="524" r:id="rId21"/>
    <p:sldId id="488" r:id="rId22"/>
    <p:sldId id="497" r:id="rId23"/>
    <p:sldId id="485" r:id="rId24"/>
    <p:sldId id="504" r:id="rId25"/>
    <p:sldId id="486" r:id="rId26"/>
    <p:sldId id="489" r:id="rId27"/>
    <p:sldId id="492" r:id="rId28"/>
    <p:sldId id="494" r:id="rId29"/>
    <p:sldId id="502" r:id="rId30"/>
    <p:sldId id="500" r:id="rId31"/>
    <p:sldId id="491" r:id="rId32"/>
    <p:sldId id="506" r:id="rId33"/>
    <p:sldId id="518" r:id="rId34"/>
    <p:sldId id="527" r:id="rId35"/>
    <p:sldId id="495" r:id="rId36"/>
    <p:sldId id="508" r:id="rId37"/>
    <p:sldId id="526" r:id="rId38"/>
    <p:sldId id="521" r:id="rId39"/>
    <p:sldId id="507" r:id="rId40"/>
    <p:sldId id="503" r:id="rId41"/>
    <p:sldId id="520" r:id="rId42"/>
    <p:sldId id="516" r:id="rId43"/>
    <p:sldId id="505" r:id="rId44"/>
    <p:sldId id="513" r:id="rId45"/>
    <p:sldId id="511" r:id="rId46"/>
    <p:sldId id="509" r:id="rId47"/>
    <p:sldId id="479" r:id="rId48"/>
    <p:sldId id="268" r:id="rId49"/>
  </p:sldIdLst>
  <p:sldSz cx="12192000" cy="6858000"/>
  <p:notesSz cx="6858000" cy="9144000"/>
  <p:embeddedFontLst>
    <p:embeddedFont>
      <p:font typeface="Arabia CE" pitchFamily="2" charset="0"/>
      <p:regular r:id="rId50"/>
    </p:embeddedFont>
    <p:embeddedFont>
      <p:font typeface="Artistik CE" panose="040F0704080607010103" pitchFamily="82" charset="0"/>
      <p:regular r:id="rId51"/>
    </p:embeddedFont>
    <p:embeddedFont>
      <p:font typeface="BalloPEEExtBol" pitchFamily="2" charset="0"/>
      <p:regular r:id="rId52"/>
    </p:embeddedFont>
    <p:embeddedFont>
      <p:font typeface="Bodoni MT" panose="02070603080606020203" pitchFamily="18" charset="0"/>
      <p:regular r:id="rId53"/>
      <p:bold r:id="rId54"/>
      <p:italic r:id="rId55"/>
      <p:boldItalic r:id="rId56"/>
    </p:embeddedFont>
    <p:embeddedFont>
      <p:font typeface="Brooklyn CE" pitchFamily="2" charset="0"/>
      <p:italic r:id="rId57"/>
    </p:embeddedFont>
    <p:embeddedFont>
      <p:font typeface="Calibri" panose="020F0502020204030204" pitchFamily="34" charset="0"/>
      <p:regular r:id="rId58"/>
      <p:bold r:id="rId59"/>
      <p:italic r:id="rId60"/>
      <p:boldItalic r:id="rId61"/>
    </p:embeddedFont>
    <p:embeddedFont>
      <p:font typeface="Calibri Light" panose="020F0302020204030204" pitchFamily="34" charset="0"/>
      <p:regular r:id="rId62"/>
      <p:italic r:id="rId63"/>
    </p:embeddedFont>
    <p:embeddedFont>
      <p:font typeface="Corbel" panose="020B0503020204020204" pitchFamily="34" charset="0"/>
      <p:regular r:id="rId64"/>
      <p:bold r:id="rId65"/>
      <p:italic r:id="rId66"/>
      <p:boldItalic r:id="rId67"/>
    </p:embeddedFont>
    <p:embeddedFont>
      <p:font typeface="Kristen ITC" panose="03050502040202030202" pitchFamily="66" charset="0"/>
      <p:regular r:id="rId68"/>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1T9DDuDnyMHf7t8+Ieo7g==" hashData="UDDJ1j8ZyVBaJhfKnUGr2GE9kM9RS611aXzCF60MjWf4k9RlM2b/IAUGqp0I/YkODoI5eL+N4dSdZLuiqfWQf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FBFBF"/>
    <a:srgbClr val="FFFFFF"/>
    <a:srgbClr val="5D5D5D"/>
    <a:srgbClr val="7F7F7F"/>
    <a:srgbClr val="7D7D7D"/>
    <a:srgbClr val="7C7C7C"/>
    <a:srgbClr val="E6E6E6"/>
    <a:srgbClr val="818181"/>
    <a:srgbClr val="70727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415" autoAdjust="0"/>
    <p:restoredTop sz="94660"/>
  </p:normalViewPr>
  <p:slideViewPr>
    <p:cSldViewPr snapToGrid="0">
      <p:cViewPr varScale="1">
        <p:scale>
          <a:sx n="97" d="100"/>
          <a:sy n="97" d="100"/>
        </p:scale>
        <p:origin x="96" y="420"/>
      </p:cViewPr>
      <p:guideLst>
        <p:guide orient="horz" pos="2160"/>
        <p:guide pos="3840"/>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font" Target="fonts/font14.fntdata"/><Relationship Id="rId68" Type="http://schemas.openxmlformats.org/officeDocument/2006/relationships/font" Target="fonts/font19.fntdata"/><Relationship Id="rId7" Type="http://schemas.openxmlformats.org/officeDocument/2006/relationships/slide" Target="slides/slide4.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4.fntdata"/><Relationship Id="rId58" Type="http://schemas.openxmlformats.org/officeDocument/2006/relationships/font" Target="fonts/font9.fntdata"/><Relationship Id="rId66" Type="http://schemas.openxmlformats.org/officeDocument/2006/relationships/font" Target="fonts/font17.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font" Target="fonts/font8.fntdata"/><Relationship Id="rId61" Type="http://schemas.openxmlformats.org/officeDocument/2006/relationships/font" Target="fonts/font12.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3.fntdata"/><Relationship Id="rId60" Type="http://schemas.openxmlformats.org/officeDocument/2006/relationships/font" Target="fonts/font11.fntdata"/><Relationship Id="rId65" Type="http://schemas.openxmlformats.org/officeDocument/2006/relationships/font" Target="fonts/font16.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font" Target="fonts/font7.fntdata"/><Relationship Id="rId64" Type="http://schemas.openxmlformats.org/officeDocument/2006/relationships/font" Target="fonts/font15.fntdata"/><Relationship Id="rId69"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font" Target="fonts/font2.fntdata"/><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10.fntdata"/><Relationship Id="rId67" Type="http://schemas.openxmlformats.org/officeDocument/2006/relationships/font" Target="fonts/font18.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font" Target="fonts/font5.fntdata"/><Relationship Id="rId62" Type="http://schemas.openxmlformats.org/officeDocument/2006/relationships/font" Target="fonts/font13.fntdata"/><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9878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2372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50585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20333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94819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758778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581239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88795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1175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52105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276174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4001" y="1122363"/>
            <a:ext cx="9144000" cy="2387600"/>
          </a:xfrm>
        </p:spPr>
        <p:txBody>
          <a:bodyPr anchor="b"/>
          <a:lstStyle>
            <a:lvl1pPr algn="ctr">
              <a:defRPr sz="5999"/>
            </a:lvl1pPr>
          </a:lstStyle>
          <a:p>
            <a:r>
              <a:rPr lang="sk-SK"/>
              <a:t>Kliknutím upravte štýl predlohy nadpisu</a:t>
            </a:r>
            <a:endParaRPr lang="en-US" dirty="0"/>
          </a:p>
        </p:txBody>
      </p:sp>
      <p:sp>
        <p:nvSpPr>
          <p:cNvPr id="3" name="Subtitle 2"/>
          <p:cNvSpPr>
            <a:spLocks noGrp="1"/>
          </p:cNvSpPr>
          <p:nvPr>
            <p:ph type="subTitle" idx="1"/>
          </p:nvPr>
        </p:nvSpPr>
        <p:spPr>
          <a:xfrm>
            <a:off x="1524001" y="3602038"/>
            <a:ext cx="9144000" cy="1655762"/>
          </a:xfrm>
        </p:spPr>
        <p:txBody>
          <a:bodyPr/>
          <a:lstStyle>
            <a:lvl1pPr marL="0" indent="0" algn="ctr">
              <a:buNone/>
              <a:defRPr sz="2400"/>
            </a:lvl1pPr>
            <a:lvl2pPr marL="457151" indent="0" algn="ctr">
              <a:buNone/>
              <a:defRPr sz="1999"/>
            </a:lvl2pPr>
            <a:lvl3pPr marL="914302" indent="0" algn="ctr">
              <a:buNone/>
              <a:defRPr sz="1800"/>
            </a:lvl3pPr>
            <a:lvl4pPr marL="1371454" indent="0" algn="ctr">
              <a:buNone/>
              <a:defRPr sz="1600"/>
            </a:lvl4pPr>
            <a:lvl5pPr marL="1828605" indent="0" algn="ctr">
              <a:buNone/>
              <a:defRPr sz="1600"/>
            </a:lvl5pPr>
            <a:lvl6pPr marL="2285756" indent="0" algn="ctr">
              <a:buNone/>
              <a:defRPr sz="1600"/>
            </a:lvl6pPr>
            <a:lvl7pPr marL="2742907" indent="0" algn="ctr">
              <a:buNone/>
              <a:defRPr sz="1600"/>
            </a:lvl7pPr>
            <a:lvl8pPr marL="3200059" indent="0" algn="ctr">
              <a:buNone/>
              <a:defRPr sz="1600"/>
            </a:lvl8pPr>
            <a:lvl9pPr marL="3657210" indent="0" algn="ctr">
              <a:buNone/>
              <a:defRPr sz="16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0969850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8480424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2852737"/>
          </a:xfrm>
        </p:spPr>
        <p:txBody>
          <a:bodyPr anchor="b"/>
          <a:lstStyle>
            <a:lvl1pPr>
              <a:defRPr sz="5999"/>
            </a:lvl1pPr>
          </a:lstStyle>
          <a:p>
            <a:r>
              <a:rPr lang="sk-SK"/>
              <a:t>Kliknutím upravte štýl predlohy nadpisu</a:t>
            </a:r>
            <a:endParaRPr lang="en-US" dirty="0"/>
          </a:p>
        </p:txBody>
      </p:sp>
      <p:sp>
        <p:nvSpPr>
          <p:cNvPr id="3" name="Text Placeholder 2"/>
          <p:cNvSpPr>
            <a:spLocks noGrp="1"/>
          </p:cNvSpPr>
          <p:nvPr>
            <p:ph type="body" idx="1"/>
          </p:nvPr>
        </p:nvSpPr>
        <p:spPr>
          <a:xfrm>
            <a:off x="831850" y="4589464"/>
            <a:ext cx="10515600" cy="1500187"/>
          </a:xfrm>
        </p:spPr>
        <p:txBody>
          <a:bodyPr/>
          <a:lstStyle>
            <a:lvl1pPr marL="0" indent="0">
              <a:buNone/>
              <a:defRPr sz="2400">
                <a:solidFill>
                  <a:schemeClr val="tx1">
                    <a:tint val="75000"/>
                  </a:schemeClr>
                </a:solidFill>
              </a:defRPr>
            </a:lvl1pPr>
            <a:lvl2pPr marL="457151" indent="0">
              <a:buNone/>
              <a:defRPr sz="1999">
                <a:solidFill>
                  <a:schemeClr val="tx1">
                    <a:tint val="75000"/>
                  </a:schemeClr>
                </a:solidFill>
              </a:defRPr>
            </a:lvl2pPr>
            <a:lvl3pPr marL="914302" indent="0">
              <a:buNone/>
              <a:defRPr sz="1800">
                <a:solidFill>
                  <a:schemeClr val="tx1">
                    <a:tint val="75000"/>
                  </a:schemeClr>
                </a:solidFill>
              </a:defRPr>
            </a:lvl3pPr>
            <a:lvl4pPr marL="1371454" indent="0">
              <a:buNone/>
              <a:defRPr sz="1600">
                <a:solidFill>
                  <a:schemeClr val="tx1">
                    <a:tint val="75000"/>
                  </a:schemeClr>
                </a:solidFill>
              </a:defRPr>
            </a:lvl4pPr>
            <a:lvl5pPr marL="1828605" indent="0">
              <a:buNone/>
              <a:defRPr sz="1600">
                <a:solidFill>
                  <a:schemeClr val="tx1">
                    <a:tint val="75000"/>
                  </a:schemeClr>
                </a:solidFill>
              </a:defRPr>
            </a:lvl5pPr>
            <a:lvl6pPr marL="2285756" indent="0">
              <a:buNone/>
              <a:defRPr sz="1600">
                <a:solidFill>
                  <a:schemeClr val="tx1">
                    <a:tint val="75000"/>
                  </a:schemeClr>
                </a:solidFill>
              </a:defRPr>
            </a:lvl6pPr>
            <a:lvl7pPr marL="2742907" indent="0">
              <a:buNone/>
              <a:defRPr sz="1600">
                <a:solidFill>
                  <a:schemeClr val="tx1">
                    <a:tint val="75000"/>
                  </a:schemeClr>
                </a:solidFill>
              </a:defRPr>
            </a:lvl7pPr>
            <a:lvl8pPr marL="3200059" indent="0">
              <a:buNone/>
              <a:defRPr sz="1600">
                <a:solidFill>
                  <a:schemeClr val="tx1">
                    <a:tint val="75000"/>
                  </a:schemeClr>
                </a:solidFill>
              </a:defRPr>
            </a:lvl8pPr>
            <a:lvl9pPr marL="3657210" indent="0">
              <a:buNone/>
              <a:defRPr sz="16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2325748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7537450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9789" y="1681164"/>
            <a:ext cx="5157787" cy="823912"/>
          </a:xfrm>
        </p:spPr>
        <p:txBody>
          <a:bodyPr anchor="b"/>
          <a:lstStyle>
            <a:lvl1pPr marL="0" indent="0">
              <a:buNone/>
              <a:defRPr sz="2400" b="1"/>
            </a:lvl1pPr>
            <a:lvl2pPr marL="457151" indent="0">
              <a:buNone/>
              <a:defRPr sz="1999" b="1"/>
            </a:lvl2pPr>
            <a:lvl3pPr marL="914302" indent="0">
              <a:buNone/>
              <a:defRPr sz="1800" b="1"/>
            </a:lvl3pPr>
            <a:lvl4pPr marL="1371454" indent="0">
              <a:buNone/>
              <a:defRPr sz="1600" b="1"/>
            </a:lvl4pPr>
            <a:lvl5pPr marL="1828605" indent="0">
              <a:buNone/>
              <a:defRPr sz="1600" b="1"/>
            </a:lvl5pPr>
            <a:lvl6pPr marL="2285756" indent="0">
              <a:buNone/>
              <a:defRPr sz="1600" b="1"/>
            </a:lvl6pPr>
            <a:lvl7pPr marL="2742907" indent="0">
              <a:buNone/>
              <a:defRPr sz="1600" b="1"/>
            </a:lvl7pPr>
            <a:lvl8pPr marL="3200059" indent="0">
              <a:buNone/>
              <a:defRPr sz="1600" b="1"/>
            </a:lvl8pPr>
            <a:lvl9pPr marL="3657210" indent="0">
              <a:buNone/>
              <a:defRPr sz="1600" b="1"/>
            </a:lvl9pPr>
          </a:lstStyle>
          <a:p>
            <a:pPr lvl="0"/>
            <a:r>
              <a:rPr lang="sk-SK"/>
              <a:t>Kliknite sem a upravte štýly predlohy textu</a:t>
            </a:r>
          </a:p>
        </p:txBody>
      </p:sp>
      <p:sp>
        <p:nvSpPr>
          <p:cNvPr id="4" name="Content Placeholder 3"/>
          <p:cNvSpPr>
            <a:spLocks noGrp="1"/>
          </p:cNvSpPr>
          <p:nvPr>
            <p:ph sz="half" idx="2"/>
          </p:nvPr>
        </p:nvSpPr>
        <p:spPr>
          <a:xfrm>
            <a:off x="839789" y="2505076"/>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72201" y="1681164"/>
            <a:ext cx="5183188" cy="823912"/>
          </a:xfrm>
        </p:spPr>
        <p:txBody>
          <a:bodyPr anchor="b"/>
          <a:lstStyle>
            <a:lvl1pPr marL="0" indent="0">
              <a:buNone/>
              <a:defRPr sz="2400" b="1"/>
            </a:lvl1pPr>
            <a:lvl2pPr marL="457151" indent="0">
              <a:buNone/>
              <a:defRPr sz="1999" b="1"/>
            </a:lvl2pPr>
            <a:lvl3pPr marL="914302" indent="0">
              <a:buNone/>
              <a:defRPr sz="1800" b="1"/>
            </a:lvl3pPr>
            <a:lvl4pPr marL="1371454" indent="0">
              <a:buNone/>
              <a:defRPr sz="1600" b="1"/>
            </a:lvl4pPr>
            <a:lvl5pPr marL="1828605" indent="0">
              <a:buNone/>
              <a:defRPr sz="1600" b="1"/>
            </a:lvl5pPr>
            <a:lvl6pPr marL="2285756" indent="0">
              <a:buNone/>
              <a:defRPr sz="1600" b="1"/>
            </a:lvl6pPr>
            <a:lvl7pPr marL="2742907" indent="0">
              <a:buNone/>
              <a:defRPr sz="1600" b="1"/>
            </a:lvl7pPr>
            <a:lvl8pPr marL="3200059" indent="0">
              <a:buNone/>
              <a:defRPr sz="1600" b="1"/>
            </a:lvl8pPr>
            <a:lvl9pPr marL="3657210" indent="0">
              <a:buNone/>
              <a:defRPr sz="1600" b="1"/>
            </a:lvl9pPr>
          </a:lstStyle>
          <a:p>
            <a:pPr lvl="0"/>
            <a:r>
              <a:rPr lang="sk-SK"/>
              <a:t>Kliknite sem a upravte štýly predlohy textu</a:t>
            </a:r>
          </a:p>
        </p:txBody>
      </p:sp>
      <p:sp>
        <p:nvSpPr>
          <p:cNvPr id="6" name="Content Placeholder 5"/>
          <p:cNvSpPr>
            <a:spLocks noGrp="1"/>
          </p:cNvSpPr>
          <p:nvPr>
            <p:ph sz="quarter" idx="4"/>
          </p:nvPr>
        </p:nvSpPr>
        <p:spPr>
          <a:xfrm>
            <a:off x="6172201" y="2505076"/>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37D2B237-F00F-4862-9069-ABD888C85C1C}" type="datetimeFigureOut">
              <a:rPr lang="sk-SK" smtClean="0"/>
              <a:t>13. 10. 2020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1048761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37D2B237-F00F-4862-9069-ABD888C85C1C}" type="datetimeFigureOut">
              <a:rPr lang="sk-SK" smtClean="0"/>
              <a:t>13. 10. 2020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6592023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D2B237-F00F-4862-9069-ABD888C85C1C}" type="datetimeFigureOut">
              <a:rPr lang="sk-SK" smtClean="0"/>
              <a:t>13. 10. 2020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7340387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sk-SK"/>
              <a:t>Kliknutím upravte štýl predlohy nadpisu</a:t>
            </a:r>
            <a:endParaRPr lang="en-US" dirty="0"/>
          </a:p>
        </p:txBody>
      </p:sp>
      <p:sp>
        <p:nvSpPr>
          <p:cNvPr id="3" name="Content Placeholder 2"/>
          <p:cNvSpPr>
            <a:spLocks noGrp="1"/>
          </p:cNvSpPr>
          <p:nvPr>
            <p:ph idx="1"/>
          </p:nvPr>
        </p:nvSpPr>
        <p:spPr>
          <a:xfrm>
            <a:off x="5183188" y="987426"/>
            <a:ext cx="6172200" cy="4873625"/>
          </a:xfrm>
        </p:spPr>
        <p:txBody>
          <a:bodyPr/>
          <a:lstStyle>
            <a:lvl1pPr>
              <a:defRPr sz="3199"/>
            </a:lvl1pPr>
            <a:lvl2pPr>
              <a:defRPr sz="2800"/>
            </a:lvl2pPr>
            <a:lvl3pPr>
              <a:defRPr sz="2400"/>
            </a:lvl3pPr>
            <a:lvl4pPr>
              <a:defRPr sz="1999"/>
            </a:lvl4pPr>
            <a:lvl5pPr>
              <a:defRPr sz="1999"/>
            </a:lvl5pPr>
            <a:lvl6pPr>
              <a:defRPr sz="1999"/>
            </a:lvl6pPr>
            <a:lvl7pPr>
              <a:defRPr sz="1999"/>
            </a:lvl7pPr>
            <a:lvl8pPr>
              <a:defRPr sz="1999"/>
            </a:lvl8pPr>
            <a:lvl9pPr>
              <a:defRPr sz="1999"/>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9789" y="2057401"/>
            <a:ext cx="3932237" cy="3811588"/>
          </a:xfrm>
        </p:spPr>
        <p:txBody>
          <a:bodyPr/>
          <a:lstStyle>
            <a:lvl1pPr marL="0" indent="0">
              <a:buNone/>
              <a:defRPr sz="1600"/>
            </a:lvl1pPr>
            <a:lvl2pPr marL="457151" indent="0">
              <a:buNone/>
              <a:defRPr sz="1400"/>
            </a:lvl2pPr>
            <a:lvl3pPr marL="914302" indent="0">
              <a:buNone/>
              <a:defRPr sz="1200"/>
            </a:lvl3pPr>
            <a:lvl4pPr marL="1371454" indent="0">
              <a:buNone/>
              <a:defRPr sz="1000"/>
            </a:lvl4pPr>
            <a:lvl5pPr marL="1828605" indent="0">
              <a:buNone/>
              <a:defRPr sz="1000"/>
            </a:lvl5pPr>
            <a:lvl6pPr marL="2285756" indent="0">
              <a:buNone/>
              <a:defRPr sz="1000"/>
            </a:lvl6pPr>
            <a:lvl7pPr marL="2742907" indent="0">
              <a:buNone/>
              <a:defRPr sz="1000"/>
            </a:lvl7pPr>
            <a:lvl8pPr marL="3200059" indent="0">
              <a:buNone/>
              <a:defRPr sz="1000"/>
            </a:lvl8pPr>
            <a:lvl9pPr marL="365721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1584105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83188" y="987426"/>
            <a:ext cx="6172200" cy="4873625"/>
          </a:xfrm>
        </p:spPr>
        <p:txBody>
          <a:bodyPr anchor="t"/>
          <a:lstStyle>
            <a:lvl1pPr marL="0" indent="0">
              <a:buNone/>
              <a:defRPr sz="3199"/>
            </a:lvl1pPr>
            <a:lvl2pPr marL="457151" indent="0">
              <a:buNone/>
              <a:defRPr sz="2800"/>
            </a:lvl2pPr>
            <a:lvl3pPr marL="914302" indent="0">
              <a:buNone/>
              <a:defRPr sz="2400"/>
            </a:lvl3pPr>
            <a:lvl4pPr marL="1371454" indent="0">
              <a:buNone/>
              <a:defRPr sz="1999"/>
            </a:lvl4pPr>
            <a:lvl5pPr marL="1828605" indent="0">
              <a:buNone/>
              <a:defRPr sz="1999"/>
            </a:lvl5pPr>
            <a:lvl6pPr marL="2285756" indent="0">
              <a:buNone/>
              <a:defRPr sz="1999"/>
            </a:lvl6pPr>
            <a:lvl7pPr marL="2742907" indent="0">
              <a:buNone/>
              <a:defRPr sz="1999"/>
            </a:lvl7pPr>
            <a:lvl8pPr marL="3200059" indent="0">
              <a:buNone/>
              <a:defRPr sz="1999"/>
            </a:lvl8pPr>
            <a:lvl9pPr marL="3657210" indent="0">
              <a:buNone/>
              <a:defRPr sz="1999"/>
            </a:lvl9pPr>
          </a:lstStyle>
          <a:p>
            <a:r>
              <a:rPr lang="sk-SK"/>
              <a:t>Kliknutím na ikonu pridáte obrázok</a:t>
            </a:r>
            <a:endParaRPr lang="en-US" dirty="0"/>
          </a:p>
        </p:txBody>
      </p:sp>
      <p:sp>
        <p:nvSpPr>
          <p:cNvPr id="4" name="Text Placeholder 3"/>
          <p:cNvSpPr>
            <a:spLocks noGrp="1"/>
          </p:cNvSpPr>
          <p:nvPr>
            <p:ph type="body" sz="half" idx="2"/>
          </p:nvPr>
        </p:nvSpPr>
        <p:spPr>
          <a:xfrm>
            <a:off x="839789" y="2057401"/>
            <a:ext cx="3932237" cy="3811588"/>
          </a:xfrm>
        </p:spPr>
        <p:txBody>
          <a:bodyPr/>
          <a:lstStyle>
            <a:lvl1pPr marL="0" indent="0">
              <a:buNone/>
              <a:defRPr sz="1600"/>
            </a:lvl1pPr>
            <a:lvl2pPr marL="457151" indent="0">
              <a:buNone/>
              <a:defRPr sz="1400"/>
            </a:lvl2pPr>
            <a:lvl3pPr marL="914302" indent="0">
              <a:buNone/>
              <a:defRPr sz="1200"/>
            </a:lvl3pPr>
            <a:lvl4pPr marL="1371454" indent="0">
              <a:buNone/>
              <a:defRPr sz="1000"/>
            </a:lvl4pPr>
            <a:lvl5pPr marL="1828605" indent="0">
              <a:buNone/>
              <a:defRPr sz="1000"/>
            </a:lvl5pPr>
            <a:lvl6pPr marL="2285756" indent="0">
              <a:buNone/>
              <a:defRPr sz="1000"/>
            </a:lvl6pPr>
            <a:lvl7pPr marL="2742907" indent="0">
              <a:buNone/>
              <a:defRPr sz="1000"/>
            </a:lvl7pPr>
            <a:lvl8pPr marL="3200059" indent="0">
              <a:buNone/>
              <a:defRPr sz="1000"/>
            </a:lvl8pPr>
            <a:lvl9pPr marL="365721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996318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3666245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6"/>
            <a:ext cx="2628900" cy="581183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8200" y="365126"/>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5311457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31283668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34565239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41065250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11607005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23310601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47598919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9068466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200446081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317449373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31909327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3826837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19230763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D2B237-F00F-4862-9069-ABD888C85C1C}" type="datetimeFigureOut">
              <a:rPr lang="sk-SK" smtClean="0"/>
              <a:t>13. 10. 2020</a:t>
            </a:fld>
            <a:endParaRPr lang="sk-SK"/>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6D36E8-1B50-4171-AD6E-16669238FF26}" type="slidenum">
              <a:rPr lang="sk-SK" smtClean="0"/>
              <a:t>‹#›</a:t>
            </a:fld>
            <a:endParaRPr lang="sk-SK"/>
          </a:p>
        </p:txBody>
      </p:sp>
    </p:spTree>
    <p:extLst>
      <p:ext uri="{BB962C8B-B14F-4D97-AF65-F5344CB8AC3E}">
        <p14:creationId xmlns:p14="http://schemas.microsoft.com/office/powerpoint/2010/main" val="32156366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302" rtl="0" eaLnBrk="1" latinLnBrk="0" hangingPunct="1">
        <a:lnSpc>
          <a:spcPct val="90000"/>
        </a:lnSpc>
        <a:spcBef>
          <a:spcPct val="0"/>
        </a:spcBef>
        <a:buNone/>
        <a:defRPr sz="4399" kern="1200">
          <a:solidFill>
            <a:schemeClr val="tx1"/>
          </a:solidFill>
          <a:latin typeface="+mj-lt"/>
          <a:ea typeface="+mj-ea"/>
          <a:cs typeface="+mj-cs"/>
        </a:defRPr>
      </a:lvl1pPr>
    </p:titleStyle>
    <p:bodyStyle>
      <a:lvl1pPr marL="228575" indent="-228575" algn="l" defTabSz="914302"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26" indent="-228575" algn="l" defTabSz="914302"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78" indent="-228575" algn="l" defTabSz="914302" rtl="0" eaLnBrk="1" latinLnBrk="0"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3pPr>
      <a:lvl4pPr marL="1600029"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180"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31"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83"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34"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85"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02" rtl="0" eaLnBrk="1" latinLnBrk="0" hangingPunct="1">
        <a:defRPr sz="1800" kern="1200">
          <a:solidFill>
            <a:schemeClr val="tx1"/>
          </a:solidFill>
          <a:latin typeface="+mn-lt"/>
          <a:ea typeface="+mn-ea"/>
          <a:cs typeface="+mn-cs"/>
        </a:defRPr>
      </a:lvl1pPr>
      <a:lvl2pPr marL="457151" algn="l" defTabSz="914302" rtl="0" eaLnBrk="1" latinLnBrk="0" hangingPunct="1">
        <a:defRPr sz="1800" kern="1200">
          <a:solidFill>
            <a:schemeClr val="tx1"/>
          </a:solidFill>
          <a:latin typeface="+mn-lt"/>
          <a:ea typeface="+mn-ea"/>
          <a:cs typeface="+mn-cs"/>
        </a:defRPr>
      </a:lvl2pPr>
      <a:lvl3pPr marL="914302" algn="l" defTabSz="914302" rtl="0" eaLnBrk="1" latinLnBrk="0" hangingPunct="1">
        <a:defRPr sz="1800" kern="1200">
          <a:solidFill>
            <a:schemeClr val="tx1"/>
          </a:solidFill>
          <a:latin typeface="+mn-lt"/>
          <a:ea typeface="+mn-ea"/>
          <a:cs typeface="+mn-cs"/>
        </a:defRPr>
      </a:lvl3pPr>
      <a:lvl4pPr marL="1371454" algn="l" defTabSz="914302" rtl="0" eaLnBrk="1" latinLnBrk="0" hangingPunct="1">
        <a:defRPr sz="1800" kern="1200">
          <a:solidFill>
            <a:schemeClr val="tx1"/>
          </a:solidFill>
          <a:latin typeface="+mn-lt"/>
          <a:ea typeface="+mn-ea"/>
          <a:cs typeface="+mn-cs"/>
        </a:defRPr>
      </a:lvl4pPr>
      <a:lvl5pPr marL="1828605" algn="l" defTabSz="914302" rtl="0" eaLnBrk="1" latinLnBrk="0" hangingPunct="1">
        <a:defRPr sz="1800" kern="1200">
          <a:solidFill>
            <a:schemeClr val="tx1"/>
          </a:solidFill>
          <a:latin typeface="+mn-lt"/>
          <a:ea typeface="+mn-ea"/>
          <a:cs typeface="+mn-cs"/>
        </a:defRPr>
      </a:lvl5pPr>
      <a:lvl6pPr marL="2285756" algn="l" defTabSz="914302" rtl="0" eaLnBrk="1" latinLnBrk="0" hangingPunct="1">
        <a:defRPr sz="1800" kern="1200">
          <a:solidFill>
            <a:schemeClr val="tx1"/>
          </a:solidFill>
          <a:latin typeface="+mn-lt"/>
          <a:ea typeface="+mn-ea"/>
          <a:cs typeface="+mn-cs"/>
        </a:defRPr>
      </a:lvl6pPr>
      <a:lvl7pPr marL="2742907" algn="l" defTabSz="914302" rtl="0" eaLnBrk="1" latinLnBrk="0" hangingPunct="1">
        <a:defRPr sz="1800" kern="1200">
          <a:solidFill>
            <a:schemeClr val="tx1"/>
          </a:solidFill>
          <a:latin typeface="+mn-lt"/>
          <a:ea typeface="+mn-ea"/>
          <a:cs typeface="+mn-cs"/>
        </a:defRPr>
      </a:lvl7pPr>
      <a:lvl8pPr marL="3200059" algn="l" defTabSz="914302" rtl="0" eaLnBrk="1" latinLnBrk="0" hangingPunct="1">
        <a:defRPr sz="1800" kern="1200">
          <a:solidFill>
            <a:schemeClr val="tx1"/>
          </a:solidFill>
          <a:latin typeface="+mn-lt"/>
          <a:ea typeface="+mn-ea"/>
          <a:cs typeface="+mn-cs"/>
        </a:defRPr>
      </a:lvl8pPr>
      <a:lvl9pPr marL="3657210" algn="l" defTabSz="914302"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192162813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9.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4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41.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42.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43.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44.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4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24.jpg"/></Relationships>
</file>

<file path=ppt/slides/_rels/slide46.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60F1EFAF-DB03-47A5-B220-FC9AE724AAF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4" name="Číslo">
            <a:extLst>
              <a:ext uri="{FF2B5EF4-FFF2-40B4-BE49-F238E27FC236}">
                <a16:creationId xmlns:a16="http://schemas.microsoft.com/office/drawing/2014/main" id="{4263AEC4-7CE8-4A44-9170-019CC59EDE09}"/>
              </a:ext>
            </a:extLst>
          </p:cNvPr>
          <p:cNvSpPr/>
          <p:nvPr/>
        </p:nvSpPr>
        <p:spPr>
          <a:xfrm>
            <a:off x="10595869" y="483190"/>
            <a:ext cx="978811" cy="539502"/>
          </a:xfrm>
          <a:prstGeom prst="roundRect">
            <a:avLst/>
          </a:prstGeom>
          <a:solidFill>
            <a:schemeClr val="bg1">
              <a:lumMod val="75000"/>
            </a:schemeClr>
          </a:solidFill>
          <a:ln w="38100" cap="flat" cmpd="sng" algn="ctr">
            <a:solidFill>
              <a:schemeClr val="tx1">
                <a:lumMod val="65000"/>
                <a:lumOff val="35000"/>
              </a:schemeClr>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square" lIns="96491" tIns="96491" rIns="96491" bIns="128655" numCol="1" spcCol="0" rtlCol="0" fromWordArt="0" anchor="ctr" anchorCtr="0" forceAA="0" compatLnSpc="1">
            <a:prstTxWarp prst="textNoShape">
              <a:avLst/>
            </a:prstTxWarp>
            <a:noAutofit/>
          </a:bodyPr>
          <a:lstStyle/>
          <a:p>
            <a:pPr marL="0" marR="0" lvl="0" indent="0" algn="ctr" defTabSz="408462" eaLnBrk="1" fontAlgn="auto" latinLnBrk="0" hangingPunct="1">
              <a:lnSpc>
                <a:spcPct val="100000"/>
              </a:lnSpc>
              <a:spcBef>
                <a:spcPts val="0"/>
              </a:spcBef>
              <a:spcAft>
                <a:spcPts val="0"/>
              </a:spcAft>
              <a:buClrTx/>
              <a:buSzTx/>
              <a:buFontTx/>
              <a:buNone/>
              <a:tabLst/>
              <a:defRPr/>
            </a:pPr>
            <a:r>
              <a:rPr kumimoji="0" lang="sk-SK" sz="3574" b="1" i="0" u="none" strike="noStrike" kern="0" cap="none" spc="0" normalizeH="0" baseline="0" noProof="0">
                <a:ln w="22225">
                  <a:solidFill>
                    <a:schemeClr val="bg1"/>
                  </a:solidFill>
                  <a:prstDash val="solid"/>
                </a:ln>
                <a:solidFill>
                  <a:schemeClr val="tx1">
                    <a:lumMod val="50000"/>
                    <a:lumOff val="50000"/>
                  </a:schemeClr>
                </a:solidFill>
                <a:effectLst/>
                <a:uLnTx/>
                <a:uFillTx/>
                <a:latin typeface="BalloPEEExtBol" pitchFamily="2" charset="0"/>
                <a:ea typeface="+mn-ea"/>
                <a:cs typeface="+mn-cs"/>
              </a:rPr>
              <a:t>04</a:t>
            </a:r>
          </a:p>
        </p:txBody>
      </p:sp>
      <p:sp>
        <p:nvSpPr>
          <p:cNvPr id="5" name="SLO">
            <a:extLst>
              <a:ext uri="{FF2B5EF4-FFF2-40B4-BE49-F238E27FC236}">
                <a16:creationId xmlns:a16="http://schemas.microsoft.com/office/drawing/2014/main" id="{18A28397-E560-46BC-9F16-92D2FAB25901}"/>
              </a:ext>
            </a:extLst>
          </p:cNvPr>
          <p:cNvSpPr txBox="1"/>
          <p:nvPr/>
        </p:nvSpPr>
        <p:spPr>
          <a:xfrm>
            <a:off x="1909077" y="1308291"/>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408462"/>
            <a:r>
              <a:rPr lang="sk-SK" sz="8577" b="1">
                <a:ln>
                  <a:solidFill>
                    <a:prstClr val="black"/>
                  </a:solidFill>
                </a:ln>
                <a:gradFill>
                  <a:gsLst>
                    <a:gs pos="0">
                      <a:schemeClr val="bg1">
                        <a:lumMod val="85000"/>
                      </a:schemeClr>
                    </a:gs>
                    <a:gs pos="34000">
                      <a:schemeClr val="bg1">
                        <a:lumMod val="65000"/>
                      </a:schemeClr>
                    </a:gs>
                    <a:gs pos="71000">
                      <a:schemeClr val="tx1">
                        <a:lumMod val="50000"/>
                        <a:lumOff val="50000"/>
                      </a:schemeClr>
                    </a:gs>
                    <a:gs pos="100000">
                      <a:schemeClr val="tx1">
                        <a:lumMod val="65000"/>
                        <a:lumOff val="35000"/>
                      </a:schemeClr>
                    </a:gs>
                  </a:gsLst>
                  <a:lin ang="5400000" scaled="1"/>
                </a:gradFill>
                <a:effectLst>
                  <a:outerShdw blurRad="38100" dist="38100" dir="2700000" algn="tl">
                    <a:srgbClr val="000000">
                      <a:alpha val="43137"/>
                    </a:srgbClr>
                  </a:outerShdw>
                </a:effectLst>
                <a:latin typeface="Artistik CE" panose="040F0704080607010103" pitchFamily="82" charset="0"/>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1772917" y="1308291"/>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408462"/>
            <a:r>
              <a:rPr lang="sk-SK" sz="8577" b="1">
                <a:ln>
                  <a:solidFill>
                    <a:prstClr val="black"/>
                  </a:solidFill>
                </a:ln>
                <a:gradFill>
                  <a:gsLst>
                    <a:gs pos="0">
                      <a:schemeClr val="bg1">
                        <a:lumMod val="85000"/>
                      </a:schemeClr>
                    </a:gs>
                    <a:gs pos="34000">
                      <a:schemeClr val="bg1">
                        <a:lumMod val="65000"/>
                      </a:schemeClr>
                    </a:gs>
                    <a:gs pos="71000">
                      <a:schemeClr val="tx1">
                        <a:lumMod val="50000"/>
                        <a:lumOff val="50000"/>
                      </a:schemeClr>
                    </a:gs>
                    <a:gs pos="100000">
                      <a:schemeClr val="tx1">
                        <a:lumMod val="65000"/>
                        <a:lumOff val="35000"/>
                      </a:schemeClr>
                    </a:gs>
                  </a:gsLst>
                  <a:lin ang="5400000" scaled="1"/>
                </a:gradFill>
                <a:effectLst>
                  <a:outerShdw blurRad="38100" dist="38100" dir="2700000" algn="tl">
                    <a:srgbClr val="000000">
                      <a:alpha val="43137"/>
                    </a:srgbClr>
                  </a:outerShdw>
                </a:effectLst>
                <a:latin typeface="Artistik CE" panose="040F0704080607010103" pitchFamily="82" charset="0"/>
              </a:rPr>
              <a:t>El mundo en la lente</a:t>
            </a:r>
          </a:p>
        </p:txBody>
      </p:sp>
      <p:sp>
        <p:nvSpPr>
          <p:cNvPr id="7" name="ANG">
            <a:extLst>
              <a:ext uri="{FF2B5EF4-FFF2-40B4-BE49-F238E27FC236}">
                <a16:creationId xmlns:a16="http://schemas.microsoft.com/office/drawing/2014/main" id="{BDCCF544-DCBA-4B49-8D69-A83214FCB9E8}"/>
              </a:ext>
            </a:extLst>
          </p:cNvPr>
          <p:cNvSpPr txBox="1"/>
          <p:nvPr/>
        </p:nvSpPr>
        <p:spPr>
          <a:xfrm>
            <a:off x="1772917" y="1308291"/>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408462"/>
            <a:r>
              <a:rPr lang="en-US" sz="8577" b="1">
                <a:ln>
                  <a:solidFill>
                    <a:prstClr val="black"/>
                  </a:solidFill>
                </a:ln>
                <a:gradFill>
                  <a:gsLst>
                    <a:gs pos="0">
                      <a:schemeClr val="bg1">
                        <a:lumMod val="85000"/>
                      </a:schemeClr>
                    </a:gs>
                    <a:gs pos="34000">
                      <a:schemeClr val="bg1">
                        <a:lumMod val="65000"/>
                      </a:schemeClr>
                    </a:gs>
                    <a:gs pos="71000">
                      <a:schemeClr val="tx1">
                        <a:lumMod val="50000"/>
                        <a:lumOff val="50000"/>
                      </a:schemeClr>
                    </a:gs>
                    <a:gs pos="100000">
                      <a:schemeClr val="tx1">
                        <a:lumMod val="65000"/>
                        <a:lumOff val="35000"/>
                      </a:schemeClr>
                    </a:gs>
                  </a:gsLst>
                  <a:lin ang="5400000" scaled="1"/>
                </a:gradFill>
                <a:effectLst>
                  <a:outerShdw blurRad="38100" dist="38100" dir="2700000" algn="tl">
                    <a:srgbClr val="000000">
                      <a:alpha val="43137"/>
                    </a:srgbClr>
                  </a:outerShdw>
                </a:effectLst>
                <a:latin typeface="Artistik CE" panose="040F0704080607010103" pitchFamily="82" charset="0"/>
              </a:rPr>
              <a:t>The world in the lens</a:t>
            </a:r>
            <a:endParaRPr lang="sk-SK" sz="8577" b="1">
              <a:ln>
                <a:solidFill>
                  <a:prstClr val="black"/>
                </a:solidFill>
              </a:ln>
              <a:gradFill>
                <a:gsLst>
                  <a:gs pos="0">
                    <a:schemeClr val="bg1">
                      <a:lumMod val="85000"/>
                    </a:schemeClr>
                  </a:gs>
                  <a:gs pos="34000">
                    <a:schemeClr val="bg1">
                      <a:lumMod val="65000"/>
                    </a:schemeClr>
                  </a:gs>
                  <a:gs pos="71000">
                    <a:schemeClr val="tx1">
                      <a:lumMod val="50000"/>
                      <a:lumOff val="50000"/>
                    </a:schemeClr>
                  </a:gs>
                  <a:gs pos="100000">
                    <a:schemeClr val="tx1">
                      <a:lumMod val="65000"/>
                      <a:lumOff val="35000"/>
                    </a:schemeClr>
                  </a:gs>
                </a:gsLst>
                <a:lin ang="5400000" scaled="1"/>
              </a:gradFill>
              <a:effectLst>
                <a:outerShdw blurRad="38100" dist="38100" dir="2700000" algn="tl">
                  <a:srgbClr val="000000">
                    <a:alpha val="43137"/>
                  </a:srgbClr>
                </a:outerShdw>
              </a:effectLst>
              <a:latin typeface="Artistik CE" panose="040F0704080607010103" pitchFamily="82" charset="0"/>
            </a:endParaRPr>
          </a:p>
        </p:txBody>
      </p:sp>
      <p:sp>
        <p:nvSpPr>
          <p:cNvPr id="9" name="Rok">
            <a:extLst>
              <a:ext uri="{FF2B5EF4-FFF2-40B4-BE49-F238E27FC236}">
                <a16:creationId xmlns:a16="http://schemas.microsoft.com/office/drawing/2014/main" id="{8FAD8E9D-6990-485A-8FF4-5CBB0727E630}"/>
              </a:ext>
            </a:extLst>
          </p:cNvPr>
          <p:cNvSpPr/>
          <p:nvPr/>
        </p:nvSpPr>
        <p:spPr>
          <a:xfrm>
            <a:off x="5882544" y="4212823"/>
            <a:ext cx="699229" cy="461665"/>
          </a:xfrm>
          <a:prstGeom prst="rect">
            <a:avLst/>
          </a:prstGeom>
        </p:spPr>
        <p:txBody>
          <a:bodyPr wrap="none">
            <a:spAutoFit/>
          </a:bodyPr>
          <a:lstStyle/>
          <a:p>
            <a:pPr algn="ctr" defTabSz="408462"/>
            <a:r>
              <a:rPr lang="sk-SK" sz="2400" b="1">
                <a:ln w="3175">
                  <a:solidFill>
                    <a:schemeClr val="tx1">
                      <a:lumMod val="85000"/>
                      <a:lumOff val="15000"/>
                    </a:schemeClr>
                  </a:solidFill>
                </a:ln>
                <a:solidFill>
                  <a:srgbClr val="7F7F7F"/>
                </a:solidFill>
                <a:effectLst>
                  <a:glow rad="127000">
                    <a:schemeClr val="bg1">
                      <a:alpha val="75000"/>
                    </a:schemeClr>
                  </a:glow>
                  <a:outerShdw blurRad="50800" dist="38100" dir="2700000" algn="tl" rotWithShape="0">
                    <a:prstClr val="black">
                      <a:alpha val="40000"/>
                    </a:prstClr>
                  </a:outerShdw>
                </a:effectLst>
                <a:latin typeface="Artistik CE" panose="040F0704080607010103" pitchFamily="82" charset="0"/>
              </a:rPr>
              <a:t>2019</a:t>
            </a:r>
          </a:p>
        </p:txBody>
      </p:sp>
      <p:pic>
        <p:nvPicPr>
          <p:cNvPr id="20" name="Foto 2b">
            <a:extLst>
              <a:ext uri="{FF2B5EF4-FFF2-40B4-BE49-F238E27FC236}">
                <a16:creationId xmlns:a16="http://schemas.microsoft.com/office/drawing/2014/main" id="{5C2EE4FD-FAF0-45D0-9BC7-75E016814829}"/>
              </a:ext>
            </a:extLst>
          </p:cNvPr>
          <p:cNvPicPr>
            <a:picLocks/>
          </p:cNvPicPr>
          <p:nvPr/>
        </p:nvPicPr>
        <p:blipFill>
          <a:blip r:embed="rId4">
            <a:extLst>
              <a:ext uri="{28A0092B-C50C-407E-A947-70E740481C1C}">
                <a14:useLocalDpi xmlns:a14="http://schemas.microsoft.com/office/drawing/2010/main" val="0"/>
              </a:ext>
            </a:extLst>
          </a:blip>
          <a:srcRect/>
          <a:stretch/>
        </p:blipFill>
        <p:spPr>
          <a:xfrm rot="582365">
            <a:off x="6957661" y="3305623"/>
            <a:ext cx="2721600" cy="1814400"/>
          </a:xfrm>
          <a:prstGeom prst="rect">
            <a:avLst/>
          </a:prstGeom>
          <a:solidFill>
            <a:srgbClr val="FFFFFF">
              <a:shade val="85000"/>
            </a:srgbClr>
          </a:solidFill>
          <a:ln w="28575"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Foto 2a">
            <a:extLst>
              <a:ext uri="{FF2B5EF4-FFF2-40B4-BE49-F238E27FC236}">
                <a16:creationId xmlns:a16="http://schemas.microsoft.com/office/drawing/2014/main" id="{3ECA0FAB-8FF8-4989-8F90-5150B4457956}"/>
              </a:ext>
            </a:extLst>
          </p:cNvPr>
          <p:cNvPicPr>
            <a:picLocks/>
          </p:cNvPicPr>
          <p:nvPr/>
        </p:nvPicPr>
        <p:blipFill>
          <a:blip r:embed="rId5">
            <a:extLst>
              <a:ext uri="{28A0092B-C50C-407E-A947-70E740481C1C}">
                <a14:useLocalDpi xmlns:a14="http://schemas.microsoft.com/office/drawing/2010/main" val="0"/>
              </a:ext>
            </a:extLst>
          </a:blip>
          <a:srcRect/>
          <a:stretch/>
        </p:blipFill>
        <p:spPr>
          <a:xfrm rot="21008733">
            <a:off x="2706822" y="3305682"/>
            <a:ext cx="2721600" cy="1814400"/>
          </a:xfrm>
          <a:prstGeom prst="rect">
            <a:avLst/>
          </a:prstGeom>
          <a:solidFill>
            <a:srgbClr val="FFFFFF">
              <a:shade val="85000"/>
            </a:srgbClr>
          </a:solidFill>
          <a:ln w="28575"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Foto 1">
            <a:extLst>
              <a:ext uri="{FF2B5EF4-FFF2-40B4-BE49-F238E27FC236}">
                <a16:creationId xmlns:a16="http://schemas.microsoft.com/office/drawing/2014/main" id="{2BAAF2A8-0E49-46AC-AE01-2CFAF51D19E0}"/>
              </a:ext>
            </a:extLst>
          </p:cNvPr>
          <p:cNvPicPr>
            <a:picLocks/>
          </p:cNvPicPr>
          <p:nvPr/>
        </p:nvPicPr>
        <p:blipFill>
          <a:blip r:embed="rId6">
            <a:extLst>
              <a:ext uri="{28A0092B-C50C-407E-A947-70E740481C1C}">
                <a14:useLocalDpi xmlns:a14="http://schemas.microsoft.com/office/drawing/2010/main" val="0"/>
              </a:ext>
            </a:extLst>
          </a:blip>
          <a:srcRect/>
          <a:stretch/>
        </p:blipFill>
        <p:spPr>
          <a:xfrm>
            <a:off x="4849600" y="2195952"/>
            <a:ext cx="2722928" cy="1815285"/>
          </a:xfrm>
          <a:prstGeom prst="rect">
            <a:avLst/>
          </a:prstGeom>
          <a:solidFill>
            <a:srgbClr val="FFFFFF">
              <a:shade val="85000"/>
            </a:srgbClr>
          </a:solidFill>
          <a:ln w="28575"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3" name="Autor 2">
            <a:extLst>
              <a:ext uri="{FF2B5EF4-FFF2-40B4-BE49-F238E27FC236}">
                <a16:creationId xmlns:a16="http://schemas.microsoft.com/office/drawing/2014/main" id="{2332D0D5-9C13-49F0-BFA8-F20C69113DA0}"/>
              </a:ext>
            </a:extLst>
          </p:cNvPr>
          <p:cNvSpPr txBox="1"/>
          <p:nvPr/>
        </p:nvSpPr>
        <p:spPr>
          <a:xfrm>
            <a:off x="8450308" y="5549709"/>
            <a:ext cx="2718415" cy="1077218"/>
          </a:xfrm>
          <a:prstGeom prst="rect">
            <a:avLst/>
          </a:prstGeom>
          <a:noFill/>
          <a:effectLst/>
        </p:spPr>
        <p:txBody>
          <a:bodyPr wrap="square" rtlCol="0">
            <a:spAutoFit/>
            <a:scene3d>
              <a:camera prst="orthographicFront"/>
              <a:lightRig rig="threePt" dir="t"/>
            </a:scene3d>
            <a:sp3d prstMaterial="matte"/>
          </a:bodyPr>
          <a:lstStyle/>
          <a:p>
            <a:pPr algn="r" defTabSz="457200"/>
            <a:r>
              <a:rPr lang="sk-SK" sz="3600" b="1">
                <a:ln w="3175">
                  <a:solidFill>
                    <a:schemeClr val="tx1">
                      <a:lumMod val="85000"/>
                      <a:lumOff val="15000"/>
                    </a:schemeClr>
                  </a:solidFill>
                </a:ln>
                <a:solidFill>
                  <a:srgbClr val="7D7D7D"/>
                </a:solidFill>
                <a:effectLst>
                  <a:glow rad="127000">
                    <a:schemeClr val="bg1">
                      <a:alpha val="75000"/>
                    </a:schemeClr>
                  </a:glow>
                  <a:outerShdw blurRad="50800" dist="38100" dir="2700000" algn="tl" rotWithShape="0">
                    <a:prstClr val="black">
                      <a:alpha val="40000"/>
                    </a:prstClr>
                  </a:outerShdw>
                </a:effectLst>
                <a:latin typeface="Artistik CE" panose="040F0704080607010103" pitchFamily="82" charset="0"/>
              </a:rPr>
              <a:t>Steve Rumpler</a:t>
            </a:r>
          </a:p>
          <a:p>
            <a:pPr algn="r" defTabSz="457200"/>
            <a:r>
              <a:rPr lang="sk-SK" sz="2800" b="1">
                <a:ln w="3175">
                  <a:solidFill>
                    <a:schemeClr val="tx1">
                      <a:lumMod val="85000"/>
                      <a:lumOff val="15000"/>
                    </a:schemeClr>
                  </a:solidFill>
                </a:ln>
                <a:solidFill>
                  <a:srgbClr val="7D7D7D"/>
                </a:solidFill>
                <a:effectLst>
                  <a:glow rad="127000">
                    <a:schemeClr val="bg1">
                      <a:alpha val="75000"/>
                    </a:schemeClr>
                  </a:glow>
                  <a:outerShdw blurRad="50800" dist="38100" dir="2700000" algn="tl" rotWithShape="0">
                    <a:prstClr val="black">
                      <a:alpha val="40000"/>
                    </a:prstClr>
                  </a:outerShdw>
                </a:effectLst>
                <a:latin typeface="Artistik CE" panose="040F0704080607010103" pitchFamily="82" charset="0"/>
              </a:rPr>
              <a:t>Slovakia</a:t>
            </a:r>
          </a:p>
        </p:txBody>
      </p:sp>
      <p:sp>
        <p:nvSpPr>
          <p:cNvPr id="15" name="Autor 1">
            <a:extLst>
              <a:ext uri="{FF2B5EF4-FFF2-40B4-BE49-F238E27FC236}">
                <a16:creationId xmlns:a16="http://schemas.microsoft.com/office/drawing/2014/main" id="{8CD6857F-7FCB-4402-A4BF-4247EB741B55}"/>
              </a:ext>
            </a:extLst>
          </p:cNvPr>
          <p:cNvSpPr txBox="1"/>
          <p:nvPr/>
        </p:nvSpPr>
        <p:spPr>
          <a:xfrm>
            <a:off x="1023277" y="5549709"/>
            <a:ext cx="2863870" cy="1077218"/>
          </a:xfrm>
          <a:prstGeom prst="rect">
            <a:avLst/>
          </a:prstGeom>
          <a:noFill/>
        </p:spPr>
        <p:txBody>
          <a:bodyPr wrap="square" rtlCol="0">
            <a:spAutoFit/>
            <a:scene3d>
              <a:camera prst="orthographicFront"/>
              <a:lightRig rig="threePt" dir="t"/>
            </a:scene3d>
            <a:sp3d prstMaterial="matte"/>
          </a:bodyPr>
          <a:lstStyle/>
          <a:p>
            <a:pPr defTabSz="457200"/>
            <a:r>
              <a:rPr lang="sk-SK" sz="3600" b="1">
                <a:ln w="3175">
                  <a:solidFill>
                    <a:schemeClr val="tx1">
                      <a:lumMod val="85000"/>
                      <a:lumOff val="15000"/>
                    </a:schemeClr>
                  </a:solidFill>
                </a:ln>
                <a:solidFill>
                  <a:srgbClr val="7D7D7D"/>
                </a:solidFill>
                <a:effectLst>
                  <a:glow rad="127000">
                    <a:schemeClr val="bg1">
                      <a:alpha val="75000"/>
                    </a:schemeClr>
                  </a:glow>
                  <a:outerShdw blurRad="50800" dist="38100" dir="2700000" algn="tl" rotWithShape="0">
                    <a:prstClr val="black">
                      <a:alpha val="40000"/>
                    </a:prstClr>
                  </a:outerShdw>
                </a:effectLst>
                <a:latin typeface="Artistik CE" panose="040F0704080607010103" pitchFamily="82" charset="0"/>
              </a:rPr>
              <a:t>Pedro</a:t>
            </a:r>
            <a:r>
              <a:rPr lang="sk-SK" sz="3600" b="1">
                <a:ln w="3175">
                  <a:solidFill>
                    <a:schemeClr val="tx1">
                      <a:lumMod val="85000"/>
                      <a:lumOff val="15000"/>
                    </a:schemeClr>
                  </a:solidFill>
                </a:ln>
                <a:solidFill>
                  <a:srgbClr val="7C7C7C"/>
                </a:solidFill>
                <a:effectLst>
                  <a:outerShdw blurRad="50800" dist="38100" dir="2700000" algn="tl" rotWithShape="0">
                    <a:prstClr val="black">
                      <a:alpha val="40000"/>
                    </a:prstClr>
                  </a:outerShdw>
                </a:effectLst>
                <a:latin typeface="Artistik CE" panose="040F0704080607010103" pitchFamily="82" charset="0"/>
              </a:rPr>
              <a:t> </a:t>
            </a:r>
            <a:r>
              <a:rPr lang="sk-SK" sz="3600" b="1">
                <a:ln w="3175">
                  <a:solidFill>
                    <a:schemeClr val="tx1">
                      <a:lumMod val="85000"/>
                      <a:lumOff val="15000"/>
                    </a:schemeClr>
                  </a:solidFill>
                </a:ln>
                <a:solidFill>
                  <a:srgbClr val="7D7D7D"/>
                </a:solidFill>
                <a:effectLst>
                  <a:glow rad="127000">
                    <a:schemeClr val="bg1">
                      <a:alpha val="75000"/>
                    </a:schemeClr>
                  </a:glow>
                  <a:outerShdw blurRad="50800" dist="38100" dir="2700000" algn="tl" rotWithShape="0">
                    <a:prstClr val="black">
                      <a:alpha val="40000"/>
                    </a:prstClr>
                  </a:outerShdw>
                </a:effectLst>
                <a:latin typeface="Artistik CE" panose="040F0704080607010103" pitchFamily="82" charset="0"/>
              </a:rPr>
              <a:t>Szekely</a:t>
            </a:r>
          </a:p>
          <a:p>
            <a:pPr defTabSz="457200"/>
            <a:r>
              <a:rPr lang="sk-SK" sz="2800" b="1">
                <a:ln w="3175">
                  <a:solidFill>
                    <a:schemeClr val="tx1">
                      <a:lumMod val="85000"/>
                      <a:lumOff val="15000"/>
                    </a:schemeClr>
                  </a:solidFill>
                </a:ln>
                <a:solidFill>
                  <a:srgbClr val="7D7D7D"/>
                </a:solidFill>
                <a:effectLst>
                  <a:glow rad="127000">
                    <a:schemeClr val="bg1">
                      <a:alpha val="75000"/>
                    </a:schemeClr>
                  </a:glow>
                  <a:outerShdw blurRad="50800" dist="38100" dir="2700000" algn="tl" rotWithShape="0">
                    <a:prstClr val="black">
                      <a:alpha val="40000"/>
                    </a:prstClr>
                  </a:outerShdw>
                </a:effectLst>
                <a:latin typeface="Artistik CE" panose="040F0704080607010103" pitchFamily="82" charset="0"/>
              </a:rPr>
              <a:t>U S A</a:t>
            </a:r>
          </a:p>
        </p:txBody>
      </p:sp>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2" name="Musica Andina Colombiana.wav"/>
          </p:stSnd>
        </p:sndAc>
      </p:transition>
    </mc:Choice>
    <mc:Fallback xmlns="">
      <p:transition spd="slow" advClick="0" advTm="22000">
        <p:fade/>
        <p:sndAc>
          <p:stSnd loop="1">
            <p:snd r:embed="rId7" name="Musica Andina Colombian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53" presetClass="entr" presetSubtype="16" fill="hold" nodeType="afterEffect">
                                  <p:stCondLst>
                                    <p:cond delay="500"/>
                                  </p:stCondLst>
                                  <p:childTnLst>
                                    <p:set>
                                      <p:cBhvr>
                                        <p:cTn id="10" dur="1" fill="hold">
                                          <p:stCondLst>
                                            <p:cond delay="0"/>
                                          </p:stCondLst>
                                        </p:cTn>
                                        <p:tgtEl>
                                          <p:spTgt spid="20"/>
                                        </p:tgtEl>
                                        <p:attrNameLst>
                                          <p:attrName>style.visibility</p:attrName>
                                        </p:attrNameLst>
                                      </p:cBhvr>
                                      <p:to>
                                        <p:strVal val="visible"/>
                                      </p:to>
                                    </p:set>
                                    <p:anim calcmode="lin" valueType="num">
                                      <p:cBhvr>
                                        <p:cTn id="11" dur="2000" fill="hold"/>
                                        <p:tgtEl>
                                          <p:spTgt spid="20"/>
                                        </p:tgtEl>
                                        <p:attrNameLst>
                                          <p:attrName>ppt_w</p:attrName>
                                        </p:attrNameLst>
                                      </p:cBhvr>
                                      <p:tavLst>
                                        <p:tav tm="0">
                                          <p:val>
                                            <p:fltVal val="0"/>
                                          </p:val>
                                        </p:tav>
                                        <p:tav tm="100000">
                                          <p:val>
                                            <p:strVal val="#ppt_w"/>
                                          </p:val>
                                        </p:tav>
                                      </p:tavLst>
                                    </p:anim>
                                    <p:anim calcmode="lin" valueType="num">
                                      <p:cBhvr>
                                        <p:cTn id="12" dur="2000" fill="hold"/>
                                        <p:tgtEl>
                                          <p:spTgt spid="20"/>
                                        </p:tgtEl>
                                        <p:attrNameLst>
                                          <p:attrName>ppt_h</p:attrName>
                                        </p:attrNameLst>
                                      </p:cBhvr>
                                      <p:tavLst>
                                        <p:tav tm="0">
                                          <p:val>
                                            <p:fltVal val="0"/>
                                          </p:val>
                                        </p:tav>
                                        <p:tav tm="100000">
                                          <p:val>
                                            <p:strVal val="#ppt_h"/>
                                          </p:val>
                                        </p:tav>
                                      </p:tavLst>
                                    </p:anim>
                                    <p:animEffect transition="in" filter="fade">
                                      <p:cBhvr>
                                        <p:cTn id="13" dur="2000"/>
                                        <p:tgtEl>
                                          <p:spTgt spid="20"/>
                                        </p:tgtEl>
                                      </p:cBhvr>
                                    </p:animEffect>
                                  </p:childTnLst>
                                </p:cTn>
                              </p:par>
                              <p:par>
                                <p:cTn id="14" presetID="53" presetClass="entr" presetSubtype="16" fill="hold" nodeType="withEffect">
                                  <p:stCondLst>
                                    <p:cond delay="500"/>
                                  </p:stCondLst>
                                  <p:childTnLst>
                                    <p:set>
                                      <p:cBhvr>
                                        <p:cTn id="15" dur="1" fill="hold">
                                          <p:stCondLst>
                                            <p:cond delay="0"/>
                                          </p:stCondLst>
                                        </p:cTn>
                                        <p:tgtEl>
                                          <p:spTgt spid="18"/>
                                        </p:tgtEl>
                                        <p:attrNameLst>
                                          <p:attrName>style.visibility</p:attrName>
                                        </p:attrNameLst>
                                      </p:cBhvr>
                                      <p:to>
                                        <p:strVal val="visible"/>
                                      </p:to>
                                    </p:set>
                                    <p:anim calcmode="lin" valueType="num">
                                      <p:cBhvr>
                                        <p:cTn id="16" dur="2000" fill="hold"/>
                                        <p:tgtEl>
                                          <p:spTgt spid="18"/>
                                        </p:tgtEl>
                                        <p:attrNameLst>
                                          <p:attrName>ppt_w</p:attrName>
                                        </p:attrNameLst>
                                      </p:cBhvr>
                                      <p:tavLst>
                                        <p:tav tm="0">
                                          <p:val>
                                            <p:fltVal val="0"/>
                                          </p:val>
                                        </p:tav>
                                        <p:tav tm="100000">
                                          <p:val>
                                            <p:strVal val="#ppt_w"/>
                                          </p:val>
                                        </p:tav>
                                      </p:tavLst>
                                    </p:anim>
                                    <p:anim calcmode="lin" valueType="num">
                                      <p:cBhvr>
                                        <p:cTn id="17" dur="2000" fill="hold"/>
                                        <p:tgtEl>
                                          <p:spTgt spid="18"/>
                                        </p:tgtEl>
                                        <p:attrNameLst>
                                          <p:attrName>ppt_h</p:attrName>
                                        </p:attrNameLst>
                                      </p:cBhvr>
                                      <p:tavLst>
                                        <p:tav tm="0">
                                          <p:val>
                                            <p:fltVal val="0"/>
                                          </p:val>
                                        </p:tav>
                                        <p:tav tm="100000">
                                          <p:val>
                                            <p:strVal val="#ppt_h"/>
                                          </p:val>
                                        </p:tav>
                                      </p:tavLst>
                                    </p:anim>
                                    <p:animEffect transition="in" filter="fade">
                                      <p:cBhvr>
                                        <p:cTn id="18" dur="2000"/>
                                        <p:tgtEl>
                                          <p:spTgt spid="18"/>
                                        </p:tgtEl>
                                      </p:cBhvr>
                                    </p:animEffect>
                                  </p:childTnLst>
                                </p:cTn>
                              </p:par>
                              <p:par>
                                <p:cTn id="19" presetID="53" presetClass="entr" presetSubtype="16" fill="hold" nodeType="withEffect">
                                  <p:stCondLst>
                                    <p:cond delay="500"/>
                                  </p:stCondLst>
                                  <p:childTnLst>
                                    <p:set>
                                      <p:cBhvr>
                                        <p:cTn id="20" dur="1" fill="hold">
                                          <p:stCondLst>
                                            <p:cond delay="0"/>
                                          </p:stCondLst>
                                        </p:cTn>
                                        <p:tgtEl>
                                          <p:spTgt spid="17"/>
                                        </p:tgtEl>
                                        <p:attrNameLst>
                                          <p:attrName>style.visibility</p:attrName>
                                        </p:attrNameLst>
                                      </p:cBhvr>
                                      <p:to>
                                        <p:strVal val="visible"/>
                                      </p:to>
                                    </p:set>
                                    <p:anim calcmode="lin" valueType="num">
                                      <p:cBhvr>
                                        <p:cTn id="21" dur="2000" fill="hold"/>
                                        <p:tgtEl>
                                          <p:spTgt spid="17"/>
                                        </p:tgtEl>
                                        <p:attrNameLst>
                                          <p:attrName>ppt_w</p:attrName>
                                        </p:attrNameLst>
                                      </p:cBhvr>
                                      <p:tavLst>
                                        <p:tav tm="0">
                                          <p:val>
                                            <p:fltVal val="0"/>
                                          </p:val>
                                        </p:tav>
                                        <p:tav tm="100000">
                                          <p:val>
                                            <p:strVal val="#ppt_w"/>
                                          </p:val>
                                        </p:tav>
                                      </p:tavLst>
                                    </p:anim>
                                    <p:anim calcmode="lin" valueType="num">
                                      <p:cBhvr>
                                        <p:cTn id="22" dur="2000" fill="hold"/>
                                        <p:tgtEl>
                                          <p:spTgt spid="17"/>
                                        </p:tgtEl>
                                        <p:attrNameLst>
                                          <p:attrName>ppt_h</p:attrName>
                                        </p:attrNameLst>
                                      </p:cBhvr>
                                      <p:tavLst>
                                        <p:tav tm="0">
                                          <p:val>
                                            <p:fltVal val="0"/>
                                          </p:val>
                                        </p:tav>
                                        <p:tav tm="100000">
                                          <p:val>
                                            <p:strVal val="#ppt_h"/>
                                          </p:val>
                                        </p:tav>
                                      </p:tavLst>
                                    </p:anim>
                                    <p:animEffect transition="in" filter="fade">
                                      <p:cBhvr>
                                        <p:cTn id="23" dur="2000"/>
                                        <p:tgtEl>
                                          <p:spTgt spid="17"/>
                                        </p:tgtEl>
                                      </p:cBhvr>
                                    </p:animEffect>
                                  </p:childTnLst>
                                </p:cTn>
                              </p:par>
                            </p:childTnLst>
                          </p:cTn>
                        </p:par>
                        <p:par>
                          <p:cTn id="24" fill="hold">
                            <p:stCondLst>
                              <p:cond delay="4000"/>
                            </p:stCondLst>
                            <p:childTnLst>
                              <p:par>
                                <p:cTn id="25" presetID="42" presetClass="entr" presetSubtype="0" fill="hold" nodeType="afterEffect">
                                  <p:stCondLst>
                                    <p:cond delay="1000"/>
                                  </p:stCondLst>
                                  <p:childTnLst>
                                    <p:set>
                                      <p:cBhvr>
                                        <p:cTn id="26" dur="1" fill="hold">
                                          <p:stCondLst>
                                            <p:cond delay="0"/>
                                          </p:stCondLst>
                                        </p:cTn>
                                        <p:tgtEl>
                                          <p:spTgt spid="15">
                                            <p:txEl>
                                              <p:pRg st="0" end="0"/>
                                            </p:txEl>
                                          </p:spTgt>
                                        </p:tgtEl>
                                        <p:attrNameLst>
                                          <p:attrName>style.visibility</p:attrName>
                                        </p:attrNameLst>
                                      </p:cBhvr>
                                      <p:to>
                                        <p:strVal val="visible"/>
                                      </p:to>
                                    </p:set>
                                    <p:animEffect transition="in" filter="fade">
                                      <p:cBhvr>
                                        <p:cTn id="27" dur="1500"/>
                                        <p:tgtEl>
                                          <p:spTgt spid="15">
                                            <p:txEl>
                                              <p:pRg st="0" end="0"/>
                                            </p:txEl>
                                          </p:spTgt>
                                        </p:tgtEl>
                                      </p:cBhvr>
                                    </p:animEffect>
                                    <p:anim calcmode="lin" valueType="num">
                                      <p:cBhvr>
                                        <p:cTn id="28" dur="15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29" dur="1500" fill="hold"/>
                                        <p:tgtEl>
                                          <p:spTgt spid="15">
                                            <p:txEl>
                                              <p:pRg st="0" end="0"/>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1000"/>
                                  </p:stCondLst>
                                  <p:childTnLst>
                                    <p:set>
                                      <p:cBhvr>
                                        <p:cTn id="31" dur="1" fill="hold">
                                          <p:stCondLst>
                                            <p:cond delay="0"/>
                                          </p:stCondLst>
                                        </p:cTn>
                                        <p:tgtEl>
                                          <p:spTgt spid="13">
                                            <p:txEl>
                                              <p:pRg st="0" end="0"/>
                                            </p:txEl>
                                          </p:spTgt>
                                        </p:tgtEl>
                                        <p:attrNameLst>
                                          <p:attrName>style.visibility</p:attrName>
                                        </p:attrNameLst>
                                      </p:cBhvr>
                                      <p:to>
                                        <p:strVal val="visible"/>
                                      </p:to>
                                    </p:set>
                                    <p:animEffect transition="in" filter="fade">
                                      <p:cBhvr>
                                        <p:cTn id="32" dur="1500"/>
                                        <p:tgtEl>
                                          <p:spTgt spid="13">
                                            <p:txEl>
                                              <p:pRg st="0" end="0"/>
                                            </p:txEl>
                                          </p:spTgt>
                                        </p:tgtEl>
                                      </p:cBhvr>
                                    </p:animEffect>
                                    <p:anim calcmode="lin" valueType="num">
                                      <p:cBhvr>
                                        <p:cTn id="33" dur="15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4" dur="1500" fill="hold"/>
                                        <p:tgtEl>
                                          <p:spTgt spid="13">
                                            <p:txEl>
                                              <p:pRg st="0" end="0"/>
                                            </p:txEl>
                                          </p:spTgt>
                                        </p:tgtEl>
                                        <p:attrNameLst>
                                          <p:attrName>ppt_y</p:attrName>
                                        </p:attrNameLst>
                                      </p:cBhvr>
                                      <p:tavLst>
                                        <p:tav tm="0">
                                          <p:val>
                                            <p:strVal val="#ppt_y+.1"/>
                                          </p:val>
                                        </p:tav>
                                        <p:tav tm="100000">
                                          <p:val>
                                            <p:strVal val="#ppt_y"/>
                                          </p:val>
                                        </p:tav>
                                      </p:tavLst>
                                    </p:anim>
                                  </p:childTnLst>
                                </p:cTn>
                              </p:par>
                            </p:childTnLst>
                          </p:cTn>
                        </p:par>
                        <p:par>
                          <p:cTn id="35" fill="hold">
                            <p:stCondLst>
                              <p:cond delay="6500"/>
                            </p:stCondLst>
                            <p:childTnLst>
                              <p:par>
                                <p:cTn id="36" presetID="42" presetClass="entr" presetSubtype="0" fill="hold" nodeType="afterEffect">
                                  <p:stCondLst>
                                    <p:cond delay="0"/>
                                  </p:stCondLst>
                                  <p:childTnLst>
                                    <p:set>
                                      <p:cBhvr>
                                        <p:cTn id="37" dur="1" fill="hold">
                                          <p:stCondLst>
                                            <p:cond delay="0"/>
                                          </p:stCondLst>
                                        </p:cTn>
                                        <p:tgtEl>
                                          <p:spTgt spid="15">
                                            <p:txEl>
                                              <p:pRg st="1" end="1"/>
                                            </p:txEl>
                                          </p:spTgt>
                                        </p:tgtEl>
                                        <p:attrNameLst>
                                          <p:attrName>style.visibility</p:attrName>
                                        </p:attrNameLst>
                                      </p:cBhvr>
                                      <p:to>
                                        <p:strVal val="visible"/>
                                      </p:to>
                                    </p:set>
                                    <p:animEffect transition="in" filter="fade">
                                      <p:cBhvr>
                                        <p:cTn id="38" dur="1500"/>
                                        <p:tgtEl>
                                          <p:spTgt spid="15">
                                            <p:txEl>
                                              <p:pRg st="1" end="1"/>
                                            </p:txEl>
                                          </p:spTgt>
                                        </p:tgtEl>
                                      </p:cBhvr>
                                    </p:animEffect>
                                    <p:anim calcmode="lin" valueType="num">
                                      <p:cBhvr>
                                        <p:cTn id="39" dur="15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40" dur="1500" fill="hold"/>
                                        <p:tgtEl>
                                          <p:spTgt spid="15">
                                            <p:txEl>
                                              <p:pRg st="1" end="1"/>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3">
                                            <p:txEl>
                                              <p:pRg st="1" end="1"/>
                                            </p:txEl>
                                          </p:spTgt>
                                        </p:tgtEl>
                                        <p:attrNameLst>
                                          <p:attrName>style.visibility</p:attrName>
                                        </p:attrNameLst>
                                      </p:cBhvr>
                                      <p:to>
                                        <p:strVal val="visible"/>
                                      </p:to>
                                    </p:set>
                                    <p:animEffect transition="in" filter="fade">
                                      <p:cBhvr>
                                        <p:cTn id="43" dur="1500"/>
                                        <p:tgtEl>
                                          <p:spTgt spid="13">
                                            <p:txEl>
                                              <p:pRg st="1" end="1"/>
                                            </p:txEl>
                                          </p:spTgt>
                                        </p:tgtEl>
                                      </p:cBhvr>
                                    </p:animEffect>
                                    <p:anim calcmode="lin" valueType="num">
                                      <p:cBhvr>
                                        <p:cTn id="44" dur="15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45" dur="1500" fill="hold"/>
                                        <p:tgtEl>
                                          <p:spTgt spid="13">
                                            <p:txEl>
                                              <p:pRg st="1" end="1"/>
                                            </p:txEl>
                                          </p:spTgt>
                                        </p:tgtEl>
                                        <p:attrNameLst>
                                          <p:attrName>ppt_y</p:attrName>
                                        </p:attrNameLst>
                                      </p:cBhvr>
                                      <p:tavLst>
                                        <p:tav tm="0">
                                          <p:val>
                                            <p:strVal val="#ppt_y+.1"/>
                                          </p:val>
                                        </p:tav>
                                        <p:tav tm="100000">
                                          <p:val>
                                            <p:strVal val="#ppt_y"/>
                                          </p:val>
                                        </p:tav>
                                      </p:tavLst>
                                    </p:anim>
                                  </p:childTnLst>
                                </p:cTn>
                              </p:par>
                            </p:childTnLst>
                          </p:cTn>
                        </p:par>
                        <p:par>
                          <p:cTn id="46" fill="hold">
                            <p:stCondLst>
                              <p:cond delay="8000"/>
                            </p:stCondLst>
                            <p:childTnLst>
                              <p:par>
                                <p:cTn id="47" presetID="10" presetClass="exit" presetSubtype="0" fill="hold" grpId="0" nodeType="afterEffect">
                                  <p:stCondLst>
                                    <p:cond delay="0"/>
                                  </p:stCondLst>
                                  <p:iterate type="lt">
                                    <p:tmPct val="0"/>
                                  </p:iterate>
                                  <p:childTnLst>
                                    <p:animEffect transition="out" filter="fade">
                                      <p:cBhvr>
                                        <p:cTn id="48" dur="1000"/>
                                        <p:tgtEl>
                                          <p:spTgt spid="7">
                                            <p:txEl>
                                              <p:pRg st="0" end="0"/>
                                            </p:txEl>
                                          </p:spTgt>
                                        </p:tgtEl>
                                      </p:cBhvr>
                                    </p:animEffect>
                                    <p:set>
                                      <p:cBhvr>
                                        <p:cTn id="49" dur="1" fill="hold">
                                          <p:stCondLst>
                                            <p:cond delay="999"/>
                                          </p:stCondLst>
                                        </p:cTn>
                                        <p:tgtEl>
                                          <p:spTgt spid="7">
                                            <p:txEl>
                                              <p:pRg st="0" end="0"/>
                                            </p:txEl>
                                          </p:spTgt>
                                        </p:tgtEl>
                                        <p:attrNameLst>
                                          <p:attrName>style.visibility</p:attrName>
                                        </p:attrNameLst>
                                      </p:cBhvr>
                                      <p:to>
                                        <p:strVal val="hidden"/>
                                      </p:to>
                                    </p:set>
                                  </p:childTnLst>
                                </p:cTn>
                              </p:par>
                            </p:childTnLst>
                          </p:cTn>
                        </p:par>
                        <p:par>
                          <p:cTn id="50" fill="hold">
                            <p:stCondLst>
                              <p:cond delay="9000"/>
                            </p:stCondLst>
                            <p:childTnLst>
                              <p:par>
                                <p:cTn id="51" presetID="1" presetClass="entr" presetSubtype="0" fill="hold" grpId="0" nodeType="afterEffect">
                                  <p:stCondLst>
                                    <p:cond delay="0"/>
                                  </p:stCondLst>
                                  <p:iterate type="lt">
                                    <p:tmAbs val="300"/>
                                  </p:iterate>
                                  <p:childTnLst>
                                    <p:set>
                                      <p:cBhvr>
                                        <p:cTn id="52" dur="1" fill="hold">
                                          <p:stCondLst>
                                            <p:cond delay="0"/>
                                          </p:stCondLst>
                                        </p:cTn>
                                        <p:tgtEl>
                                          <p:spTgt spid="6"/>
                                        </p:tgtEl>
                                        <p:attrNameLst>
                                          <p:attrName>style.visibility</p:attrName>
                                        </p:attrNameLst>
                                      </p:cBhvr>
                                      <p:to>
                                        <p:strVal val="visible"/>
                                      </p:to>
                                    </p:set>
                                  </p:childTnLst>
                                </p:cTn>
                              </p:par>
                            </p:childTnLst>
                          </p:cTn>
                        </p:par>
                        <p:par>
                          <p:cTn id="53" fill="hold">
                            <p:stCondLst>
                              <p:cond delay="13501"/>
                            </p:stCondLst>
                            <p:childTnLst>
                              <p:par>
                                <p:cTn id="54" presetID="10" presetClass="exit" presetSubtype="0" fill="hold" grpId="1" nodeType="afterEffect">
                                  <p:stCondLst>
                                    <p:cond delay="0"/>
                                  </p:stCondLst>
                                  <p:iterate type="lt">
                                    <p:tmPct val="0"/>
                                  </p:iterate>
                                  <p:childTnLst>
                                    <p:animEffect transition="out" filter="fade">
                                      <p:cBhvr>
                                        <p:cTn id="55" dur="1000"/>
                                        <p:tgtEl>
                                          <p:spTgt spid="6"/>
                                        </p:tgtEl>
                                      </p:cBhvr>
                                    </p:animEffect>
                                    <p:set>
                                      <p:cBhvr>
                                        <p:cTn id="56" dur="1" fill="hold">
                                          <p:stCondLst>
                                            <p:cond delay="999"/>
                                          </p:stCondLst>
                                        </p:cTn>
                                        <p:tgtEl>
                                          <p:spTgt spid="6"/>
                                        </p:tgtEl>
                                        <p:attrNameLst>
                                          <p:attrName>style.visibility</p:attrName>
                                        </p:attrNameLst>
                                      </p:cBhvr>
                                      <p:to>
                                        <p:strVal val="hidden"/>
                                      </p:to>
                                    </p:set>
                                  </p:childTnLst>
                                </p:cTn>
                              </p:par>
                            </p:childTnLst>
                          </p:cTn>
                        </p:par>
                        <p:par>
                          <p:cTn id="57" fill="hold">
                            <p:stCondLst>
                              <p:cond delay="14501"/>
                            </p:stCondLst>
                            <p:childTnLst>
                              <p:par>
                                <p:cTn id="58" presetID="1" presetClass="entr" presetSubtype="0" fill="hold" nodeType="afterEffect">
                                  <p:stCondLst>
                                    <p:cond delay="0"/>
                                  </p:stCondLst>
                                  <p:iterate type="lt">
                                    <p:tmAbs val="300"/>
                                  </p:iterate>
                                  <p:childTnLst>
                                    <p:set>
                                      <p:cBhvr>
                                        <p:cTn id="59" dur="1" fill="hold">
                                          <p:stCondLst>
                                            <p:cond delay="0"/>
                                          </p:stCondLst>
                                        </p:cTn>
                                        <p:tgtEl>
                                          <p:spTgt spid="5">
                                            <p:txEl>
                                              <p:pRg st="0" end="0"/>
                                            </p:txEl>
                                          </p:spTgt>
                                        </p:tgtEl>
                                        <p:attrNameLst>
                                          <p:attrName>style.visibility</p:attrName>
                                        </p:attrNameLst>
                                      </p:cBhvr>
                                      <p:to>
                                        <p:strVal val="visible"/>
                                      </p:to>
                                    </p:set>
                                  </p:childTnLst>
                                </p:cTn>
                              </p:par>
                            </p:childTnLst>
                          </p:cTn>
                        </p:par>
                        <p:par>
                          <p:cTn id="60" fill="hold">
                            <p:stCondLst>
                              <p:cond delay="18402"/>
                            </p:stCondLst>
                            <p:childTnLst>
                              <p:par>
                                <p:cTn id="61" presetID="47" presetClass="entr" presetSubtype="0" fill="hold" grpId="0" nodeType="afterEffect">
                                  <p:stCondLst>
                                    <p:cond delay="50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1500"/>
                                        <p:tgtEl>
                                          <p:spTgt spid="9"/>
                                        </p:tgtEl>
                                      </p:cBhvr>
                                    </p:animEffect>
                                    <p:anim calcmode="lin" valueType="num">
                                      <p:cBhvr>
                                        <p:cTn id="64" dur="1500" fill="hold"/>
                                        <p:tgtEl>
                                          <p:spTgt spid="9"/>
                                        </p:tgtEl>
                                        <p:attrNameLst>
                                          <p:attrName>ppt_x</p:attrName>
                                        </p:attrNameLst>
                                      </p:cBhvr>
                                      <p:tavLst>
                                        <p:tav tm="0">
                                          <p:val>
                                            <p:strVal val="#ppt_x"/>
                                          </p:val>
                                        </p:tav>
                                        <p:tav tm="100000">
                                          <p:val>
                                            <p:strVal val="#ppt_x"/>
                                          </p:val>
                                        </p:tav>
                                      </p:tavLst>
                                    </p:anim>
                                    <p:anim calcmode="lin" valueType="num">
                                      <p:cBhvr>
                                        <p:cTn id="65" dur="1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6" grpId="1"/>
      <p:bldP spid="7" grpId="0" build="allAtOnce"/>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Rám">
            <a:extLst>
              <a:ext uri="{FF2B5EF4-FFF2-40B4-BE49-F238E27FC236}">
                <a16:creationId xmlns:a16="http://schemas.microsoft.com/office/drawing/2014/main" id="{239697C9-3655-4A18-A843-BAE781122A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16" name="Vlajka">
            <a:extLst>
              <a:ext uri="{FF2B5EF4-FFF2-40B4-BE49-F238E27FC236}">
                <a16:creationId xmlns:a16="http://schemas.microsoft.com/office/drawing/2014/main" id="{D170165C-4020-4B5C-A61C-4AB184B3500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486471">
            <a:off x="8858132" y="935930"/>
            <a:ext cx="2264614" cy="1512524"/>
          </a:xfrm>
          <a:prstGeom prst="rect">
            <a:avLst/>
          </a:prstGeom>
          <a:effectLst>
            <a:outerShdw blurRad="76200" dist="76200" dir="2700000" algn="tl" rotWithShape="0">
              <a:prstClr val="black">
                <a:alpha val="73000"/>
              </a:prstClr>
            </a:outerShdw>
          </a:effectLst>
        </p:spPr>
      </p:pic>
      <p:sp>
        <p:nvSpPr>
          <p:cNvPr id="13" name="Miesto">
            <a:extLst>
              <a:ext uri="{FF2B5EF4-FFF2-40B4-BE49-F238E27FC236}">
                <a16:creationId xmlns:a16="http://schemas.microsoft.com/office/drawing/2014/main" id="{F15E5B5B-3770-43D8-8072-30FBD564F690}"/>
              </a:ext>
            </a:extLst>
          </p:cNvPr>
          <p:cNvSpPr txBox="1"/>
          <p:nvPr/>
        </p:nvSpPr>
        <p:spPr>
          <a:xfrm>
            <a:off x="891951" y="1468658"/>
            <a:ext cx="3845204" cy="769441"/>
          </a:xfrm>
          <a:prstGeom prst="rect">
            <a:avLst/>
          </a:prstGeom>
          <a:noFill/>
        </p:spPr>
        <p:txBody>
          <a:bodyPr wrap="square" rtlCol="0">
            <a:spAutoFit/>
            <a:scene3d>
              <a:camera prst="orthographicFront"/>
              <a:lightRig rig="balanced" dir="t"/>
            </a:scene3d>
            <a:sp3d extrusionH="57150" prstMaterial="matte">
              <a:bevelT w="82550" h="38100" prst="coolSlant"/>
            </a:sp3d>
          </a:bodyPr>
          <a:lstStyle/>
          <a:p>
            <a:pPr algn="ctr" defTabSz="408462"/>
            <a:r>
              <a:rPr lang="sk-SK" sz="4400" b="1">
                <a:ln w="3175">
                  <a:solidFill>
                    <a:prstClr val="black"/>
                  </a:solidFill>
                </a:ln>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lin ang="5400000" scaled="1"/>
                  <a:tileRect/>
                </a:gradFill>
                <a:effectLst>
                  <a:outerShdw blurRad="38100" dist="38100" dir="2700000" algn="tl">
                    <a:srgbClr val="000000">
                      <a:alpha val="43137"/>
                    </a:srgbClr>
                  </a:outerShdw>
                </a:effectLst>
                <a:latin typeface="Artistik CE" panose="040F0704080607010103" pitchFamily="82" charset="0"/>
              </a:rPr>
              <a:t>Barrio  </a:t>
            </a:r>
            <a:r>
              <a:rPr lang="sk-SK" sz="4400" b="1">
                <a:ln w="3175">
                  <a:solidFill>
                    <a:prstClr val="black"/>
                  </a:solidFill>
                </a:ln>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lin ang="5400000" scaled="1"/>
                  <a:tileRect/>
                </a:gradFill>
                <a:effectLst>
                  <a:outerShdw blurRad="50800" dist="38100" dir="2700000" algn="tl" rotWithShape="0">
                    <a:prstClr val="black">
                      <a:alpha val="40000"/>
                    </a:prstClr>
                  </a:outerShdw>
                </a:effectLst>
                <a:latin typeface="Artistik CE" panose="040F0704080607010103" pitchFamily="82" charset="0"/>
              </a:rPr>
              <a:t>Egipto</a:t>
            </a:r>
          </a:p>
        </p:txBody>
      </p:sp>
      <p:sp>
        <p:nvSpPr>
          <p:cNvPr id="15" name="Krajina">
            <a:extLst>
              <a:ext uri="{FF2B5EF4-FFF2-40B4-BE49-F238E27FC236}">
                <a16:creationId xmlns:a16="http://schemas.microsoft.com/office/drawing/2014/main" id="{B64181BB-C552-4F83-8FE2-8EF27326B63E}"/>
              </a:ext>
            </a:extLst>
          </p:cNvPr>
          <p:cNvSpPr txBox="1"/>
          <p:nvPr/>
        </p:nvSpPr>
        <p:spPr>
          <a:xfrm>
            <a:off x="680439" y="428228"/>
            <a:ext cx="4268229" cy="1200329"/>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408462"/>
            <a:r>
              <a:rPr lang="sk-SK" sz="7200" b="1">
                <a:ln>
                  <a:solidFill>
                    <a:prstClr val="black"/>
                  </a:solidFill>
                </a:ln>
                <a:gradFill>
                  <a:gsLst>
                    <a:gs pos="0">
                      <a:schemeClr val="bg1">
                        <a:lumMod val="85000"/>
                      </a:schemeClr>
                    </a:gs>
                    <a:gs pos="34000">
                      <a:schemeClr val="bg1">
                        <a:lumMod val="65000"/>
                      </a:schemeClr>
                    </a:gs>
                    <a:gs pos="71000">
                      <a:schemeClr val="tx1">
                        <a:lumMod val="50000"/>
                        <a:lumOff val="50000"/>
                      </a:schemeClr>
                    </a:gs>
                    <a:gs pos="100000">
                      <a:schemeClr val="tx1">
                        <a:lumMod val="65000"/>
                        <a:lumOff val="35000"/>
                      </a:schemeClr>
                    </a:gs>
                  </a:gsLst>
                  <a:lin ang="5400000" scaled="1"/>
                </a:gradFill>
                <a:effectLst>
                  <a:outerShdw blurRad="38100" dist="38100" dir="2700000" algn="tl">
                    <a:srgbClr val="000000">
                      <a:alpha val="43137"/>
                    </a:srgbClr>
                  </a:outerShdw>
                </a:effectLst>
                <a:latin typeface="Artistik CE" panose="040F0704080607010103" pitchFamily="82" charset="0"/>
              </a:rPr>
              <a:t>BOGOTA</a:t>
            </a:r>
          </a:p>
        </p:txBody>
      </p:sp>
      <p:sp>
        <p:nvSpPr>
          <p:cNvPr id="19" name="Krajina">
            <a:extLst>
              <a:ext uri="{FF2B5EF4-FFF2-40B4-BE49-F238E27FC236}">
                <a16:creationId xmlns:a16="http://schemas.microsoft.com/office/drawing/2014/main" id="{E936F581-B9D1-4912-9D3B-8CCACDE758BF}"/>
              </a:ext>
            </a:extLst>
          </p:cNvPr>
          <p:cNvSpPr txBox="1"/>
          <p:nvPr/>
        </p:nvSpPr>
        <p:spPr>
          <a:xfrm>
            <a:off x="4647939" y="5833615"/>
            <a:ext cx="3139527" cy="769441"/>
          </a:xfrm>
          <a:prstGeom prst="rect">
            <a:avLst/>
          </a:prstGeom>
          <a:noFill/>
        </p:spPr>
        <p:txBody>
          <a:bodyPr wrap="square" rtlCol="0">
            <a:prstTxWarp prst="textArchUp">
              <a:avLst>
                <a:gd name="adj" fmla="val 10780041"/>
              </a:avLst>
            </a:prstTxWarp>
            <a:spAutoFit/>
            <a:scene3d>
              <a:camera prst="orthographicFront"/>
              <a:lightRig rig="threePt" dir="t"/>
            </a:scene3d>
            <a:sp3d extrusionH="57150">
              <a:bevelT w="82550" h="38100" prst="coolSlant"/>
            </a:sp3d>
          </a:bodyPr>
          <a:lstStyle/>
          <a:p>
            <a:pPr algn="ctr" defTabSz="408462"/>
            <a:r>
              <a:rPr lang="sk-SK" sz="7200" b="1">
                <a:ln>
                  <a:solidFill>
                    <a:prstClr val="black"/>
                  </a:solidFill>
                </a:ln>
                <a:gradFill>
                  <a:gsLst>
                    <a:gs pos="0">
                      <a:schemeClr val="bg1">
                        <a:lumMod val="85000"/>
                      </a:schemeClr>
                    </a:gs>
                    <a:gs pos="34000">
                      <a:schemeClr val="bg1">
                        <a:lumMod val="65000"/>
                      </a:schemeClr>
                    </a:gs>
                    <a:gs pos="71000">
                      <a:schemeClr val="tx1">
                        <a:lumMod val="50000"/>
                        <a:lumOff val="50000"/>
                      </a:schemeClr>
                    </a:gs>
                    <a:gs pos="100000">
                      <a:schemeClr val="tx1">
                        <a:lumMod val="65000"/>
                        <a:lumOff val="35000"/>
                      </a:schemeClr>
                    </a:gs>
                  </a:gsLst>
                  <a:lin ang="5400000" scaled="1"/>
                </a:gradFill>
                <a:effectLst>
                  <a:outerShdw blurRad="38100" dist="38100" dir="2700000" algn="tl">
                    <a:srgbClr val="000000">
                      <a:alpha val="43137"/>
                    </a:srgbClr>
                  </a:outerShdw>
                </a:effectLst>
                <a:latin typeface="Artistik CE" panose="040F0704080607010103" pitchFamily="82" charset="0"/>
              </a:rPr>
              <a:t>COLOMBIA</a:t>
            </a:r>
          </a:p>
        </p:txBody>
      </p:sp>
      <p:pic>
        <p:nvPicPr>
          <p:cNvPr id="20" name="Foto 2b">
            <a:extLst>
              <a:ext uri="{FF2B5EF4-FFF2-40B4-BE49-F238E27FC236}">
                <a16:creationId xmlns:a16="http://schemas.microsoft.com/office/drawing/2014/main" id="{899B7386-1A85-470D-A713-4A166F8D5A2D}"/>
              </a:ext>
            </a:extLst>
          </p:cNvPr>
          <p:cNvPicPr>
            <a:picLocks/>
          </p:cNvPicPr>
          <p:nvPr/>
        </p:nvPicPr>
        <p:blipFill>
          <a:blip r:embed="rId4">
            <a:extLst>
              <a:ext uri="{28A0092B-C50C-407E-A947-70E740481C1C}">
                <a14:useLocalDpi xmlns:a14="http://schemas.microsoft.com/office/drawing/2010/main" val="0"/>
              </a:ext>
            </a:extLst>
          </a:blip>
          <a:srcRect/>
          <a:stretch/>
        </p:blipFill>
        <p:spPr>
          <a:xfrm rot="582365">
            <a:off x="6957661" y="3305623"/>
            <a:ext cx="2721600" cy="1814400"/>
          </a:xfrm>
          <a:prstGeom prst="rect">
            <a:avLst/>
          </a:prstGeom>
          <a:solidFill>
            <a:srgbClr val="FFFFFF">
              <a:shade val="85000"/>
            </a:srgbClr>
          </a:solidFill>
          <a:ln w="28575"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1" name="Foto 2a">
            <a:extLst>
              <a:ext uri="{FF2B5EF4-FFF2-40B4-BE49-F238E27FC236}">
                <a16:creationId xmlns:a16="http://schemas.microsoft.com/office/drawing/2014/main" id="{85BB1B7E-DBA1-4858-8B59-5AF7DCFBC9C4}"/>
              </a:ext>
            </a:extLst>
          </p:cNvPr>
          <p:cNvPicPr>
            <a:picLocks/>
          </p:cNvPicPr>
          <p:nvPr/>
        </p:nvPicPr>
        <p:blipFill>
          <a:blip r:embed="rId5">
            <a:extLst>
              <a:ext uri="{28A0092B-C50C-407E-A947-70E740481C1C}">
                <a14:useLocalDpi xmlns:a14="http://schemas.microsoft.com/office/drawing/2010/main" val="0"/>
              </a:ext>
            </a:extLst>
          </a:blip>
          <a:srcRect/>
          <a:stretch/>
        </p:blipFill>
        <p:spPr>
          <a:xfrm rot="21008733">
            <a:off x="2706822" y="3305682"/>
            <a:ext cx="2721600" cy="1814400"/>
          </a:xfrm>
          <a:prstGeom prst="rect">
            <a:avLst/>
          </a:prstGeom>
          <a:solidFill>
            <a:srgbClr val="FFFFFF">
              <a:shade val="85000"/>
            </a:srgbClr>
          </a:solidFill>
          <a:ln w="28575"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3" name="Foto 1">
            <a:extLst>
              <a:ext uri="{FF2B5EF4-FFF2-40B4-BE49-F238E27FC236}">
                <a16:creationId xmlns:a16="http://schemas.microsoft.com/office/drawing/2014/main" id="{8F2115CE-C074-4033-B928-19AD5F50E28E}"/>
              </a:ext>
            </a:extLst>
          </p:cNvPr>
          <p:cNvPicPr>
            <a:picLocks/>
          </p:cNvPicPr>
          <p:nvPr/>
        </p:nvPicPr>
        <p:blipFill>
          <a:blip r:embed="rId6">
            <a:extLst>
              <a:ext uri="{28A0092B-C50C-407E-A947-70E740481C1C}">
                <a14:useLocalDpi xmlns:a14="http://schemas.microsoft.com/office/drawing/2010/main" val="0"/>
              </a:ext>
            </a:extLst>
          </a:blip>
          <a:srcRect/>
          <a:stretch/>
        </p:blipFill>
        <p:spPr>
          <a:xfrm>
            <a:off x="4849600" y="2195952"/>
            <a:ext cx="2722928" cy="1815285"/>
          </a:xfrm>
          <a:prstGeom prst="rect">
            <a:avLst/>
          </a:prstGeom>
          <a:solidFill>
            <a:srgbClr val="FFFFFF">
              <a:shade val="85000"/>
            </a:srgbClr>
          </a:solidFill>
          <a:ln w="28575"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9000">
        <p:wipe dir="d"/>
      </p:transition>
    </mc:Choice>
    <mc:Fallback xmlns="">
      <p:transition spd="slow" advClick="0" advTm="9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500"/>
                                        <p:tgtEl>
                                          <p:spTgt spid="15"/>
                                        </p:tgtEl>
                                      </p:cBhvr>
                                    </p:animEffect>
                                    <p:anim calcmode="lin" valueType="num">
                                      <p:cBhvr>
                                        <p:cTn id="8" dur="1500" fill="hold"/>
                                        <p:tgtEl>
                                          <p:spTgt spid="15"/>
                                        </p:tgtEl>
                                        <p:attrNameLst>
                                          <p:attrName>ppt_x</p:attrName>
                                        </p:attrNameLst>
                                      </p:cBhvr>
                                      <p:tavLst>
                                        <p:tav tm="0">
                                          <p:val>
                                            <p:strVal val="#ppt_x"/>
                                          </p:val>
                                        </p:tav>
                                        <p:tav tm="100000">
                                          <p:val>
                                            <p:strVal val="#ppt_x"/>
                                          </p:val>
                                        </p:tav>
                                      </p:tavLst>
                                    </p:anim>
                                    <p:anim calcmode="lin" valueType="num">
                                      <p:cBhvr>
                                        <p:cTn id="9" dur="1500" fill="hold"/>
                                        <p:tgtEl>
                                          <p:spTgt spid="15"/>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500" fill="hold"/>
                                        <p:tgtEl>
                                          <p:spTgt spid="13"/>
                                        </p:tgtEl>
                                        <p:attrNameLst>
                                          <p:attrName>ppt_w</p:attrName>
                                        </p:attrNameLst>
                                      </p:cBhvr>
                                      <p:tavLst>
                                        <p:tav tm="0">
                                          <p:val>
                                            <p:fltVal val="0"/>
                                          </p:val>
                                        </p:tav>
                                        <p:tav tm="100000">
                                          <p:val>
                                            <p:strVal val="#ppt_w"/>
                                          </p:val>
                                        </p:tav>
                                      </p:tavLst>
                                    </p:anim>
                                    <p:anim calcmode="lin" valueType="num">
                                      <p:cBhvr>
                                        <p:cTn id="13" dur="1500" fill="hold"/>
                                        <p:tgtEl>
                                          <p:spTgt spid="13"/>
                                        </p:tgtEl>
                                        <p:attrNameLst>
                                          <p:attrName>ppt_h</p:attrName>
                                        </p:attrNameLst>
                                      </p:cBhvr>
                                      <p:tavLst>
                                        <p:tav tm="0">
                                          <p:val>
                                            <p:fltVal val="0"/>
                                          </p:val>
                                        </p:tav>
                                        <p:tav tm="100000">
                                          <p:val>
                                            <p:strVal val="#ppt_h"/>
                                          </p:val>
                                        </p:tav>
                                      </p:tavLst>
                                    </p:anim>
                                    <p:animEffect transition="in" filter="fade">
                                      <p:cBhvr>
                                        <p:cTn id="14" dur="1500"/>
                                        <p:tgtEl>
                                          <p:spTgt spid="13"/>
                                        </p:tgtEl>
                                      </p:cBhvr>
                                    </p:animEffect>
                                  </p:childTnLst>
                                </p:cTn>
                              </p:par>
                            </p:childTnLst>
                          </p:cTn>
                        </p:par>
                        <p:par>
                          <p:cTn id="15" fill="hold">
                            <p:stCondLst>
                              <p:cond delay="2000"/>
                            </p:stCondLst>
                            <p:childTnLst>
                              <p:par>
                                <p:cTn id="16" presetID="53" presetClass="entr" presetSubtype="528" fill="hold" nodeType="afterEffect">
                                  <p:stCondLst>
                                    <p:cond delay="5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2000" fill="hold"/>
                                        <p:tgtEl>
                                          <p:spTgt spid="16"/>
                                        </p:tgtEl>
                                        <p:attrNameLst>
                                          <p:attrName>ppt_w</p:attrName>
                                        </p:attrNameLst>
                                      </p:cBhvr>
                                      <p:tavLst>
                                        <p:tav tm="0">
                                          <p:val>
                                            <p:fltVal val="0"/>
                                          </p:val>
                                        </p:tav>
                                        <p:tav tm="100000">
                                          <p:val>
                                            <p:strVal val="#ppt_w"/>
                                          </p:val>
                                        </p:tav>
                                      </p:tavLst>
                                    </p:anim>
                                    <p:anim calcmode="lin" valueType="num">
                                      <p:cBhvr>
                                        <p:cTn id="19" dur="2000" fill="hold"/>
                                        <p:tgtEl>
                                          <p:spTgt spid="16"/>
                                        </p:tgtEl>
                                        <p:attrNameLst>
                                          <p:attrName>ppt_h</p:attrName>
                                        </p:attrNameLst>
                                      </p:cBhvr>
                                      <p:tavLst>
                                        <p:tav tm="0">
                                          <p:val>
                                            <p:fltVal val="0"/>
                                          </p:val>
                                        </p:tav>
                                        <p:tav tm="100000">
                                          <p:val>
                                            <p:strVal val="#ppt_h"/>
                                          </p:val>
                                        </p:tav>
                                      </p:tavLst>
                                    </p:anim>
                                    <p:animEffect transition="in" filter="fade">
                                      <p:cBhvr>
                                        <p:cTn id="20" dur="2000"/>
                                        <p:tgtEl>
                                          <p:spTgt spid="16"/>
                                        </p:tgtEl>
                                      </p:cBhvr>
                                    </p:animEffect>
                                    <p:anim calcmode="lin" valueType="num">
                                      <p:cBhvr>
                                        <p:cTn id="21" dur="2000" fill="hold"/>
                                        <p:tgtEl>
                                          <p:spTgt spid="16"/>
                                        </p:tgtEl>
                                        <p:attrNameLst>
                                          <p:attrName>ppt_x</p:attrName>
                                        </p:attrNameLst>
                                      </p:cBhvr>
                                      <p:tavLst>
                                        <p:tav tm="0">
                                          <p:val>
                                            <p:fltVal val="0.5"/>
                                          </p:val>
                                        </p:tav>
                                        <p:tav tm="100000">
                                          <p:val>
                                            <p:strVal val="#ppt_x"/>
                                          </p:val>
                                        </p:tav>
                                      </p:tavLst>
                                    </p:anim>
                                    <p:anim calcmode="lin" valueType="num">
                                      <p:cBhvr>
                                        <p:cTn id="22" dur="2000" fill="hold"/>
                                        <p:tgtEl>
                                          <p:spTgt spid="16"/>
                                        </p:tgtEl>
                                        <p:attrNameLst>
                                          <p:attrName>ppt_y</p:attrName>
                                        </p:attrNameLst>
                                      </p:cBhvr>
                                      <p:tavLst>
                                        <p:tav tm="0">
                                          <p:val>
                                            <p:fltVal val="0.5"/>
                                          </p:val>
                                        </p:tav>
                                        <p:tav tm="100000">
                                          <p:val>
                                            <p:strVal val="#ppt_y"/>
                                          </p:val>
                                        </p:tav>
                                      </p:tavLst>
                                    </p:anim>
                                  </p:childTnLst>
                                </p:cTn>
                              </p:par>
                            </p:childTnLst>
                          </p:cTn>
                        </p:par>
                        <p:par>
                          <p:cTn id="23" fill="hold">
                            <p:stCondLst>
                              <p:cond delay="4500"/>
                            </p:stCondLst>
                            <p:childTnLst>
                              <p:par>
                                <p:cTn id="24" presetID="1" presetClass="entr" presetSubtype="0" fill="hold" grpId="0" nodeType="afterEffect">
                                  <p:stCondLst>
                                    <p:cond delay="0"/>
                                  </p:stCondLst>
                                  <p:iterate type="lt">
                                    <p:tmAbs val="300"/>
                                  </p:iterate>
                                  <p:childTnLst>
                                    <p:set>
                                      <p:cBhvr>
                                        <p:cTn id="25"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93BB90B9-D621-4722-8012-02C65F44A69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18" name="Mapa">
            <a:extLst>
              <a:ext uri="{FF2B5EF4-FFF2-40B4-BE49-F238E27FC236}">
                <a16:creationId xmlns:a16="http://schemas.microsoft.com/office/drawing/2014/main" id="{D74D08A3-1EF4-4487-A9C2-08770D5387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674923" y="70521"/>
            <a:ext cx="5784759" cy="6805599"/>
          </a:xfrm>
          <a:prstGeom prst="rect">
            <a:avLst/>
          </a:prstGeom>
        </p:spPr>
      </p:pic>
      <p:pic>
        <p:nvPicPr>
          <p:cNvPr id="9" name="Šípka">
            <a:extLst>
              <a:ext uri="{FF2B5EF4-FFF2-40B4-BE49-F238E27FC236}">
                <a16:creationId xmlns:a16="http://schemas.microsoft.com/office/drawing/2014/main" id="{8D593B62-8289-4D54-86EF-3B844CCE56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212286">
            <a:off x="3466621" y="3349871"/>
            <a:ext cx="511681" cy="491213"/>
          </a:xfrm>
          <a:prstGeom prst="rect">
            <a:avLst/>
          </a:prstGeom>
        </p:spPr>
      </p:pic>
      <p:pic>
        <p:nvPicPr>
          <p:cNvPr id="3" name="Globus">
            <a:extLst>
              <a:ext uri="{FF2B5EF4-FFF2-40B4-BE49-F238E27FC236}">
                <a16:creationId xmlns:a16="http://schemas.microsoft.com/office/drawing/2014/main" id="{ED616D54-9CD2-40D1-B7E1-8E45737578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5082" y="312057"/>
            <a:ext cx="1269841" cy="1371429"/>
          </a:xfrm>
          <a:prstGeom prst="rect">
            <a:avLst/>
          </a:prstGeom>
        </p:spPr>
      </p:pic>
      <p:sp>
        <p:nvSpPr>
          <p:cNvPr id="11" name="Kruh">
            <a:extLst>
              <a:ext uri="{FF2B5EF4-FFF2-40B4-BE49-F238E27FC236}">
                <a16:creationId xmlns:a16="http://schemas.microsoft.com/office/drawing/2014/main" id="{69BB2337-2847-45A8-AEC3-4A9EF0C9ACAD}"/>
              </a:ext>
            </a:extLst>
          </p:cNvPr>
          <p:cNvSpPr/>
          <p:nvPr/>
        </p:nvSpPr>
        <p:spPr>
          <a:xfrm>
            <a:off x="11169652" y="5855732"/>
            <a:ext cx="673992" cy="673992"/>
          </a:xfrm>
          <a:prstGeom prst="ellipse">
            <a:avLst/>
          </a:prstGeom>
          <a:solidFill>
            <a:srgbClr val="BFBFBF"/>
          </a:solidFill>
          <a:ln w="12700" cap="flat" cmpd="sng" algn="ctr">
            <a:solidFill>
              <a:schemeClr val="tx1"/>
            </a:solidFill>
            <a:prstDash val="solid"/>
            <a:miter lim="800000"/>
          </a:ln>
          <a:effectLst>
            <a:outerShdw blurRad="50800" dist="50800" dir="2700000" algn="tl" rotWithShape="0">
              <a:prstClr val="black">
                <a:alpha val="70000"/>
              </a:prstClr>
            </a:outerShdw>
          </a:effectLst>
        </p:spPr>
        <p:txBody>
          <a:bodyPr rtlCol="0" anchor="ctr"/>
          <a:lstStyle/>
          <a:p>
            <a:pPr marL="0" marR="0" lvl="0" indent="0" algn="ctr" defTabSz="408462" eaLnBrk="1" fontAlgn="auto" latinLnBrk="0" hangingPunct="1">
              <a:lnSpc>
                <a:spcPct val="100000"/>
              </a:lnSpc>
              <a:spcBef>
                <a:spcPts val="0"/>
              </a:spcBef>
              <a:spcAft>
                <a:spcPts val="0"/>
              </a:spcAft>
              <a:buClrTx/>
              <a:buSzTx/>
              <a:buFontTx/>
              <a:buNone/>
              <a:tabLst/>
              <a:defRPr/>
            </a:pPr>
            <a:endParaRPr kumimoji="0" lang="sk-SK" sz="1608"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4FC1893D-15F1-427A-AE39-1AC3A35021F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20683170">
            <a:off x="11313823" y="5999903"/>
            <a:ext cx="385649" cy="385649"/>
          </a:xfrm>
          <a:prstGeom prst="rect">
            <a:avLst/>
          </a:prstGeom>
          <a:effectLst>
            <a:outerShdw blurRad="50800" dist="63500" dir="3600000" algn="tl" rotWithShape="0">
              <a:prstClr val="black">
                <a:alpha val="56000"/>
              </a:prstClr>
            </a:outerShdw>
          </a:effectLst>
        </p:spPr>
      </p:pic>
      <p:sp>
        <p:nvSpPr>
          <p:cNvPr id="13" name="Miesto">
            <a:extLst>
              <a:ext uri="{FF2B5EF4-FFF2-40B4-BE49-F238E27FC236}">
                <a16:creationId xmlns:a16="http://schemas.microsoft.com/office/drawing/2014/main" id="{051E6A72-57D4-4A38-ACB0-E5683B60BC2B}"/>
              </a:ext>
            </a:extLst>
          </p:cNvPr>
          <p:cNvSpPr txBox="1"/>
          <p:nvPr/>
        </p:nvSpPr>
        <p:spPr>
          <a:xfrm>
            <a:off x="7812137" y="4118785"/>
            <a:ext cx="3694510" cy="1323439"/>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408462"/>
            <a:r>
              <a:rPr lang="sk-SK" sz="8000" b="1">
                <a:ln w="3175">
                  <a:solidFill>
                    <a:prstClr val="black"/>
                  </a:solidFill>
                </a:ln>
                <a:gradFill>
                  <a:gsLst>
                    <a:gs pos="0">
                      <a:schemeClr val="bg1">
                        <a:lumMod val="85000"/>
                      </a:schemeClr>
                    </a:gs>
                    <a:gs pos="34000">
                      <a:schemeClr val="bg1">
                        <a:lumMod val="65000"/>
                      </a:schemeClr>
                    </a:gs>
                    <a:gs pos="71000">
                      <a:schemeClr val="tx1">
                        <a:lumMod val="50000"/>
                        <a:lumOff val="50000"/>
                      </a:schemeClr>
                    </a:gs>
                    <a:gs pos="100000">
                      <a:schemeClr val="tx1">
                        <a:lumMod val="65000"/>
                        <a:lumOff val="35000"/>
                      </a:schemeClr>
                    </a:gs>
                  </a:gsLst>
                  <a:lin ang="5400000" scaled="1"/>
                </a:gradFill>
                <a:effectLst>
                  <a:outerShdw blurRad="38100" dist="38100" dir="2700000" algn="tl">
                    <a:srgbClr val="000000">
                      <a:alpha val="43137"/>
                    </a:srgbClr>
                  </a:outerShdw>
                </a:effectLst>
                <a:latin typeface="Artistik CE" panose="040F0704080607010103" pitchFamily="82" charset="0"/>
              </a:rPr>
              <a:t>Colombia</a:t>
            </a:r>
          </a:p>
        </p:txBody>
      </p:sp>
      <p:pic>
        <p:nvPicPr>
          <p:cNvPr id="14" name="Erb">
            <a:extLst>
              <a:ext uri="{FF2B5EF4-FFF2-40B4-BE49-F238E27FC236}">
                <a16:creationId xmlns:a16="http://schemas.microsoft.com/office/drawing/2014/main" id="{6EC653FA-4027-4598-95CA-F308FD2EC99B}"/>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996830" y="2521214"/>
            <a:ext cx="1325124" cy="1347210"/>
          </a:xfrm>
          <a:prstGeom prst="rect">
            <a:avLst/>
          </a:prstGeom>
          <a:effectLst>
            <a:outerShdw blurRad="76200" dist="76200" dir="2700000" algn="tl" rotWithShape="0">
              <a:prstClr val="black">
                <a:alpha val="60000"/>
              </a:prstClr>
            </a:outerShdw>
          </a:effectLst>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50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2000"/>
                                        <p:tgtEl>
                                          <p:spTgt spid="13"/>
                                        </p:tgtEl>
                                      </p:cBhvr>
                                    </p:animEffect>
                                  </p:childTnLst>
                                </p:cTn>
                              </p:par>
                            </p:childTnLst>
                          </p:cTn>
                        </p:par>
                        <p:par>
                          <p:cTn id="14" fill="hold">
                            <p:stCondLst>
                              <p:cond delay="4000"/>
                            </p:stCondLst>
                            <p:childTnLst>
                              <p:par>
                                <p:cTn id="15" presetID="47" presetClass="entr" presetSubtype="0" fill="hold" nodeType="afterEffect">
                                  <p:stCondLst>
                                    <p:cond delay="50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500"/>
                                        <p:tgtEl>
                                          <p:spTgt spid="14"/>
                                        </p:tgtEl>
                                      </p:cBhvr>
                                    </p:animEffect>
                                    <p:anim calcmode="lin" valueType="num">
                                      <p:cBhvr>
                                        <p:cTn id="18" dur="1500" fill="hold"/>
                                        <p:tgtEl>
                                          <p:spTgt spid="14"/>
                                        </p:tgtEl>
                                        <p:attrNameLst>
                                          <p:attrName>ppt_x</p:attrName>
                                        </p:attrNameLst>
                                      </p:cBhvr>
                                      <p:tavLst>
                                        <p:tav tm="0">
                                          <p:val>
                                            <p:strVal val="#ppt_x"/>
                                          </p:val>
                                        </p:tav>
                                        <p:tav tm="100000">
                                          <p:val>
                                            <p:strVal val="#ppt_x"/>
                                          </p:val>
                                        </p:tav>
                                      </p:tavLst>
                                    </p:anim>
                                    <p:anim calcmode="lin" valueType="num">
                                      <p:cBhvr>
                                        <p:cTn id="19" dur="1500" fill="hold"/>
                                        <p:tgtEl>
                                          <p:spTgt spid="14"/>
                                        </p:tgtEl>
                                        <p:attrNameLst>
                                          <p:attrName>ppt_y</p:attrName>
                                        </p:attrNameLst>
                                      </p:cBhvr>
                                      <p:tavLst>
                                        <p:tav tm="0">
                                          <p:val>
                                            <p:strVal val="#ppt_y-.1"/>
                                          </p:val>
                                        </p:tav>
                                        <p:tav tm="100000">
                                          <p:val>
                                            <p:strVal val="#ppt_y"/>
                                          </p:val>
                                        </p:tav>
                                      </p:tavLst>
                                    </p:anim>
                                  </p:childTnLst>
                                </p:cTn>
                              </p:par>
                            </p:childTnLst>
                          </p:cTn>
                        </p:par>
                        <p:par>
                          <p:cTn id="20" fill="hold">
                            <p:stCondLst>
                              <p:cond delay="6000"/>
                            </p:stCondLst>
                            <p:childTnLst>
                              <p:par>
                                <p:cTn id="21" presetID="42" presetClass="entr" presetSubtype="0" fill="hold" nodeType="afterEffect">
                                  <p:stCondLst>
                                    <p:cond delay="50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500"/>
                                        <p:tgtEl>
                                          <p:spTgt spid="9"/>
                                        </p:tgtEl>
                                      </p:cBhvr>
                                    </p:animEffect>
                                    <p:anim calcmode="lin" valueType="num">
                                      <p:cBhvr>
                                        <p:cTn id="24" dur="1500" fill="hold"/>
                                        <p:tgtEl>
                                          <p:spTgt spid="9"/>
                                        </p:tgtEl>
                                        <p:attrNameLst>
                                          <p:attrName>ppt_x</p:attrName>
                                        </p:attrNameLst>
                                      </p:cBhvr>
                                      <p:tavLst>
                                        <p:tav tm="0">
                                          <p:val>
                                            <p:strVal val="#ppt_x"/>
                                          </p:val>
                                        </p:tav>
                                        <p:tav tm="100000">
                                          <p:val>
                                            <p:strVal val="#ppt_x"/>
                                          </p:val>
                                        </p:tav>
                                      </p:tavLst>
                                    </p:anim>
                                    <p:anim calcmode="lin" valueType="num">
                                      <p:cBhvr>
                                        <p:cTn id="25" dur="15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8000"/>
                            </p:stCondLst>
                            <p:childTnLst>
                              <p:par>
                                <p:cTn id="27" presetID="53" presetClass="entr" presetSubtype="16"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1500" fill="hold"/>
                                        <p:tgtEl>
                                          <p:spTgt spid="12"/>
                                        </p:tgtEl>
                                        <p:attrNameLst>
                                          <p:attrName>ppt_w</p:attrName>
                                        </p:attrNameLst>
                                      </p:cBhvr>
                                      <p:tavLst>
                                        <p:tav tm="0">
                                          <p:val>
                                            <p:fltVal val="0"/>
                                          </p:val>
                                        </p:tav>
                                        <p:tav tm="100000">
                                          <p:val>
                                            <p:strVal val="#ppt_w"/>
                                          </p:val>
                                        </p:tav>
                                      </p:tavLst>
                                    </p:anim>
                                    <p:anim calcmode="lin" valueType="num">
                                      <p:cBhvr>
                                        <p:cTn id="30" dur="1500" fill="hold"/>
                                        <p:tgtEl>
                                          <p:spTgt spid="12"/>
                                        </p:tgtEl>
                                        <p:attrNameLst>
                                          <p:attrName>ppt_h</p:attrName>
                                        </p:attrNameLst>
                                      </p:cBhvr>
                                      <p:tavLst>
                                        <p:tav tm="0">
                                          <p:val>
                                            <p:fltVal val="0"/>
                                          </p:val>
                                        </p:tav>
                                        <p:tav tm="100000">
                                          <p:val>
                                            <p:strVal val="#ppt_h"/>
                                          </p:val>
                                        </p:tav>
                                      </p:tavLst>
                                    </p:anim>
                                    <p:animEffect transition="in" filter="fade">
                                      <p:cBhvr>
                                        <p:cTn id="31" dur="1500"/>
                                        <p:tgtEl>
                                          <p:spTgt spid="1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1500" fill="hold"/>
                                        <p:tgtEl>
                                          <p:spTgt spid="11"/>
                                        </p:tgtEl>
                                        <p:attrNameLst>
                                          <p:attrName>ppt_w</p:attrName>
                                        </p:attrNameLst>
                                      </p:cBhvr>
                                      <p:tavLst>
                                        <p:tav tm="0">
                                          <p:val>
                                            <p:fltVal val="0"/>
                                          </p:val>
                                        </p:tav>
                                        <p:tav tm="100000">
                                          <p:val>
                                            <p:strVal val="#ppt_w"/>
                                          </p:val>
                                        </p:tav>
                                      </p:tavLst>
                                    </p:anim>
                                    <p:anim calcmode="lin" valueType="num">
                                      <p:cBhvr>
                                        <p:cTn id="35" dur="1500" fill="hold"/>
                                        <p:tgtEl>
                                          <p:spTgt spid="11"/>
                                        </p:tgtEl>
                                        <p:attrNameLst>
                                          <p:attrName>ppt_h</p:attrName>
                                        </p:attrNameLst>
                                      </p:cBhvr>
                                      <p:tavLst>
                                        <p:tav tm="0">
                                          <p:val>
                                            <p:fltVal val="0"/>
                                          </p:val>
                                        </p:tav>
                                        <p:tav tm="100000">
                                          <p:val>
                                            <p:strVal val="#ppt_h"/>
                                          </p:val>
                                        </p:tav>
                                      </p:tavLst>
                                    </p:anim>
                                    <p:animEffect transition="in" filter="fade">
                                      <p:cBhvr>
                                        <p:cTn id="36"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Rám">
            <a:extLst>
              <a:ext uri="{FF2B5EF4-FFF2-40B4-BE49-F238E27FC236}">
                <a16:creationId xmlns:a16="http://schemas.microsoft.com/office/drawing/2014/main" id="{EFD44502-ECC9-49AA-8831-4019A3F914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17" name="Podklad 1">
            <a:extLst>
              <a:ext uri="{FF2B5EF4-FFF2-40B4-BE49-F238E27FC236}">
                <a16:creationId xmlns:a16="http://schemas.microsoft.com/office/drawing/2014/main" id="{C499DAA7-0FEC-42A8-9859-AE4F6AC2AF7E}"/>
              </a:ext>
            </a:extLst>
          </p:cNvPr>
          <p:cNvSpPr/>
          <p:nvPr/>
        </p:nvSpPr>
        <p:spPr>
          <a:xfrm>
            <a:off x="756000" y="432000"/>
            <a:ext cx="6480000" cy="5760000"/>
          </a:xfrm>
          <a:prstGeom prst="rect">
            <a:avLst/>
          </a:prstGeom>
          <a:solidFill>
            <a:srgbClr val="BFBFB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4" name="Kruh">
            <a:extLst>
              <a:ext uri="{FF2B5EF4-FFF2-40B4-BE49-F238E27FC236}">
                <a16:creationId xmlns:a16="http://schemas.microsoft.com/office/drawing/2014/main" id="{B551B182-CD51-4709-B412-742C6FDA367A}"/>
              </a:ext>
            </a:extLst>
          </p:cNvPr>
          <p:cNvSpPr/>
          <p:nvPr/>
        </p:nvSpPr>
        <p:spPr>
          <a:xfrm>
            <a:off x="11169652" y="5855732"/>
            <a:ext cx="673992" cy="673992"/>
          </a:xfrm>
          <a:prstGeom prst="ellipse">
            <a:avLst/>
          </a:prstGeom>
          <a:solidFill>
            <a:srgbClr val="BFBFBF"/>
          </a:solidFill>
          <a:ln w="12700" cap="flat" cmpd="sng" algn="ctr">
            <a:solidFill>
              <a:schemeClr val="tx1"/>
            </a:solidFill>
            <a:prstDash val="solid"/>
            <a:miter lim="800000"/>
          </a:ln>
          <a:effectLst>
            <a:outerShdw blurRad="50800" dist="50800" dir="2700000" algn="tl" rotWithShape="0">
              <a:prstClr val="black">
                <a:alpha val="70000"/>
              </a:prstClr>
            </a:outerShdw>
          </a:effectLst>
        </p:spPr>
        <p:txBody>
          <a:bodyPr rtlCol="0" anchor="ctr"/>
          <a:lstStyle/>
          <a:p>
            <a:pPr marL="0" marR="0" lvl="0" indent="0" algn="ctr" defTabSz="408462" eaLnBrk="1" fontAlgn="auto" latinLnBrk="0" hangingPunct="1">
              <a:lnSpc>
                <a:spcPct val="100000"/>
              </a:lnSpc>
              <a:spcBef>
                <a:spcPts val="0"/>
              </a:spcBef>
              <a:spcAft>
                <a:spcPts val="0"/>
              </a:spcAft>
              <a:buClrTx/>
              <a:buSzTx/>
              <a:buFontTx/>
              <a:buNone/>
              <a:tabLst/>
              <a:defRPr/>
            </a:pPr>
            <a:endParaRPr kumimoji="0" lang="sk-SK" sz="1608"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Myš">
            <a:extLst>
              <a:ext uri="{FF2B5EF4-FFF2-40B4-BE49-F238E27FC236}">
                <a16:creationId xmlns:a16="http://schemas.microsoft.com/office/drawing/2014/main" id="{389C3FF4-43C3-4295-8372-8365D3106D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13823" y="5999903"/>
            <a:ext cx="385649" cy="385649"/>
          </a:xfrm>
          <a:prstGeom prst="rect">
            <a:avLst/>
          </a:prstGeom>
          <a:effectLst>
            <a:outerShdw blurRad="50800" dist="63500" dir="3600000" algn="tl" rotWithShape="0">
              <a:prstClr val="black">
                <a:alpha val="56000"/>
              </a:prstClr>
            </a:outerShdw>
          </a:effectLst>
        </p:spPr>
      </p:pic>
      <p:sp>
        <p:nvSpPr>
          <p:cNvPr id="12" name="Wiki">
            <a:extLst>
              <a:ext uri="{FF2B5EF4-FFF2-40B4-BE49-F238E27FC236}">
                <a16:creationId xmlns:a16="http://schemas.microsoft.com/office/drawing/2014/main" id="{44373EDF-6C44-43EA-9BEA-EF3813EA1722}"/>
              </a:ext>
            </a:extLst>
          </p:cNvPr>
          <p:cNvSpPr txBox="1"/>
          <p:nvPr/>
        </p:nvSpPr>
        <p:spPr>
          <a:xfrm>
            <a:off x="5174315" y="5672017"/>
            <a:ext cx="1101409" cy="291747"/>
          </a:xfrm>
          <a:prstGeom prst="rect">
            <a:avLst/>
          </a:prstGeom>
          <a:noFill/>
        </p:spPr>
        <p:txBody>
          <a:bodyPr wrap="square" rtlCol="0">
            <a:spAutoFit/>
          </a:bodyPr>
          <a:lstStyle/>
          <a:p>
            <a:pPr marL="0" marR="0" lvl="0" indent="0" algn="ctr" defTabSz="423465" eaLnBrk="1" fontAlgn="auto" latinLnBrk="0" hangingPunct="1">
              <a:lnSpc>
                <a:spcPct val="100000"/>
              </a:lnSpc>
              <a:spcBef>
                <a:spcPts val="0"/>
              </a:spcBef>
              <a:spcAft>
                <a:spcPts val="0"/>
              </a:spcAft>
              <a:buClrTx/>
              <a:buSzTx/>
              <a:buFontTx/>
              <a:buNone/>
              <a:tabLst/>
              <a:defRPr/>
            </a:pPr>
            <a:r>
              <a:rPr kumimoji="0" lang="sk-SK" sz="1296" b="1" u="none" strike="noStrike" kern="0" cap="none" spc="0" normalizeH="0" baseline="0" noProof="0">
                <a:ln>
                  <a:noFill/>
                </a:ln>
                <a:solidFill>
                  <a:schemeClr val="tx1">
                    <a:lumMod val="85000"/>
                    <a:lumOff val="15000"/>
                  </a:schemeClr>
                </a:solidFill>
                <a:effectLst/>
                <a:uLnTx/>
                <a:uFillTx/>
                <a:latin typeface="Brooklyn CE" pitchFamily="2" charset="0"/>
              </a:rPr>
              <a:t>Wikipedia</a:t>
            </a:r>
            <a:endParaRPr kumimoji="0" lang="sk-SK" sz="1296" b="1" u="none" strike="noStrike" kern="0" cap="none" spc="0" normalizeH="0" baseline="0" noProof="0">
              <a:ln>
                <a:noFill/>
              </a:ln>
              <a:solidFill>
                <a:schemeClr val="tx1">
                  <a:lumMod val="85000"/>
                  <a:lumOff val="15000"/>
                </a:schemeClr>
              </a:solidFill>
              <a:effectLst/>
              <a:uLnTx/>
              <a:uFillTx/>
            </a:endParaRPr>
          </a:p>
        </p:txBody>
      </p:sp>
      <p:sp>
        <p:nvSpPr>
          <p:cNvPr id="18" name="Text SVK">
            <a:extLst>
              <a:ext uri="{FF2B5EF4-FFF2-40B4-BE49-F238E27FC236}">
                <a16:creationId xmlns:a16="http://schemas.microsoft.com/office/drawing/2014/main" id="{FC9376B9-61BC-4275-BC04-DB4BE4174540}"/>
              </a:ext>
            </a:extLst>
          </p:cNvPr>
          <p:cNvSpPr txBox="1"/>
          <p:nvPr/>
        </p:nvSpPr>
        <p:spPr>
          <a:xfrm>
            <a:off x="1172075" y="1188000"/>
            <a:ext cx="5636712" cy="4486036"/>
          </a:xfrm>
          <a:prstGeom prst="rect">
            <a:avLst/>
          </a:prstGeom>
          <a:noFill/>
        </p:spPr>
        <p:txBody>
          <a:bodyPr wrap="square" rtlCol="0">
            <a:spAutoFit/>
          </a:bodyPr>
          <a:lstStyle/>
          <a:p>
            <a:pPr algn="just" defTabSz="423465"/>
            <a:r>
              <a:rPr lang="sk-SK" sz="2223">
                <a:ln>
                  <a:solidFill>
                    <a:prstClr val="white"/>
                  </a:solidFill>
                </a:ln>
                <a:solidFill>
                  <a:srgbClr val="FF0000"/>
                </a:solidFill>
                <a:effectLst>
                  <a:outerShdw blurRad="38100" dist="38100" dir="2700000" algn="tl">
                    <a:srgbClr val="000000"/>
                  </a:outerShdw>
                </a:effectLst>
                <a:latin typeface="Arabia CE" pitchFamily="2" charset="0"/>
              </a:rPr>
              <a:t>  B</a:t>
            </a:r>
            <a:r>
              <a:rPr lang="sk-SK" sz="1200" b="1">
                <a:solidFill>
                  <a:prstClr val="black"/>
                </a:solidFill>
                <a:latin typeface="Brooklyn CE" pitchFamily="2" charset="0"/>
              </a:rPr>
              <a:t>ogota je hlavné a najväčšie mesto Kolumbie. Je to politické, hospodárske, administratívne a priemyselné centrum krajiny. Má viac ako 8 miliónov obyvateľov.</a:t>
            </a:r>
          </a:p>
          <a:p>
            <a:pPr algn="just" defTabSz="423465"/>
            <a:r>
              <a:rPr lang="sk-SK" sz="1482">
                <a:ln w="3175">
                  <a:solidFill>
                    <a:schemeClr val="tx1"/>
                  </a:solidFill>
                </a:ln>
                <a:solidFill>
                  <a:schemeClr val="bg1"/>
                </a:solidFill>
                <a:effectLst>
                  <a:outerShdw blurRad="38100" dist="38100" dir="2700000" algn="tl">
                    <a:srgbClr val="000000"/>
                  </a:outerShdw>
                </a:effectLst>
                <a:latin typeface="Arabia CE" pitchFamily="2" charset="0"/>
              </a:rPr>
              <a:t>   </a:t>
            </a:r>
            <a:r>
              <a:rPr lang="sk-SK" sz="1482">
                <a:ln w="3175">
                  <a:noFill/>
                </a:ln>
                <a:solidFill>
                  <a:schemeClr val="bg1"/>
                </a:solidFill>
                <a:effectLst>
                  <a:outerShdw blurRad="38100" dist="38100" dir="2700000" algn="tl">
                    <a:srgbClr val="000000"/>
                  </a:outerShdw>
                </a:effectLst>
                <a:latin typeface="Arabia CE" pitchFamily="2" charset="0"/>
              </a:rPr>
              <a:t>M</a:t>
            </a:r>
            <a:r>
              <a:rPr lang="sk-SK" sz="1200" b="1">
                <a:solidFill>
                  <a:prstClr val="black"/>
                </a:solidFill>
                <a:latin typeface="Brooklyn CE" pitchFamily="2" charset="0"/>
              </a:rPr>
              <a:t>esto leží v centre Kolumbie, na náhornej plošine známej ako Savana Bogotá, ktorá sa nachádza vo východnej časti Cordillier v Andách. Je tretím najvyššie položeným hlavným mestom Južnej Ameriky (2.640 metrov nad morom). Má rozlohu 1.587 km</a:t>
            </a:r>
            <a:r>
              <a:rPr lang="sk-SK" sz="1200" b="1" baseline="30000">
                <a:solidFill>
                  <a:prstClr val="black"/>
                </a:solidFill>
                <a:latin typeface="Brooklyn CE" pitchFamily="2" charset="0"/>
              </a:rPr>
              <a:t>2</a:t>
            </a:r>
            <a:r>
              <a:rPr lang="sk-SK" sz="1200" b="1">
                <a:solidFill>
                  <a:prstClr val="black"/>
                </a:solidFill>
                <a:latin typeface="Brooklyn CE" pitchFamily="2" charset="0"/>
              </a:rPr>
              <a:t> a relatívne chladné podnebie, ktoré je v priebehu roka stále.</a:t>
            </a:r>
          </a:p>
          <a:p>
            <a:pPr algn="just" defTabSz="423465"/>
            <a:r>
              <a:rPr lang="sk-SK" sz="1482">
                <a:ln w="3175">
                  <a:solidFill>
                    <a:schemeClr val="tx1"/>
                  </a:solidFill>
                </a:ln>
                <a:solidFill>
                  <a:schemeClr val="bg1"/>
                </a:solidFill>
                <a:effectLst>
                  <a:outerShdw blurRad="38100" dist="38100" dir="2700000" algn="tl">
                    <a:srgbClr val="000000"/>
                  </a:outerShdw>
                </a:effectLst>
                <a:latin typeface="Arabia CE" pitchFamily="2" charset="0"/>
              </a:rPr>
              <a:t>   </a:t>
            </a:r>
            <a:r>
              <a:rPr lang="sk-SK" sz="1482">
                <a:ln w="3175">
                  <a:noFill/>
                </a:ln>
                <a:solidFill>
                  <a:schemeClr val="bg1"/>
                </a:solidFill>
                <a:effectLst>
                  <a:outerShdw blurRad="38100" dist="38100" dir="2700000" algn="tl">
                    <a:srgbClr val="000000"/>
                  </a:outerShdw>
                </a:effectLst>
                <a:latin typeface="Arabia CE" pitchFamily="2" charset="0"/>
              </a:rPr>
              <a:t>B</a:t>
            </a:r>
            <a:r>
              <a:rPr lang="sk-SK" sz="1200" b="1">
                <a:solidFill>
                  <a:prstClr val="black"/>
                </a:solidFill>
                <a:latin typeface="Brooklyn CE" pitchFamily="2" charset="0"/>
              </a:rPr>
              <a:t>ogota je sídlom centrálnych úradov výkonnej moci, zákonodarného zboru a súdnej zložky kolumbijskej vlády. Je finančným a obchodným centrom Kolumbie. Má množstvo univerzít a výskumných centier a je dôležitým kultúrnym centrom s mnohými divadlami, knižnicami a múzeami.</a:t>
            </a:r>
          </a:p>
          <a:p>
            <a:pPr algn="just" defTabSz="423465"/>
            <a:r>
              <a:rPr lang="sk-SK" sz="1482">
                <a:ln w="3175">
                  <a:solidFill>
                    <a:schemeClr val="tx1"/>
                  </a:solidFill>
                </a:ln>
                <a:solidFill>
                  <a:schemeClr val="bg1"/>
                </a:solidFill>
                <a:effectLst>
                  <a:outerShdw blurRad="38100" dist="38100" dir="2700000" algn="tl">
                    <a:srgbClr val="000000"/>
                  </a:outerShdw>
                </a:effectLst>
                <a:latin typeface="Arabia CE" pitchFamily="2" charset="0"/>
              </a:rPr>
              <a:t>   </a:t>
            </a:r>
            <a:r>
              <a:rPr lang="sk-SK" sz="1482">
                <a:ln w="3175">
                  <a:noFill/>
                </a:ln>
                <a:solidFill>
                  <a:schemeClr val="bg1"/>
                </a:solidFill>
                <a:effectLst>
                  <a:outerShdw blurRad="38100" dist="38100" dir="2700000" algn="tl">
                    <a:srgbClr val="000000"/>
                  </a:outerShdw>
                </a:effectLst>
                <a:latin typeface="Arabia CE" pitchFamily="2" charset="0"/>
              </a:rPr>
              <a:t>M</a:t>
            </a:r>
            <a:r>
              <a:rPr lang="sk-SK" sz="1200" b="1">
                <a:solidFill>
                  <a:prstClr val="black"/>
                </a:solidFill>
                <a:latin typeface="Brooklyn CE" pitchFamily="2" charset="0"/>
              </a:rPr>
              <a:t>esto je rozdelené do 20 lokalít. Jedným z nich je štvrť Egipto, chudobná a problémová štvrť. Turisti a dokonca aj väčšina obyvateľov Bogoty sa tu neodváži, pretože jej úzke uličky z neho robia útočisko pre zločincov a gangy mladistvých. Zatiaľ čo väčšina obyvateľov tejto štvrte sú určite čestní a pracovití ľudia, Egipto má veľa problémov, ktoré je potrebné riešiť.</a:t>
            </a:r>
          </a:p>
          <a:p>
            <a:pPr algn="just" defTabSz="423465"/>
            <a:r>
              <a:rPr lang="sk-SK" sz="1482">
                <a:ln w="3175">
                  <a:noFill/>
                </a:ln>
                <a:solidFill>
                  <a:schemeClr val="bg1"/>
                </a:solidFill>
                <a:effectLst>
                  <a:outerShdw blurRad="38100" dist="38100" dir="2700000" algn="tl">
                    <a:srgbClr val="000000"/>
                  </a:outerShdw>
                </a:effectLst>
                <a:latin typeface="Arabia CE" pitchFamily="2" charset="0"/>
              </a:rPr>
              <a:t>   V</a:t>
            </a:r>
            <a:r>
              <a:rPr lang="sk-SK" sz="1200" b="1">
                <a:solidFill>
                  <a:prstClr val="black"/>
                </a:solidFill>
                <a:latin typeface="Brooklyn CE" pitchFamily="2" charset="0"/>
              </a:rPr>
              <a:t> tejto štvrti sa nachádzajú aj mnoho storočí staré budovy, počnúc kostolom Iglesia de Egipto, ktorého prvá stavba bola postavená už v roku 1556.</a:t>
            </a:r>
          </a:p>
        </p:txBody>
      </p:sp>
      <p:sp>
        <p:nvSpPr>
          <p:cNvPr id="19" name="Text ŠPA">
            <a:extLst>
              <a:ext uri="{FF2B5EF4-FFF2-40B4-BE49-F238E27FC236}">
                <a16:creationId xmlns:a16="http://schemas.microsoft.com/office/drawing/2014/main" id="{FB2202AB-CFDE-4AAA-8C75-B0C768FB0D14}"/>
              </a:ext>
            </a:extLst>
          </p:cNvPr>
          <p:cNvSpPr txBox="1"/>
          <p:nvPr/>
        </p:nvSpPr>
        <p:spPr>
          <a:xfrm>
            <a:off x="1172075" y="1188000"/>
            <a:ext cx="5636711" cy="4486036"/>
          </a:xfrm>
          <a:prstGeom prst="rect">
            <a:avLst/>
          </a:prstGeom>
          <a:noFill/>
        </p:spPr>
        <p:txBody>
          <a:bodyPr wrap="square" rtlCol="0">
            <a:spAutoFit/>
          </a:bodyPr>
          <a:lstStyle/>
          <a:p>
            <a:pPr algn="just" defTabSz="423465"/>
            <a:r>
              <a:rPr lang="sk-SK" sz="2223">
                <a:ln>
                  <a:solidFill>
                    <a:prstClr val="white"/>
                  </a:solidFill>
                </a:ln>
                <a:solidFill>
                  <a:srgbClr val="FF0000"/>
                </a:solidFill>
                <a:effectLst>
                  <a:outerShdw blurRad="38100" dist="38100" dir="2700000" algn="tl">
                    <a:srgbClr val="000000"/>
                  </a:outerShdw>
                </a:effectLst>
                <a:latin typeface="Arabia CE" pitchFamily="2" charset="0"/>
              </a:rPr>
              <a:t>  B</a:t>
            </a:r>
            <a:r>
              <a:rPr lang="es-ES" sz="1200" b="1">
                <a:solidFill>
                  <a:prstClr val="black"/>
                </a:solidFill>
                <a:latin typeface="Brooklyn CE" pitchFamily="2" charset="0"/>
              </a:rPr>
              <a:t>ogotá es la capital y ciudad más grande de Colombia. Es el centro político, económico, administrativo e industrial del país. Cuenta con más de 8 millones de habitantes.</a:t>
            </a:r>
          </a:p>
          <a:p>
            <a:pPr algn="just" defTabSz="423465"/>
            <a:r>
              <a:rPr lang="sk-SK" sz="1482">
                <a:ln w="3175">
                  <a:noFill/>
                </a:ln>
                <a:solidFill>
                  <a:schemeClr val="bg1"/>
                </a:solidFill>
                <a:effectLst>
                  <a:outerShdw blurRad="38100" dist="38100" dir="2700000" algn="tl">
                    <a:srgbClr val="000000"/>
                  </a:outerShdw>
                </a:effectLst>
                <a:latin typeface="Arabia CE" pitchFamily="2" charset="0"/>
              </a:rPr>
              <a:t>   </a:t>
            </a:r>
            <a:r>
              <a:rPr lang="es-ES" sz="1482">
                <a:ln w="3175">
                  <a:noFill/>
                </a:ln>
                <a:solidFill>
                  <a:schemeClr val="bg1"/>
                </a:solidFill>
                <a:effectLst>
                  <a:outerShdw blurRad="38100" dist="38100" dir="2700000" algn="tl">
                    <a:srgbClr val="000000"/>
                  </a:outerShdw>
                </a:effectLst>
                <a:latin typeface="Arabia CE" pitchFamily="2" charset="0"/>
              </a:rPr>
              <a:t>L</a:t>
            </a:r>
            <a:r>
              <a:rPr lang="es-ES" sz="1200" b="1">
                <a:solidFill>
                  <a:prstClr val="black"/>
                </a:solidFill>
                <a:latin typeface="Brooklyn CE" pitchFamily="2" charset="0"/>
              </a:rPr>
              <a:t>a ciudad está ubicada en el centro de Colombia, en una meseta conocida como Savannah Bogotá, ubicada en la Cordillera Oriental de los Andes. Es la tercera capital más alta de Sudamérica (2.640 metros sobre el nivel del mar). Tiene un área de 1,587 km</a:t>
            </a:r>
            <a:r>
              <a:rPr lang="es-ES" sz="1200" b="1" baseline="30000">
                <a:solidFill>
                  <a:prstClr val="black"/>
                </a:solidFill>
                <a:latin typeface="Brooklyn CE" pitchFamily="2" charset="0"/>
              </a:rPr>
              <a:t>2</a:t>
            </a:r>
            <a:r>
              <a:rPr lang="es-ES" sz="1200" b="1">
                <a:solidFill>
                  <a:prstClr val="black"/>
                </a:solidFill>
                <a:latin typeface="Brooklyn CE" pitchFamily="2" charset="0"/>
              </a:rPr>
              <a:t> y un clima relativamente fresco, que todavía está presente durante todo el año.</a:t>
            </a:r>
          </a:p>
          <a:p>
            <a:pPr algn="just" defTabSz="423465"/>
            <a:r>
              <a:rPr lang="sk-SK" sz="1482">
                <a:ln w="3175">
                  <a:noFill/>
                </a:ln>
                <a:solidFill>
                  <a:schemeClr val="bg1"/>
                </a:solidFill>
                <a:effectLst>
                  <a:outerShdw blurRad="38100" dist="38100" dir="2700000" algn="tl">
                    <a:srgbClr val="000000"/>
                  </a:outerShdw>
                </a:effectLst>
                <a:latin typeface="Arabia CE" pitchFamily="2" charset="0"/>
              </a:rPr>
              <a:t>   </a:t>
            </a:r>
            <a:r>
              <a:rPr lang="es-ES" sz="1482">
                <a:ln w="3175">
                  <a:noFill/>
                </a:ln>
                <a:solidFill>
                  <a:schemeClr val="bg1"/>
                </a:solidFill>
                <a:effectLst>
                  <a:outerShdw blurRad="38100" dist="38100" dir="2700000" algn="tl">
                    <a:srgbClr val="000000"/>
                  </a:outerShdw>
                </a:effectLst>
                <a:latin typeface="Arabia CE" pitchFamily="2" charset="0"/>
              </a:rPr>
              <a:t>B</a:t>
            </a:r>
            <a:r>
              <a:rPr lang="es-ES" sz="1200" b="1">
                <a:solidFill>
                  <a:prstClr val="black"/>
                </a:solidFill>
                <a:latin typeface="Brooklyn CE" pitchFamily="2" charset="0"/>
              </a:rPr>
              <a:t>ogotá es la sede de las oficinas centrales del ejecutivo, la legislatura y el tribunal de justicia del gobierno colombiano. Es el centro financiero y comercial de Colombia. Cuenta con varias universidades y centros de investigación y es un importante centro cultural con muchos teatros, bibliotecas y museos.</a:t>
            </a:r>
          </a:p>
          <a:p>
            <a:pPr algn="just" defTabSz="423465"/>
            <a:r>
              <a:rPr lang="sk-SK" sz="1482">
                <a:ln w="3175">
                  <a:noFill/>
                </a:ln>
                <a:solidFill>
                  <a:schemeClr val="bg1"/>
                </a:solidFill>
                <a:effectLst>
                  <a:outerShdw blurRad="38100" dist="38100" dir="2700000" algn="tl">
                    <a:srgbClr val="000000"/>
                  </a:outerShdw>
                </a:effectLst>
                <a:latin typeface="Arabia CE" pitchFamily="2" charset="0"/>
              </a:rPr>
              <a:t>   </a:t>
            </a:r>
            <a:r>
              <a:rPr lang="es-ES" sz="1482">
                <a:ln w="3175">
                  <a:noFill/>
                </a:ln>
                <a:solidFill>
                  <a:schemeClr val="bg1"/>
                </a:solidFill>
                <a:effectLst>
                  <a:outerShdw blurRad="38100" dist="38100" dir="2700000" algn="tl">
                    <a:srgbClr val="000000"/>
                  </a:outerShdw>
                </a:effectLst>
                <a:latin typeface="Arabia CE" pitchFamily="2" charset="0"/>
              </a:rPr>
              <a:t>L</a:t>
            </a:r>
            <a:r>
              <a:rPr lang="es-ES" sz="1200" b="1">
                <a:solidFill>
                  <a:prstClr val="black"/>
                </a:solidFill>
                <a:latin typeface="Brooklyn CE" pitchFamily="2" charset="0"/>
              </a:rPr>
              <a:t>a ciudad está dividida en 20 lugares. Uno de ellos es Egipto, un barrio pobre y problemático. Los turistas e incluso la mayoría de la gente de Bogotá no se atreven aquí porque sus calles estrechas lo convierten en un refugio para criminales y pandillas juveniles. Si bien la mayoría de los residentes de este vecindario son personas honestas y trabajadoras, Egipto tiene muchos problemas que deben resolverse.</a:t>
            </a:r>
          </a:p>
          <a:p>
            <a:pPr algn="just" defTabSz="423465"/>
            <a:r>
              <a:rPr lang="sk-SK" sz="1482">
                <a:ln w="3175">
                  <a:noFill/>
                </a:ln>
                <a:solidFill>
                  <a:schemeClr val="bg1"/>
                </a:solidFill>
                <a:effectLst>
                  <a:outerShdw blurRad="38100" dist="38100" dir="2700000" algn="tl">
                    <a:srgbClr val="000000"/>
                  </a:outerShdw>
                </a:effectLst>
                <a:latin typeface="Arabia CE" pitchFamily="2" charset="0"/>
              </a:rPr>
              <a:t>   </a:t>
            </a:r>
            <a:r>
              <a:rPr lang="es-ES" sz="1482">
                <a:ln w="3175">
                  <a:noFill/>
                </a:ln>
                <a:solidFill>
                  <a:schemeClr val="bg1"/>
                </a:solidFill>
                <a:effectLst>
                  <a:outerShdw blurRad="38100" dist="38100" dir="2700000" algn="tl">
                    <a:srgbClr val="000000"/>
                  </a:outerShdw>
                </a:effectLst>
                <a:latin typeface="Arabia CE" pitchFamily="2" charset="0"/>
              </a:rPr>
              <a:t>P</a:t>
            </a:r>
            <a:r>
              <a:rPr lang="es-ES" sz="1200" b="1">
                <a:solidFill>
                  <a:prstClr val="black"/>
                </a:solidFill>
                <a:latin typeface="Brooklyn CE" pitchFamily="2" charset="0"/>
              </a:rPr>
              <a:t>ero Egipto también contiene muchos edificios centenarios, comenzando con la Iglesia de Egipto, cuya primera estructura fue construida en 1556.</a:t>
            </a:r>
          </a:p>
        </p:txBody>
      </p:sp>
      <p:sp>
        <p:nvSpPr>
          <p:cNvPr id="20" name="Text ANG">
            <a:extLst>
              <a:ext uri="{FF2B5EF4-FFF2-40B4-BE49-F238E27FC236}">
                <a16:creationId xmlns:a16="http://schemas.microsoft.com/office/drawing/2014/main" id="{E468102E-C180-4B16-957E-96B4766EC77C}"/>
              </a:ext>
            </a:extLst>
          </p:cNvPr>
          <p:cNvSpPr txBox="1"/>
          <p:nvPr/>
        </p:nvSpPr>
        <p:spPr>
          <a:xfrm>
            <a:off x="1172075" y="1189369"/>
            <a:ext cx="5636711" cy="4301370"/>
          </a:xfrm>
          <a:prstGeom prst="rect">
            <a:avLst/>
          </a:prstGeom>
          <a:noFill/>
        </p:spPr>
        <p:txBody>
          <a:bodyPr wrap="square" rtlCol="0">
            <a:spAutoFit/>
          </a:bodyPr>
          <a:lstStyle/>
          <a:p>
            <a:pPr algn="just" defTabSz="423465"/>
            <a:r>
              <a:rPr lang="sk-SK" sz="2223">
                <a:ln>
                  <a:solidFill>
                    <a:prstClr val="white"/>
                  </a:solidFill>
                </a:ln>
                <a:solidFill>
                  <a:srgbClr val="FF0000"/>
                </a:solidFill>
                <a:effectLst>
                  <a:outerShdw blurRad="38100" dist="38100" dir="2700000" algn="tl">
                    <a:srgbClr val="000000"/>
                  </a:outerShdw>
                </a:effectLst>
                <a:latin typeface="Arabia CE" pitchFamily="2" charset="0"/>
              </a:rPr>
              <a:t>  B</a:t>
            </a:r>
            <a:r>
              <a:rPr lang="en-US" sz="1200" b="1">
                <a:solidFill>
                  <a:prstClr val="black"/>
                </a:solidFill>
                <a:latin typeface="Brooklyn CE" pitchFamily="2" charset="0"/>
              </a:rPr>
              <a:t>ogotá is the capital and largest city of Colombia. It is the political, economic, administrative and industrial center of the country. It has over 8 million inhabitants.</a:t>
            </a:r>
          </a:p>
          <a:p>
            <a:pPr algn="just" defTabSz="423465"/>
            <a:r>
              <a:rPr lang="sk-SK" sz="1482">
                <a:ln w="3175">
                  <a:noFill/>
                </a:ln>
                <a:solidFill>
                  <a:schemeClr val="bg1"/>
                </a:solidFill>
                <a:effectLst>
                  <a:outerShdw blurRad="38100" dist="38100" dir="2700000" algn="tl">
                    <a:srgbClr val="000000"/>
                  </a:outerShdw>
                </a:effectLst>
                <a:latin typeface="Arabia CE" pitchFamily="2" charset="0"/>
              </a:rPr>
              <a:t>   </a:t>
            </a:r>
            <a:r>
              <a:rPr lang="en-US" sz="1482">
                <a:ln w="3175">
                  <a:noFill/>
                </a:ln>
                <a:solidFill>
                  <a:schemeClr val="bg1"/>
                </a:solidFill>
                <a:effectLst>
                  <a:outerShdw blurRad="38100" dist="38100" dir="2700000" algn="tl">
                    <a:srgbClr val="000000"/>
                  </a:outerShdw>
                </a:effectLst>
                <a:latin typeface="Arabia CE" pitchFamily="2" charset="0"/>
              </a:rPr>
              <a:t>T</a:t>
            </a:r>
            <a:r>
              <a:rPr lang="en-US" sz="1200" b="1">
                <a:solidFill>
                  <a:prstClr val="black"/>
                </a:solidFill>
                <a:latin typeface="Brooklyn CE" pitchFamily="2" charset="0"/>
              </a:rPr>
              <a:t>he city is located in the center of Colombia, on a high plateau known as the Bogotá savanna, located in the Eastern Cordillera of the Andes. It is the third-highest capital in South America, at an average of 2,640 metres above sea level. Bogotá has an area of 1,587 km</a:t>
            </a:r>
            <a:r>
              <a:rPr lang="en-US" sz="1200" b="1" baseline="30000">
                <a:solidFill>
                  <a:prstClr val="black"/>
                </a:solidFill>
                <a:latin typeface="Brooklyn CE" pitchFamily="2" charset="0"/>
              </a:rPr>
              <a:t>2</a:t>
            </a:r>
            <a:r>
              <a:rPr lang="en-US" sz="1200" b="1">
                <a:solidFill>
                  <a:prstClr val="black"/>
                </a:solidFill>
                <a:latin typeface="Brooklyn CE" pitchFamily="2" charset="0"/>
              </a:rPr>
              <a:t> and a relatively cool climate that is constant through the year.</a:t>
            </a:r>
          </a:p>
          <a:p>
            <a:pPr algn="just" defTabSz="423465"/>
            <a:r>
              <a:rPr lang="sk-SK" sz="1482">
                <a:ln w="3175">
                  <a:noFill/>
                </a:ln>
                <a:solidFill>
                  <a:schemeClr val="bg1"/>
                </a:solidFill>
                <a:effectLst>
                  <a:outerShdw blurRad="38100" dist="38100" dir="2700000" algn="tl">
                    <a:srgbClr val="000000"/>
                  </a:outerShdw>
                </a:effectLst>
                <a:latin typeface="Arabia CE" pitchFamily="2" charset="0"/>
              </a:rPr>
              <a:t>   </a:t>
            </a:r>
            <a:r>
              <a:rPr lang="en-US" sz="1482">
                <a:ln w="3175">
                  <a:noFill/>
                </a:ln>
                <a:solidFill>
                  <a:schemeClr val="bg1"/>
                </a:solidFill>
                <a:effectLst>
                  <a:outerShdw blurRad="38100" dist="38100" dir="2700000" algn="tl">
                    <a:srgbClr val="000000"/>
                  </a:outerShdw>
                </a:effectLst>
                <a:latin typeface="Arabia CE" pitchFamily="2" charset="0"/>
              </a:rPr>
              <a:t>B</a:t>
            </a:r>
            <a:r>
              <a:rPr lang="en-US" sz="1200" b="1">
                <a:solidFill>
                  <a:prstClr val="black"/>
                </a:solidFill>
                <a:latin typeface="Brooklyn CE" pitchFamily="2" charset="0"/>
              </a:rPr>
              <a:t>ogota is the seat of the central offices of the executive branch, the legislative branch, and the judicial branch of the Colombian government. It is the financial and commercial center of Colombia. It has a number of universities and research centers and is an important cultural center with many theaters, libraries and museums.</a:t>
            </a:r>
          </a:p>
          <a:p>
            <a:pPr algn="just" defTabSz="423465"/>
            <a:r>
              <a:rPr lang="sk-SK" sz="1482">
                <a:ln w="3175">
                  <a:noFill/>
                </a:ln>
                <a:solidFill>
                  <a:schemeClr val="bg1"/>
                </a:solidFill>
                <a:effectLst>
                  <a:outerShdw blurRad="38100" dist="38100" dir="2700000" algn="tl">
                    <a:srgbClr val="000000"/>
                  </a:outerShdw>
                </a:effectLst>
                <a:latin typeface="Arabia CE" pitchFamily="2" charset="0"/>
              </a:rPr>
              <a:t>   </a:t>
            </a:r>
            <a:r>
              <a:rPr lang="en-US" sz="1482">
                <a:ln w="3175">
                  <a:noFill/>
                </a:ln>
                <a:solidFill>
                  <a:schemeClr val="bg1"/>
                </a:solidFill>
                <a:effectLst>
                  <a:outerShdw blurRad="38100" dist="38100" dir="2700000" algn="tl">
                    <a:srgbClr val="000000"/>
                  </a:outerShdw>
                </a:effectLst>
                <a:latin typeface="Arabia CE" pitchFamily="2" charset="0"/>
              </a:rPr>
              <a:t>T</a:t>
            </a:r>
            <a:r>
              <a:rPr lang="sk-SK" sz="1200" b="1">
                <a:solidFill>
                  <a:prstClr val="black"/>
                </a:solidFill>
                <a:latin typeface="Brooklyn CE" pitchFamily="2" charset="0"/>
              </a:rPr>
              <a:t>he c</a:t>
            </a:r>
            <a:r>
              <a:rPr lang="en-US" sz="1200" b="1">
                <a:solidFill>
                  <a:prstClr val="black"/>
                </a:solidFill>
                <a:latin typeface="Brooklyn CE" pitchFamily="2" charset="0"/>
              </a:rPr>
              <a:t>ity is divided into 20 locations. One of them is the district Egipto, the poor and troubled neighborhood. Tourists and even most Bogotá residents don't venture here because its narrow alleys make it a refuge for criminals and juvenile gangs. While most of the residents of this neighborhood are certainly honest and hard-working people, Egipto has many problems that need to be resolved.</a:t>
            </a:r>
          </a:p>
          <a:p>
            <a:pPr algn="just" defTabSz="423465"/>
            <a:r>
              <a:rPr lang="sk-SK" sz="1482">
                <a:ln w="3175">
                  <a:noFill/>
                </a:ln>
                <a:solidFill>
                  <a:schemeClr val="bg1"/>
                </a:solidFill>
                <a:effectLst>
                  <a:outerShdw blurRad="38100" dist="38100" dir="2700000" algn="tl">
                    <a:srgbClr val="000000"/>
                  </a:outerShdw>
                </a:effectLst>
                <a:latin typeface="Arabia CE" pitchFamily="2" charset="0"/>
              </a:rPr>
              <a:t>   </a:t>
            </a:r>
            <a:r>
              <a:rPr lang="en-US" sz="1482">
                <a:ln w="3175">
                  <a:noFill/>
                </a:ln>
                <a:solidFill>
                  <a:schemeClr val="bg1"/>
                </a:solidFill>
                <a:effectLst>
                  <a:outerShdw blurRad="38100" dist="38100" dir="2700000" algn="tl">
                    <a:srgbClr val="000000"/>
                  </a:outerShdw>
                </a:effectLst>
                <a:latin typeface="Arabia CE" pitchFamily="2" charset="0"/>
              </a:rPr>
              <a:t>B</a:t>
            </a:r>
            <a:r>
              <a:rPr lang="en-US" sz="1200" b="1">
                <a:solidFill>
                  <a:prstClr val="black"/>
                </a:solidFill>
                <a:latin typeface="Brooklyn CE" pitchFamily="2" charset="0"/>
              </a:rPr>
              <a:t>ut Egipto also contains many centuries-old buildings, beginning with the Iglesia de Egipto, whose first structure was built in 1556.</a:t>
            </a:r>
          </a:p>
        </p:txBody>
      </p:sp>
      <p:pic>
        <p:nvPicPr>
          <p:cNvPr id="9" name="SVK">
            <a:extLst>
              <a:ext uri="{FF2B5EF4-FFF2-40B4-BE49-F238E27FC236}">
                <a16:creationId xmlns:a16="http://schemas.microsoft.com/office/drawing/2014/main" id="{D6C89456-382B-4AB9-B230-64E8E613A27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9634" y="791734"/>
            <a:ext cx="400118" cy="266744"/>
          </a:xfrm>
          <a:prstGeom prst="ellipse">
            <a:avLst/>
          </a:prstGeom>
          <a:ln w="12700" cap="rnd">
            <a:solidFill>
              <a:sysClr val="window" lastClr="FFFFFF"/>
            </a:solidFill>
          </a:ln>
          <a:effectLst>
            <a:outerShdw blurRad="50800" dist="50800" dir="2700000" algn="tl" rotWithShape="0">
              <a:prstClr val="black">
                <a:alpha val="70000"/>
              </a:prstClr>
            </a:outerShdw>
          </a:effectLst>
          <a:scene3d>
            <a:camera prst="orthographicFront"/>
            <a:lightRig rig="contrasting" dir="t">
              <a:rot lat="0" lon="0" rev="3000000"/>
            </a:lightRig>
          </a:scene3d>
          <a:sp3d contourW="7620">
            <a:bevelT w="95250" h="31750"/>
            <a:contourClr>
              <a:srgbClr val="333333"/>
            </a:contourClr>
          </a:sp3d>
        </p:spPr>
      </p:pic>
      <p:pic>
        <p:nvPicPr>
          <p:cNvPr id="10" name="ŠPA">
            <a:extLst>
              <a:ext uri="{FF2B5EF4-FFF2-40B4-BE49-F238E27FC236}">
                <a16:creationId xmlns:a16="http://schemas.microsoft.com/office/drawing/2014/main" id="{4AD70A47-FACD-46BB-81DD-3F863179E54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76347" y="795121"/>
            <a:ext cx="400119" cy="266745"/>
          </a:xfrm>
          <a:prstGeom prst="ellipse">
            <a:avLst/>
          </a:prstGeom>
          <a:ln w="12700" cap="rnd">
            <a:solidFill>
              <a:sysClr val="window" lastClr="FFFFFF"/>
            </a:solidFill>
          </a:ln>
          <a:effectLst>
            <a:outerShdw blurRad="50800" dist="50800" dir="2700000" algn="tl" rotWithShape="0">
              <a:prstClr val="black">
                <a:alpha val="70000"/>
              </a:prstClr>
            </a:outerShdw>
          </a:effectLst>
          <a:scene3d>
            <a:camera prst="orthographicFront"/>
            <a:lightRig rig="contrasting" dir="t">
              <a:rot lat="0" lon="0" rev="3000000"/>
            </a:lightRig>
          </a:scene3d>
          <a:sp3d contourW="7620">
            <a:bevelT w="95250" h="31750"/>
            <a:contourClr>
              <a:srgbClr val="333333"/>
            </a:contourClr>
          </a:sp3d>
        </p:spPr>
      </p:pic>
      <p:pic>
        <p:nvPicPr>
          <p:cNvPr id="11" name="ANG">
            <a:extLst>
              <a:ext uri="{FF2B5EF4-FFF2-40B4-BE49-F238E27FC236}">
                <a16:creationId xmlns:a16="http://schemas.microsoft.com/office/drawing/2014/main" id="{6CD9E908-2885-499A-81D3-704A3042293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63059" y="791731"/>
            <a:ext cx="400117" cy="266745"/>
          </a:xfrm>
          <a:prstGeom prst="ellipse">
            <a:avLst/>
          </a:prstGeom>
          <a:ln w="12700" cap="rnd">
            <a:solidFill>
              <a:sysClr val="window" lastClr="FFFFFF"/>
            </a:solidFill>
          </a:ln>
          <a:effectLst>
            <a:outerShdw blurRad="50800" dist="50800" dir="2700000" algn="tl" rotWithShape="0">
              <a:prstClr val="black">
                <a:alpha val="70000"/>
              </a:prstClr>
            </a:outerShdw>
          </a:effectLst>
          <a:scene3d>
            <a:camera prst="orthographicFront"/>
            <a:lightRig rig="contrasting" dir="t">
              <a:rot lat="0" lon="0" rev="3000000"/>
            </a:lightRig>
          </a:scene3d>
          <a:sp3d contourW="7620">
            <a:bevelT w="95250" h="31750"/>
            <a:contourClr>
              <a:srgbClr val="333333"/>
            </a:contourClr>
          </a:sp3d>
        </p:spPr>
      </p:pic>
      <p:sp>
        <p:nvSpPr>
          <p:cNvPr id="2" name="Podklad 2">
            <a:extLst>
              <a:ext uri="{FF2B5EF4-FFF2-40B4-BE49-F238E27FC236}">
                <a16:creationId xmlns:a16="http://schemas.microsoft.com/office/drawing/2014/main" id="{3C6C71BB-126C-47A2-8310-093260D1F051}"/>
              </a:ext>
            </a:extLst>
          </p:cNvPr>
          <p:cNvSpPr/>
          <p:nvPr/>
        </p:nvSpPr>
        <p:spPr>
          <a:xfrm>
            <a:off x="756000" y="432000"/>
            <a:ext cx="6480000" cy="5760000"/>
          </a:xfrm>
          <a:prstGeom prst="rect">
            <a:avLst/>
          </a:prstGeom>
          <a:solidFill>
            <a:srgbClr val="BFBFB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15" name="Miesto">
            <a:extLst>
              <a:ext uri="{FF2B5EF4-FFF2-40B4-BE49-F238E27FC236}">
                <a16:creationId xmlns:a16="http://schemas.microsoft.com/office/drawing/2014/main" id="{F78AE845-4C19-44E6-933F-02BA0A95A6C3}"/>
              </a:ext>
            </a:extLst>
          </p:cNvPr>
          <p:cNvSpPr txBox="1"/>
          <p:nvPr/>
        </p:nvSpPr>
        <p:spPr>
          <a:xfrm>
            <a:off x="7812137" y="4118785"/>
            <a:ext cx="3694510" cy="1323439"/>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408462"/>
            <a:r>
              <a:rPr lang="sk-SK" sz="8000" b="1">
                <a:ln w="3175">
                  <a:solidFill>
                    <a:prstClr val="black"/>
                  </a:solidFill>
                </a:ln>
                <a:gradFill>
                  <a:gsLst>
                    <a:gs pos="0">
                      <a:schemeClr val="bg1">
                        <a:lumMod val="85000"/>
                      </a:schemeClr>
                    </a:gs>
                    <a:gs pos="34000">
                      <a:schemeClr val="bg1">
                        <a:lumMod val="65000"/>
                      </a:schemeClr>
                    </a:gs>
                    <a:gs pos="71000">
                      <a:schemeClr val="tx1">
                        <a:lumMod val="50000"/>
                        <a:lumOff val="50000"/>
                      </a:schemeClr>
                    </a:gs>
                    <a:gs pos="100000">
                      <a:schemeClr val="tx1">
                        <a:lumMod val="65000"/>
                        <a:lumOff val="35000"/>
                      </a:schemeClr>
                    </a:gs>
                  </a:gsLst>
                  <a:lin ang="5400000" scaled="1"/>
                </a:gradFill>
                <a:effectLst>
                  <a:outerShdw blurRad="38100" dist="38100" dir="2700000" algn="tl">
                    <a:srgbClr val="000000">
                      <a:alpha val="43137"/>
                    </a:srgbClr>
                  </a:outerShdw>
                </a:effectLst>
                <a:latin typeface="Artistik CE" panose="040F0704080607010103" pitchFamily="82" charset="0"/>
              </a:rPr>
              <a:t>Colombia</a:t>
            </a:r>
          </a:p>
        </p:txBody>
      </p:sp>
      <p:pic>
        <p:nvPicPr>
          <p:cNvPr id="16" name="Erb">
            <a:extLst>
              <a:ext uri="{FF2B5EF4-FFF2-40B4-BE49-F238E27FC236}">
                <a16:creationId xmlns:a16="http://schemas.microsoft.com/office/drawing/2014/main" id="{76B5BFAB-DEE0-4BAE-8266-FEBE9844D764}"/>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996830" y="2521214"/>
            <a:ext cx="1325124" cy="1347210"/>
          </a:xfrm>
          <a:prstGeom prst="rect">
            <a:avLst/>
          </a:prstGeom>
          <a:effectLst>
            <a:outerShdw blurRad="76200" dist="76200" dir="2700000" algn="tl" rotWithShape="0">
              <a:prstClr val="black">
                <a:alpha val="60000"/>
              </a:prstClr>
            </a:outerShdw>
          </a:effectLst>
        </p:spPr>
      </p:pic>
    </p:spTree>
    <p:extLst>
      <p:ext uri="{BB962C8B-B14F-4D97-AF65-F5344CB8AC3E}">
        <p14:creationId xmlns:p14="http://schemas.microsoft.com/office/powerpoint/2010/main" val="15681929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1" nodeType="withEffect">
                                  <p:stCondLst>
                                    <p:cond delay="0"/>
                                  </p:stCondLst>
                                  <p:iterate type="lt">
                                    <p:tmPct val="0"/>
                                  </p:iterate>
                                  <p:childTnLst>
                                    <p:animEffect transition="out" filter="fade">
                                      <p:cBhvr>
                                        <p:cTn id="6" dur="500"/>
                                        <p:tgtEl>
                                          <p:spTgt spid="18"/>
                                        </p:tgtEl>
                                      </p:cBhvr>
                                    </p:animEffect>
                                    <p:set>
                                      <p:cBhvr>
                                        <p:cTn id="7" dur="1" fill="hold">
                                          <p:stCondLst>
                                            <p:cond delay="499"/>
                                          </p:stCondLst>
                                        </p:cTn>
                                        <p:tgtEl>
                                          <p:spTgt spid="18"/>
                                        </p:tgtEl>
                                        <p:attrNameLst>
                                          <p:attrName>style.visibility</p:attrName>
                                        </p:attrNameLst>
                                      </p:cBhvr>
                                      <p:to>
                                        <p:strVal val="hidden"/>
                                      </p:to>
                                    </p:set>
                                  </p:childTnLst>
                                </p:cTn>
                              </p:par>
                              <p:par>
                                <p:cTn id="8" presetID="10" presetClass="exit" presetSubtype="0" fill="hold" grpId="0" nodeType="withEffect">
                                  <p:stCondLst>
                                    <p:cond delay="0"/>
                                  </p:stCondLst>
                                  <p:iterate type="lt">
                                    <p:tmPct val="0"/>
                                  </p:iterate>
                                  <p:childTnLst>
                                    <p:animEffect transition="out" filter="fade">
                                      <p:cBhvr>
                                        <p:cTn id="9" dur="500"/>
                                        <p:tgtEl>
                                          <p:spTgt spid="19"/>
                                        </p:tgtEl>
                                      </p:cBhvr>
                                    </p:animEffect>
                                    <p:set>
                                      <p:cBhvr>
                                        <p:cTn id="10" dur="1" fill="hold">
                                          <p:stCondLst>
                                            <p:cond delay="499"/>
                                          </p:stCondLst>
                                        </p:cTn>
                                        <p:tgtEl>
                                          <p:spTgt spid="19"/>
                                        </p:tgtEl>
                                        <p:attrNameLst>
                                          <p:attrName>style.visibility</p:attrName>
                                        </p:attrNameLst>
                                      </p:cBhvr>
                                      <p:to>
                                        <p:strVal val="hidden"/>
                                      </p:to>
                                    </p:set>
                                  </p:childTnLst>
                                </p:cTn>
                              </p:par>
                              <p:par>
                                <p:cTn id="11" presetID="10" presetClass="exit" presetSubtype="0" fill="hold" grpId="0" nodeType="withEffect">
                                  <p:stCondLst>
                                    <p:cond delay="500"/>
                                  </p:stCondLst>
                                  <p:childTnLst>
                                    <p:animEffect transition="out" filter="fade">
                                      <p:cBhvr>
                                        <p:cTn id="12" dur="1500"/>
                                        <p:tgtEl>
                                          <p:spTgt spid="2"/>
                                        </p:tgtEl>
                                      </p:cBhvr>
                                    </p:animEffect>
                                    <p:set>
                                      <p:cBhvr>
                                        <p:cTn id="13" dur="1" fill="hold">
                                          <p:stCondLst>
                                            <p:cond delay="1499"/>
                                          </p:stCondLst>
                                        </p:cTn>
                                        <p:tgtEl>
                                          <p:spTgt spid="2"/>
                                        </p:tgtEl>
                                        <p:attrNameLst>
                                          <p:attrName>style.visibility</p:attrName>
                                        </p:attrNameLst>
                                      </p:cBhvr>
                                      <p:to>
                                        <p:strVal val="hidden"/>
                                      </p:to>
                                    </p:set>
                                  </p:childTnLst>
                                </p:cTn>
                              </p:par>
                              <p:par>
                                <p:cTn id="14" presetID="10" presetClass="entr" presetSubtype="0" fill="hold" grpId="0" nodeType="withEffect">
                                  <p:stCondLst>
                                    <p:cond delay="50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1500"/>
                                        <p:tgtEl>
                                          <p:spTgt spid="17"/>
                                        </p:tgtEl>
                                      </p:cBhvr>
                                    </p:animEffect>
                                  </p:childTnLst>
                                </p:cTn>
                              </p:par>
                              <p:par>
                                <p:cTn id="17" presetID="22" presetClass="entr" presetSubtype="1" fill="hold" grpId="2" nodeType="withEffect">
                                  <p:stCondLst>
                                    <p:cond delay="1000"/>
                                  </p:stCondLst>
                                  <p:childTnLst>
                                    <p:set>
                                      <p:cBhvr>
                                        <p:cTn id="18" dur="1" fill="hold">
                                          <p:stCondLst>
                                            <p:cond delay="0"/>
                                          </p:stCondLst>
                                        </p:cTn>
                                        <p:tgtEl>
                                          <p:spTgt spid="20"/>
                                        </p:tgtEl>
                                        <p:attrNameLst>
                                          <p:attrName>style.visibility</p:attrName>
                                        </p:attrNameLst>
                                      </p:cBhvr>
                                      <p:to>
                                        <p:strVal val="visible"/>
                                      </p:to>
                                    </p:set>
                                    <p:animEffect transition="in" filter="wipe(up)">
                                      <p:cBhvr>
                                        <p:cTn id="19" dur="1500"/>
                                        <p:tgtEl>
                                          <p:spTgt spid="20"/>
                                        </p:tgtEl>
                                      </p:cBhvr>
                                    </p:animEffect>
                                  </p:childTnLst>
                                </p:cTn>
                              </p:par>
                            </p:childTnLst>
                          </p:cTn>
                        </p:par>
                        <p:par>
                          <p:cTn id="20" fill="hold">
                            <p:stCondLst>
                              <p:cond delay="2500"/>
                            </p:stCondLst>
                            <p:childTnLst>
                              <p:par>
                                <p:cTn id="21" presetID="53" presetClass="entr" presetSubtype="16" fill="hold" grpId="0" nodeType="afterEffect">
                                  <p:stCondLst>
                                    <p:cond delay="500"/>
                                  </p:stCondLst>
                                  <p:childTnLst>
                                    <p:set>
                                      <p:cBhvr>
                                        <p:cTn id="22" dur="1" fill="hold">
                                          <p:stCondLst>
                                            <p:cond delay="0"/>
                                          </p:stCondLst>
                                        </p:cTn>
                                        <p:tgtEl>
                                          <p:spTgt spid="12"/>
                                        </p:tgtEl>
                                        <p:attrNameLst>
                                          <p:attrName>style.visibility</p:attrName>
                                        </p:attrNameLst>
                                      </p:cBhvr>
                                      <p:to>
                                        <p:strVal val="visible"/>
                                      </p:to>
                                    </p:set>
                                    <p:anim calcmode="lin" valueType="num">
                                      <p:cBhvr>
                                        <p:cTn id="23" dur="1500" fill="hold"/>
                                        <p:tgtEl>
                                          <p:spTgt spid="12"/>
                                        </p:tgtEl>
                                        <p:attrNameLst>
                                          <p:attrName>ppt_w</p:attrName>
                                        </p:attrNameLst>
                                      </p:cBhvr>
                                      <p:tavLst>
                                        <p:tav tm="0">
                                          <p:val>
                                            <p:fltVal val="0"/>
                                          </p:val>
                                        </p:tav>
                                        <p:tav tm="100000">
                                          <p:val>
                                            <p:strVal val="#ppt_w"/>
                                          </p:val>
                                        </p:tav>
                                      </p:tavLst>
                                    </p:anim>
                                    <p:anim calcmode="lin" valueType="num">
                                      <p:cBhvr>
                                        <p:cTn id="24" dur="1500" fill="hold"/>
                                        <p:tgtEl>
                                          <p:spTgt spid="12"/>
                                        </p:tgtEl>
                                        <p:attrNameLst>
                                          <p:attrName>ppt_h</p:attrName>
                                        </p:attrNameLst>
                                      </p:cBhvr>
                                      <p:tavLst>
                                        <p:tav tm="0">
                                          <p:val>
                                            <p:fltVal val="0"/>
                                          </p:val>
                                        </p:tav>
                                        <p:tav tm="100000">
                                          <p:val>
                                            <p:strVal val="#ppt_h"/>
                                          </p:val>
                                        </p:tav>
                                      </p:tavLst>
                                    </p:anim>
                                    <p:animEffect transition="in" filter="fade">
                                      <p:cBhvr>
                                        <p:cTn id="25" dur="1500"/>
                                        <p:tgtEl>
                                          <p:spTgt spid="12"/>
                                        </p:tgtEl>
                                      </p:cBhvr>
                                    </p:animEffect>
                                  </p:childTnLst>
                                </p:cTn>
                              </p:par>
                            </p:childTnLst>
                          </p:cTn>
                        </p:par>
                        <p:par>
                          <p:cTn id="26" fill="hold">
                            <p:stCondLst>
                              <p:cond delay="4500"/>
                            </p:stCondLst>
                            <p:childTnLst>
                              <p:par>
                                <p:cTn id="27" presetID="53" presetClass="entr" presetSubtype="16"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1000" fill="hold"/>
                                        <p:tgtEl>
                                          <p:spTgt spid="11"/>
                                        </p:tgtEl>
                                        <p:attrNameLst>
                                          <p:attrName>ppt_w</p:attrName>
                                        </p:attrNameLst>
                                      </p:cBhvr>
                                      <p:tavLst>
                                        <p:tav tm="0">
                                          <p:val>
                                            <p:fltVal val="0"/>
                                          </p:val>
                                        </p:tav>
                                        <p:tav tm="100000">
                                          <p:val>
                                            <p:strVal val="#ppt_w"/>
                                          </p:val>
                                        </p:tav>
                                      </p:tavLst>
                                    </p:anim>
                                    <p:anim calcmode="lin" valueType="num">
                                      <p:cBhvr>
                                        <p:cTn id="30" dur="1000" fill="hold"/>
                                        <p:tgtEl>
                                          <p:spTgt spid="11"/>
                                        </p:tgtEl>
                                        <p:attrNameLst>
                                          <p:attrName>ppt_h</p:attrName>
                                        </p:attrNameLst>
                                      </p:cBhvr>
                                      <p:tavLst>
                                        <p:tav tm="0">
                                          <p:val>
                                            <p:fltVal val="0"/>
                                          </p:val>
                                        </p:tav>
                                        <p:tav tm="100000">
                                          <p:val>
                                            <p:strVal val="#ppt_h"/>
                                          </p:val>
                                        </p:tav>
                                      </p:tavLst>
                                    </p:anim>
                                    <p:animEffect transition="in" filter="fade">
                                      <p:cBhvr>
                                        <p:cTn id="31" dur="1000"/>
                                        <p:tgtEl>
                                          <p:spTgt spid="11"/>
                                        </p:tgtEl>
                                      </p:cBhvr>
                                    </p:animEffect>
                                  </p:childTnLst>
                                </p:cTn>
                              </p:par>
                              <p:par>
                                <p:cTn id="32" presetID="53" presetClass="entr" presetSubtype="16"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1000" fill="hold"/>
                                        <p:tgtEl>
                                          <p:spTgt spid="10"/>
                                        </p:tgtEl>
                                        <p:attrNameLst>
                                          <p:attrName>ppt_w</p:attrName>
                                        </p:attrNameLst>
                                      </p:cBhvr>
                                      <p:tavLst>
                                        <p:tav tm="0">
                                          <p:val>
                                            <p:fltVal val="0"/>
                                          </p:val>
                                        </p:tav>
                                        <p:tav tm="100000">
                                          <p:val>
                                            <p:strVal val="#ppt_w"/>
                                          </p:val>
                                        </p:tav>
                                      </p:tavLst>
                                    </p:anim>
                                    <p:anim calcmode="lin" valueType="num">
                                      <p:cBhvr>
                                        <p:cTn id="35" dur="1000" fill="hold"/>
                                        <p:tgtEl>
                                          <p:spTgt spid="10"/>
                                        </p:tgtEl>
                                        <p:attrNameLst>
                                          <p:attrName>ppt_h</p:attrName>
                                        </p:attrNameLst>
                                      </p:cBhvr>
                                      <p:tavLst>
                                        <p:tav tm="0">
                                          <p:val>
                                            <p:fltVal val="0"/>
                                          </p:val>
                                        </p:tav>
                                        <p:tav tm="100000">
                                          <p:val>
                                            <p:strVal val="#ppt_h"/>
                                          </p:val>
                                        </p:tav>
                                      </p:tavLst>
                                    </p:anim>
                                    <p:animEffect transition="in" filter="fade">
                                      <p:cBhvr>
                                        <p:cTn id="36" dur="1000"/>
                                        <p:tgtEl>
                                          <p:spTgt spid="10"/>
                                        </p:tgtEl>
                                      </p:cBhvr>
                                    </p:animEffect>
                                  </p:childTnLst>
                                </p:cTn>
                              </p:par>
                              <p:par>
                                <p:cTn id="37" presetID="53" presetClass="entr" presetSubtype="16"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1000" fill="hold"/>
                                        <p:tgtEl>
                                          <p:spTgt spid="9"/>
                                        </p:tgtEl>
                                        <p:attrNameLst>
                                          <p:attrName>ppt_w</p:attrName>
                                        </p:attrNameLst>
                                      </p:cBhvr>
                                      <p:tavLst>
                                        <p:tav tm="0">
                                          <p:val>
                                            <p:fltVal val="0"/>
                                          </p:val>
                                        </p:tav>
                                        <p:tav tm="100000">
                                          <p:val>
                                            <p:strVal val="#ppt_w"/>
                                          </p:val>
                                        </p:tav>
                                      </p:tavLst>
                                    </p:anim>
                                    <p:anim calcmode="lin" valueType="num">
                                      <p:cBhvr>
                                        <p:cTn id="40" dur="1000" fill="hold"/>
                                        <p:tgtEl>
                                          <p:spTgt spid="9"/>
                                        </p:tgtEl>
                                        <p:attrNameLst>
                                          <p:attrName>ppt_h</p:attrName>
                                        </p:attrNameLst>
                                      </p:cBhvr>
                                      <p:tavLst>
                                        <p:tav tm="0">
                                          <p:val>
                                            <p:fltVal val="0"/>
                                          </p:val>
                                        </p:tav>
                                        <p:tav tm="100000">
                                          <p:val>
                                            <p:strVal val="#ppt_h"/>
                                          </p:val>
                                        </p:tav>
                                      </p:tavLst>
                                    </p:anim>
                                    <p:animEffect transition="in" filter="fade">
                                      <p:cBhvr>
                                        <p:cTn id="41" dur="1000"/>
                                        <p:tgtEl>
                                          <p:spTgt spid="9"/>
                                        </p:tgtEl>
                                      </p:cBhvr>
                                    </p:animEffect>
                                  </p:childTnLst>
                                </p:cTn>
                              </p:par>
                            </p:childTnLst>
                          </p:cTn>
                        </p:par>
                        <p:par>
                          <p:cTn id="42" fill="hold">
                            <p:stCondLst>
                              <p:cond delay="5500"/>
                            </p:stCondLst>
                            <p:childTnLst>
                              <p:par>
                                <p:cTn id="43" presetID="53" presetClass="entr" presetSubtype="16"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1500" fill="hold"/>
                                        <p:tgtEl>
                                          <p:spTgt spid="5"/>
                                        </p:tgtEl>
                                        <p:attrNameLst>
                                          <p:attrName>ppt_w</p:attrName>
                                        </p:attrNameLst>
                                      </p:cBhvr>
                                      <p:tavLst>
                                        <p:tav tm="0">
                                          <p:val>
                                            <p:fltVal val="0"/>
                                          </p:val>
                                        </p:tav>
                                        <p:tav tm="100000">
                                          <p:val>
                                            <p:strVal val="#ppt_w"/>
                                          </p:val>
                                        </p:tav>
                                      </p:tavLst>
                                    </p:anim>
                                    <p:anim calcmode="lin" valueType="num">
                                      <p:cBhvr>
                                        <p:cTn id="46" dur="1500" fill="hold"/>
                                        <p:tgtEl>
                                          <p:spTgt spid="5"/>
                                        </p:tgtEl>
                                        <p:attrNameLst>
                                          <p:attrName>ppt_h</p:attrName>
                                        </p:attrNameLst>
                                      </p:cBhvr>
                                      <p:tavLst>
                                        <p:tav tm="0">
                                          <p:val>
                                            <p:fltVal val="0"/>
                                          </p:val>
                                        </p:tav>
                                        <p:tav tm="100000">
                                          <p:val>
                                            <p:strVal val="#ppt_h"/>
                                          </p:val>
                                        </p:tav>
                                      </p:tavLst>
                                    </p:anim>
                                    <p:animEffect transition="in" filter="fade">
                                      <p:cBhvr>
                                        <p:cTn id="47" dur="1500"/>
                                        <p:tgtEl>
                                          <p:spTgt spid="5"/>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1500" fill="hold"/>
                                        <p:tgtEl>
                                          <p:spTgt spid="4"/>
                                        </p:tgtEl>
                                        <p:attrNameLst>
                                          <p:attrName>ppt_w</p:attrName>
                                        </p:attrNameLst>
                                      </p:cBhvr>
                                      <p:tavLst>
                                        <p:tav tm="0">
                                          <p:val>
                                            <p:fltVal val="0"/>
                                          </p:val>
                                        </p:tav>
                                        <p:tav tm="100000">
                                          <p:val>
                                            <p:strVal val="#ppt_w"/>
                                          </p:val>
                                        </p:tav>
                                      </p:tavLst>
                                    </p:anim>
                                    <p:anim calcmode="lin" valueType="num">
                                      <p:cBhvr>
                                        <p:cTn id="51" dur="1500" fill="hold"/>
                                        <p:tgtEl>
                                          <p:spTgt spid="4"/>
                                        </p:tgtEl>
                                        <p:attrNameLst>
                                          <p:attrName>ppt_h</p:attrName>
                                        </p:attrNameLst>
                                      </p:cBhvr>
                                      <p:tavLst>
                                        <p:tav tm="0">
                                          <p:val>
                                            <p:fltVal val="0"/>
                                          </p:val>
                                        </p:tav>
                                        <p:tav tm="100000">
                                          <p:val>
                                            <p:strVal val="#ppt_h"/>
                                          </p:val>
                                        </p:tav>
                                      </p:tavLst>
                                    </p:anim>
                                    <p:animEffect transition="in" filter="fade">
                                      <p:cBhvr>
                                        <p:cTn id="52"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3" restart="whenNotActive" fill="hold" evtFilter="cancelBubble" nodeType="interactiveSeq">
                <p:stCondLst>
                  <p:cond evt="onClick" delay="0">
                    <p:tgtEl>
                      <p:spTgt spid="11"/>
                    </p:tgtEl>
                  </p:cond>
                </p:stCondLst>
                <p:endSync evt="end" delay="0">
                  <p:rtn val="all"/>
                </p:endSync>
                <p:childTnLst>
                  <p:par>
                    <p:cTn id="54" fill="hold">
                      <p:stCondLst>
                        <p:cond delay="0"/>
                      </p:stCondLst>
                      <p:childTnLst>
                        <p:par>
                          <p:cTn id="55" fill="hold">
                            <p:stCondLst>
                              <p:cond delay="0"/>
                            </p:stCondLst>
                            <p:childTnLst>
                              <p:par>
                                <p:cTn id="56" presetID="10" presetClass="exit" presetSubtype="0" fill="hold" grpId="2" nodeType="clickEffect">
                                  <p:stCondLst>
                                    <p:cond delay="0"/>
                                  </p:stCondLst>
                                  <p:iterate type="lt">
                                    <p:tmPct val="0"/>
                                  </p:iterate>
                                  <p:childTnLst>
                                    <p:animEffect transition="out" filter="fade">
                                      <p:cBhvr>
                                        <p:cTn id="57" dur="500"/>
                                        <p:tgtEl>
                                          <p:spTgt spid="18"/>
                                        </p:tgtEl>
                                      </p:cBhvr>
                                    </p:animEffect>
                                    <p:set>
                                      <p:cBhvr>
                                        <p:cTn id="58" dur="1" fill="hold">
                                          <p:stCondLst>
                                            <p:cond delay="499"/>
                                          </p:stCondLst>
                                        </p:cTn>
                                        <p:tgtEl>
                                          <p:spTgt spid="18"/>
                                        </p:tgtEl>
                                        <p:attrNameLst>
                                          <p:attrName>style.visibility</p:attrName>
                                        </p:attrNameLst>
                                      </p:cBhvr>
                                      <p:to>
                                        <p:strVal val="hidden"/>
                                      </p:to>
                                    </p:set>
                                  </p:childTnLst>
                                </p:cTn>
                              </p:par>
                              <p:par>
                                <p:cTn id="59" presetID="10" presetClass="exit" presetSubtype="0" fill="hold" grpId="1" nodeType="withEffect">
                                  <p:stCondLst>
                                    <p:cond delay="0"/>
                                  </p:stCondLst>
                                  <p:iterate type="lt">
                                    <p:tmPct val="0"/>
                                  </p:iterate>
                                  <p:childTnLst>
                                    <p:animEffect transition="out" filter="fade">
                                      <p:cBhvr>
                                        <p:cTn id="60" dur="500"/>
                                        <p:tgtEl>
                                          <p:spTgt spid="19"/>
                                        </p:tgtEl>
                                      </p:cBhvr>
                                    </p:animEffect>
                                    <p:set>
                                      <p:cBhvr>
                                        <p:cTn id="61" dur="1" fill="hold">
                                          <p:stCondLst>
                                            <p:cond delay="499"/>
                                          </p:stCondLst>
                                        </p:cTn>
                                        <p:tgtEl>
                                          <p:spTgt spid="19"/>
                                        </p:tgtEl>
                                        <p:attrNameLst>
                                          <p:attrName>style.visibility</p:attrName>
                                        </p:attrNameLst>
                                      </p:cBhvr>
                                      <p:to>
                                        <p:strVal val="hidden"/>
                                      </p:to>
                                    </p:set>
                                  </p:childTnLst>
                                </p:cTn>
                              </p:par>
                            </p:childTnLst>
                          </p:cTn>
                        </p:par>
                        <p:par>
                          <p:cTn id="62" fill="hold">
                            <p:stCondLst>
                              <p:cond delay="500"/>
                            </p:stCondLst>
                            <p:childTnLst>
                              <p:par>
                                <p:cTn id="63" presetID="22" presetClass="entr" presetSubtype="1" fill="hold" grpId="3" nodeType="after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wipe(up)">
                                      <p:cBhvr>
                                        <p:cTn id="65" dur="1500"/>
                                        <p:tgtEl>
                                          <p:spTgt spid="20"/>
                                        </p:tgtEl>
                                      </p:cBhvr>
                                    </p:animEffect>
                                  </p:childTnLst>
                                </p:cTn>
                              </p:par>
                            </p:childTnLst>
                          </p:cTn>
                        </p:par>
                      </p:childTnLst>
                    </p:cTn>
                  </p:par>
                </p:childTnLst>
              </p:cTn>
              <p:nextCondLst>
                <p:cond evt="onClick" delay="0">
                  <p:tgtEl>
                    <p:spTgt spid="11"/>
                  </p:tgtEl>
                </p:cond>
              </p:nextCondLst>
            </p:seq>
            <p:seq concurrent="1" nextAc="seek">
              <p:cTn id="66" restart="whenNotActive" fill="hold" evtFilter="cancelBubble" nodeType="interactiveSeq">
                <p:stCondLst>
                  <p:cond evt="onClick" delay="0">
                    <p:tgtEl>
                      <p:spTgt spid="10"/>
                    </p:tgtEl>
                  </p:cond>
                </p:stCondLst>
                <p:endSync evt="end" delay="0">
                  <p:rtn val="all"/>
                </p:endSync>
                <p:childTnLst>
                  <p:par>
                    <p:cTn id="67" fill="hold">
                      <p:stCondLst>
                        <p:cond delay="0"/>
                      </p:stCondLst>
                      <p:childTnLst>
                        <p:par>
                          <p:cTn id="68" fill="hold">
                            <p:stCondLst>
                              <p:cond delay="0"/>
                            </p:stCondLst>
                            <p:childTnLst>
                              <p:par>
                                <p:cTn id="69" presetID="10" presetClass="exit" presetSubtype="0" fill="hold" grpId="0" nodeType="clickEffect">
                                  <p:stCondLst>
                                    <p:cond delay="0"/>
                                  </p:stCondLst>
                                  <p:iterate type="lt">
                                    <p:tmPct val="0"/>
                                  </p:iterate>
                                  <p:childTnLst>
                                    <p:animEffect transition="out" filter="fade">
                                      <p:cBhvr>
                                        <p:cTn id="70" dur="500"/>
                                        <p:tgtEl>
                                          <p:spTgt spid="18"/>
                                        </p:tgtEl>
                                      </p:cBhvr>
                                    </p:animEffect>
                                    <p:set>
                                      <p:cBhvr>
                                        <p:cTn id="71" dur="1" fill="hold">
                                          <p:stCondLst>
                                            <p:cond delay="499"/>
                                          </p:stCondLst>
                                        </p:cTn>
                                        <p:tgtEl>
                                          <p:spTgt spid="18"/>
                                        </p:tgtEl>
                                        <p:attrNameLst>
                                          <p:attrName>style.visibility</p:attrName>
                                        </p:attrNameLst>
                                      </p:cBhvr>
                                      <p:to>
                                        <p:strVal val="hidden"/>
                                      </p:to>
                                    </p:set>
                                  </p:childTnLst>
                                </p:cTn>
                              </p:par>
                              <p:par>
                                <p:cTn id="72" presetID="10" presetClass="exit" presetSubtype="0" fill="hold" grpId="0" nodeType="withEffect">
                                  <p:stCondLst>
                                    <p:cond delay="0"/>
                                  </p:stCondLst>
                                  <p:childTnLst>
                                    <p:animEffect transition="out" filter="fade">
                                      <p:cBhvr>
                                        <p:cTn id="73" dur="500"/>
                                        <p:tgtEl>
                                          <p:spTgt spid="20"/>
                                        </p:tgtEl>
                                      </p:cBhvr>
                                    </p:animEffect>
                                    <p:set>
                                      <p:cBhvr>
                                        <p:cTn id="74" dur="1" fill="hold">
                                          <p:stCondLst>
                                            <p:cond delay="499"/>
                                          </p:stCondLst>
                                        </p:cTn>
                                        <p:tgtEl>
                                          <p:spTgt spid="20"/>
                                        </p:tgtEl>
                                        <p:attrNameLst>
                                          <p:attrName>style.visibility</p:attrName>
                                        </p:attrNameLst>
                                      </p:cBhvr>
                                      <p:to>
                                        <p:strVal val="hidden"/>
                                      </p:to>
                                    </p:set>
                                  </p:childTnLst>
                                </p:cTn>
                              </p:par>
                            </p:childTnLst>
                          </p:cTn>
                        </p:par>
                        <p:par>
                          <p:cTn id="75" fill="hold">
                            <p:stCondLst>
                              <p:cond delay="500"/>
                            </p:stCondLst>
                            <p:childTnLst>
                              <p:par>
                                <p:cTn id="76" presetID="22" presetClass="entr" presetSubtype="1" fill="hold" grpId="3" nodeType="afterEffect">
                                  <p:stCondLst>
                                    <p:cond delay="0"/>
                                  </p:stCondLst>
                                  <p:iterate type="lt">
                                    <p:tmPct val="0"/>
                                  </p:iterate>
                                  <p:childTnLst>
                                    <p:set>
                                      <p:cBhvr>
                                        <p:cTn id="77" dur="1" fill="hold">
                                          <p:stCondLst>
                                            <p:cond delay="0"/>
                                          </p:stCondLst>
                                        </p:cTn>
                                        <p:tgtEl>
                                          <p:spTgt spid="19"/>
                                        </p:tgtEl>
                                        <p:attrNameLst>
                                          <p:attrName>style.visibility</p:attrName>
                                        </p:attrNameLst>
                                      </p:cBhvr>
                                      <p:to>
                                        <p:strVal val="visible"/>
                                      </p:to>
                                    </p:set>
                                    <p:animEffect transition="in" filter="wipe(up)">
                                      <p:cBhvr>
                                        <p:cTn id="78" dur="1500"/>
                                        <p:tgtEl>
                                          <p:spTgt spid="19"/>
                                        </p:tgtEl>
                                      </p:cBhvr>
                                    </p:animEffect>
                                  </p:childTnLst>
                                </p:cTn>
                              </p:par>
                            </p:childTnLst>
                          </p:cTn>
                        </p:par>
                      </p:childTnLst>
                    </p:cTn>
                  </p:par>
                </p:childTnLst>
              </p:cTn>
              <p:nextCondLst>
                <p:cond evt="onClick" delay="0">
                  <p:tgtEl>
                    <p:spTgt spid="10"/>
                  </p:tgtEl>
                </p:cond>
              </p:nextCondLst>
            </p:seq>
            <p:seq concurrent="1" nextAc="seek">
              <p:cTn id="79" restart="whenNotActive" fill="hold" evtFilter="cancelBubble" nodeType="interactiveSeq">
                <p:stCondLst>
                  <p:cond evt="onClick" delay="0">
                    <p:tgtEl>
                      <p:spTgt spid="9"/>
                    </p:tgtEl>
                  </p:cond>
                </p:stCondLst>
                <p:endSync evt="end" delay="0">
                  <p:rtn val="all"/>
                </p:endSync>
                <p:childTnLst>
                  <p:par>
                    <p:cTn id="80" fill="hold">
                      <p:stCondLst>
                        <p:cond delay="0"/>
                      </p:stCondLst>
                      <p:childTnLst>
                        <p:par>
                          <p:cTn id="81" fill="hold">
                            <p:stCondLst>
                              <p:cond delay="0"/>
                            </p:stCondLst>
                            <p:childTnLst>
                              <p:par>
                                <p:cTn id="82" presetID="10" presetClass="exit" presetSubtype="0" fill="hold" grpId="1" nodeType="clickEffect">
                                  <p:stCondLst>
                                    <p:cond delay="0"/>
                                  </p:stCondLst>
                                  <p:childTnLst>
                                    <p:animEffect transition="out" filter="fade">
                                      <p:cBhvr>
                                        <p:cTn id="83" dur="500"/>
                                        <p:tgtEl>
                                          <p:spTgt spid="20"/>
                                        </p:tgtEl>
                                      </p:cBhvr>
                                    </p:animEffect>
                                    <p:set>
                                      <p:cBhvr>
                                        <p:cTn id="84" dur="1" fill="hold">
                                          <p:stCondLst>
                                            <p:cond delay="499"/>
                                          </p:stCondLst>
                                        </p:cTn>
                                        <p:tgtEl>
                                          <p:spTgt spid="20"/>
                                        </p:tgtEl>
                                        <p:attrNameLst>
                                          <p:attrName>style.visibility</p:attrName>
                                        </p:attrNameLst>
                                      </p:cBhvr>
                                      <p:to>
                                        <p:strVal val="hidden"/>
                                      </p:to>
                                    </p:set>
                                  </p:childTnLst>
                                </p:cTn>
                              </p:par>
                              <p:par>
                                <p:cTn id="85" presetID="10" presetClass="exit" presetSubtype="0" fill="hold" grpId="2" nodeType="withEffect">
                                  <p:stCondLst>
                                    <p:cond delay="0"/>
                                  </p:stCondLst>
                                  <p:iterate type="lt">
                                    <p:tmPct val="0"/>
                                  </p:iterate>
                                  <p:childTnLst>
                                    <p:animEffect transition="out" filter="fade">
                                      <p:cBhvr>
                                        <p:cTn id="86" dur="500"/>
                                        <p:tgtEl>
                                          <p:spTgt spid="19"/>
                                        </p:tgtEl>
                                      </p:cBhvr>
                                    </p:animEffect>
                                    <p:set>
                                      <p:cBhvr>
                                        <p:cTn id="87" dur="1" fill="hold">
                                          <p:stCondLst>
                                            <p:cond delay="499"/>
                                          </p:stCondLst>
                                        </p:cTn>
                                        <p:tgtEl>
                                          <p:spTgt spid="19"/>
                                        </p:tgtEl>
                                        <p:attrNameLst>
                                          <p:attrName>style.visibility</p:attrName>
                                        </p:attrNameLst>
                                      </p:cBhvr>
                                      <p:to>
                                        <p:strVal val="hidden"/>
                                      </p:to>
                                    </p:set>
                                  </p:childTnLst>
                                </p:cTn>
                              </p:par>
                            </p:childTnLst>
                          </p:cTn>
                        </p:par>
                        <p:par>
                          <p:cTn id="88" fill="hold">
                            <p:stCondLst>
                              <p:cond delay="500"/>
                            </p:stCondLst>
                            <p:childTnLst>
                              <p:par>
                                <p:cTn id="89" presetID="22" presetClass="entr" presetSubtype="1" fill="hold" grpId="3" nodeType="afterEffect">
                                  <p:stCondLst>
                                    <p:cond delay="0"/>
                                  </p:stCondLst>
                                  <p:iterate type="lt">
                                    <p:tmPct val="0"/>
                                  </p:iterate>
                                  <p:childTnLst>
                                    <p:set>
                                      <p:cBhvr>
                                        <p:cTn id="90" dur="1" fill="hold">
                                          <p:stCondLst>
                                            <p:cond delay="0"/>
                                          </p:stCondLst>
                                        </p:cTn>
                                        <p:tgtEl>
                                          <p:spTgt spid="18"/>
                                        </p:tgtEl>
                                        <p:attrNameLst>
                                          <p:attrName>style.visibility</p:attrName>
                                        </p:attrNameLst>
                                      </p:cBhvr>
                                      <p:to>
                                        <p:strVal val="visible"/>
                                      </p:to>
                                    </p:set>
                                    <p:animEffect transition="in" filter="wipe(up)">
                                      <p:cBhvr>
                                        <p:cTn id="91" dur="1500"/>
                                        <p:tgtEl>
                                          <p:spTgt spid="18"/>
                                        </p:tgtEl>
                                      </p:cBhvr>
                                    </p:animEffect>
                                  </p:childTnLst>
                                </p:cTn>
                              </p:par>
                            </p:childTnLst>
                          </p:cTn>
                        </p:par>
                      </p:childTnLst>
                    </p:cTn>
                  </p:par>
                </p:childTnLst>
              </p:cTn>
              <p:nextCondLst>
                <p:cond evt="onClick" delay="0">
                  <p:tgtEl>
                    <p:spTgt spid="9"/>
                  </p:tgtEl>
                </p:cond>
              </p:nextCondLst>
            </p:seq>
          </p:childTnLst>
        </p:cTn>
      </p:par>
    </p:tnLst>
    <p:bldLst>
      <p:bldP spid="17" grpId="0" animBg="1"/>
      <p:bldP spid="4" grpId="0" animBg="1"/>
      <p:bldP spid="12" grpId="0"/>
      <p:bldP spid="18" grpId="0"/>
      <p:bldP spid="18" grpId="1"/>
      <p:bldP spid="18" grpId="2"/>
      <p:bldP spid="18" grpId="3"/>
      <p:bldP spid="19" grpId="0"/>
      <p:bldP spid="19" grpId="1"/>
      <p:bldP spid="19" grpId="2"/>
      <p:bldP spid="19" grpId="3"/>
      <p:bldP spid="20" grpId="0"/>
      <p:bldP spid="20" grpId="1"/>
      <p:bldP spid="20" grpId="2"/>
      <p:bldP spid="20" grpId="3"/>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1744748272"/>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1291314042"/>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3435950081"/>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1786995315"/>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2066230265"/>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3724424793"/>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1841935786"/>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683694166"/>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1298912614"/>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77869338"/>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3985453976"/>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1087405804"/>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1512588374"/>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1498829320"/>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2632566940"/>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419844975"/>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2251399268"/>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2892593518"/>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4243393887"/>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2946247377"/>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3407084516"/>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1847069707"/>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1844834310"/>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4163927942"/>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2928883613"/>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2329776060"/>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4241682464"/>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868830443"/>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1489540452"/>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3467803751"/>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560309626"/>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3406140579"/>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3272024110"/>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483598810"/>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3478640477"/>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3798005391"/>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342831174"/>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622140633"/>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2755171248"/>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EFDF127E-8215-40D3-8F66-44EC8590B5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3" name="Obrázok 2">
            <a:extLst>
              <a:ext uri="{FF2B5EF4-FFF2-40B4-BE49-F238E27FC236}">
                <a16:creationId xmlns:a16="http://schemas.microsoft.com/office/drawing/2014/main" id="{1387B46A-C8DF-4E69-A70A-681E6695D29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80000" y="270000"/>
            <a:ext cx="9504000" cy="63360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
        <p:nvSpPr>
          <p:cNvPr id="4" name="Miesto">
            <a:extLst>
              <a:ext uri="{FF2B5EF4-FFF2-40B4-BE49-F238E27FC236}">
                <a16:creationId xmlns:a16="http://schemas.microsoft.com/office/drawing/2014/main" id="{4AF66C30-948F-4532-9006-21391133AC26}"/>
              </a:ext>
            </a:extLst>
          </p:cNvPr>
          <p:cNvSpPr txBox="1"/>
          <p:nvPr/>
        </p:nvSpPr>
        <p:spPr>
          <a:xfrm>
            <a:off x="9864000" y="544552"/>
            <a:ext cx="2021937" cy="769441"/>
          </a:xfrm>
          <a:prstGeom prst="rect">
            <a:avLst/>
          </a:prstGeom>
          <a:noFill/>
        </p:spPr>
        <p:txBody>
          <a:bodyPr wrap="square" rtlCol="0">
            <a:spAutoFit/>
          </a:bodyPr>
          <a:lstStyle/>
          <a:p>
            <a:pPr algn="ctr" defTabSz="408462"/>
            <a:r>
              <a:rPr lang="sk-SK" sz="4400" b="1">
                <a:ln w="3175">
                  <a:solidFill>
                    <a:prstClr val="black"/>
                  </a:solidFill>
                </a:ln>
                <a:gradFill>
                  <a:gsLst>
                    <a:gs pos="0">
                      <a:schemeClr val="bg1">
                        <a:lumMod val="95000"/>
                      </a:schemeClr>
                    </a:gs>
                    <a:gs pos="34000">
                      <a:schemeClr val="bg1">
                        <a:lumMod val="75000"/>
                      </a:schemeClr>
                    </a:gs>
                    <a:gs pos="71000">
                      <a:schemeClr val="bg1">
                        <a:lumMod val="65000"/>
                      </a:schemeClr>
                    </a:gs>
                    <a:gs pos="100000">
                      <a:schemeClr val="bg1">
                        <a:lumMod val="50000"/>
                      </a:schemeClr>
                    </a:gs>
                  </a:gsLst>
                  <a:lin ang="5400000" scaled="1"/>
                </a:gradFill>
                <a:effectLst>
                  <a:outerShdw blurRad="50800" dist="38100" dir="2700000" algn="tl" rotWithShape="0">
                    <a:prstClr val="black">
                      <a:alpha val="40000"/>
                    </a:prstClr>
                  </a:outerShdw>
                </a:effectLst>
                <a:latin typeface="Artistik CE" panose="040F0704080607010103" pitchFamily="82" charset="0"/>
              </a:rPr>
              <a:t>Egipto</a:t>
            </a:r>
          </a:p>
        </p:txBody>
      </p:sp>
      <p:pic>
        <p:nvPicPr>
          <p:cNvPr id="8" name="Obrázok 7">
            <a:extLst>
              <a:ext uri="{FF2B5EF4-FFF2-40B4-BE49-F238E27FC236}">
                <a16:creationId xmlns:a16="http://schemas.microsoft.com/office/drawing/2014/main" id="{FBFA96DD-5B68-4EB5-9C91-ECA65ED26F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5618" y="2298012"/>
            <a:ext cx="1904762" cy="2066667"/>
          </a:xfrm>
          <a:prstGeom prst="rect">
            <a:avLst/>
          </a:prstGeom>
        </p:spPr>
      </p:pic>
      <p:sp>
        <p:nvSpPr>
          <p:cNvPr id="9" name="Popis">
            <a:extLst>
              <a:ext uri="{FF2B5EF4-FFF2-40B4-BE49-F238E27FC236}">
                <a16:creationId xmlns:a16="http://schemas.microsoft.com/office/drawing/2014/main" id="{66796E8C-6110-4EA5-80C1-264EE4AA6490}"/>
              </a:ext>
            </a:extLst>
          </p:cNvPr>
          <p:cNvSpPr txBox="1"/>
          <p:nvPr/>
        </p:nvSpPr>
        <p:spPr>
          <a:xfrm>
            <a:off x="10568184" y="6451488"/>
            <a:ext cx="12290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bg1">
                  <a:lumMod val="95000"/>
                </a:schemeClr>
              </a:gs>
              <a:gs pos="28000">
                <a:schemeClr val="bg1">
                  <a:lumMod val="75000"/>
                </a:schemeClr>
              </a:gs>
              <a:gs pos="47000">
                <a:schemeClr val="bg1">
                  <a:lumMod val="65000"/>
                </a:schemeClr>
              </a:gs>
              <a:gs pos="97000">
                <a:schemeClr val="tx1">
                  <a:lumMod val="50000"/>
                  <a:lumOff val="50000"/>
                </a:schemeClr>
              </a:gs>
            </a:gsLst>
            <a:lin ang="5400000" scaled="1"/>
            <a:tileRect/>
          </a:gradFill>
          <a:ln w="19050">
            <a:solidFill>
              <a:schemeClr val="accent6">
                <a:lumMod val="50000"/>
              </a:schemeClr>
            </a:solidFill>
          </a:ln>
        </p:spPr>
        <p:txBody>
          <a:bodyPr wrap="none" lIns="72000" tIns="36000" rIns="72000" bIns="36000" rtlCol="0">
            <a:spAutoFit/>
          </a:bodyPr>
          <a:ls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sk-SK" sz="900" b="1">
                <a:latin typeface="Bodoni MT" panose="02070603080606020203" pitchFamily="18" charset="0"/>
                <a:cs typeface="Adobe Devanagari" panose="02040503050201020203" pitchFamily="18" charset="0"/>
              </a:rPr>
              <a:t>Photo © Pedro Szekely</a:t>
            </a:r>
          </a:p>
        </p:txBody>
      </p:sp>
      <p:sp>
        <p:nvSpPr>
          <p:cNvPr id="2" name="BlokTextu 1">
            <a:extLst>
              <a:ext uri="{FF2B5EF4-FFF2-40B4-BE49-F238E27FC236}">
                <a16:creationId xmlns:a16="http://schemas.microsoft.com/office/drawing/2014/main" id="{78324C87-7F22-4719-BB2D-D0E5AE2D2494}"/>
              </a:ext>
            </a:extLst>
          </p:cNvPr>
          <p:cNvSpPr txBox="1"/>
          <p:nvPr/>
        </p:nvSpPr>
        <p:spPr>
          <a:xfrm>
            <a:off x="10207531" y="4319484"/>
            <a:ext cx="1460938" cy="369332"/>
          </a:xfrm>
          <a:prstGeom prst="rect">
            <a:avLst/>
          </a:prstGeom>
          <a:noFill/>
        </p:spPr>
        <p:txBody>
          <a:bodyPr wrap="square" rtlCol="0">
            <a:prstTxWarp prst="textArchDown">
              <a:avLst>
                <a:gd name="adj" fmla="val 20183"/>
              </a:avLst>
            </a:prstTxWarp>
            <a:spAutoFit/>
          </a:bodyPr>
          <a:lstStyle/>
          <a:p>
            <a:pPr algn="ctr"/>
            <a:r>
              <a:rPr lang="sk-SK"/>
              <a:t>Iglesia Egipto</a:t>
            </a:r>
          </a:p>
        </p:txBody>
      </p:sp>
    </p:spTree>
    <p:extLst>
      <p:ext uri="{BB962C8B-B14F-4D97-AF65-F5344CB8AC3E}">
        <p14:creationId xmlns:p14="http://schemas.microsoft.com/office/powerpoint/2010/main" val="2174286764"/>
      </p:ext>
    </p:extLst>
  </p:cSld>
  <p:clrMapOvr>
    <a:masterClrMapping/>
  </p:clrMapOvr>
  <mc:AlternateContent xmlns:mc="http://schemas.openxmlformats.org/markup-compatibility/2006" xmlns:p14="http://schemas.microsoft.com/office/powerpoint/2010/main">
    <mc:Choice Requires="p14">
      <p:transition spd="slow" p14:dur="2000" advClick="0" advTm="5000">
        <p:wipe/>
      </p:transition>
    </mc:Choice>
    <mc:Fallback xmlns="">
      <p:transition spd="slow" advClick="0" advTm="5000">
        <p:wip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C44DC071-6B5C-4D12-9569-0B99CE53497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14" name="Ruky RUS">
            <a:extLst>
              <a:ext uri="{FF2B5EF4-FFF2-40B4-BE49-F238E27FC236}">
                <a16:creationId xmlns:a16="http://schemas.microsoft.com/office/drawing/2014/main" id="{7B83CA2B-0C75-4165-A25E-3D10BEC4851D}"/>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3564000" y="2629940"/>
            <a:ext cx="5263004" cy="2947281"/>
          </a:xfrm>
          <a:prstGeom prst="rect">
            <a:avLst/>
          </a:prstGeom>
          <a:effectLst>
            <a:outerShdw blurRad="50800" dist="76200" dir="2700000" algn="tl" rotWithShape="0">
              <a:prstClr val="black">
                <a:alpha val="61000"/>
              </a:prstClr>
            </a:outerShdw>
          </a:effectLst>
        </p:spPr>
      </p:pic>
      <p:pic>
        <p:nvPicPr>
          <p:cNvPr id="8" name="Foto">
            <a:extLst>
              <a:ext uri="{FF2B5EF4-FFF2-40B4-BE49-F238E27FC236}">
                <a16:creationId xmlns:a16="http://schemas.microsoft.com/office/drawing/2014/main" id="{4223294C-016D-4B86-AD83-98071F59063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3647090" y="2745887"/>
            <a:ext cx="5065986" cy="2751023"/>
          </a:xfrm>
          <a:prstGeom prst="ellipse">
            <a:avLst/>
          </a:prstGeom>
          <a:ln w="28575"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
            <a:extLst>
              <a:ext uri="{FF2B5EF4-FFF2-40B4-BE49-F238E27FC236}">
                <a16:creationId xmlns:a16="http://schemas.microsoft.com/office/drawing/2014/main" id="{ACF10DE4-08EA-474C-B406-185D9C7F94AD}"/>
              </a:ext>
            </a:extLst>
          </p:cNvPr>
          <p:cNvSpPr txBox="1"/>
          <p:nvPr/>
        </p:nvSpPr>
        <p:spPr>
          <a:xfrm>
            <a:off x="2307230" y="442436"/>
            <a:ext cx="7776543" cy="1908215"/>
          </a:xfrm>
          <a:prstGeom prst="rect">
            <a:avLst/>
          </a:prstGeom>
          <a:solidFill>
            <a:srgbClr val="BFBFBF"/>
          </a:solidFill>
          <a:ln w="19050">
            <a:solidFill>
              <a:schemeClr val="bg1"/>
            </a:solidFill>
          </a:ln>
          <a:effectLst>
            <a:outerShdw blurRad="190500" dist="63500" dir="2700000" algn="tl" rotWithShape="0">
              <a:prstClr val="black">
                <a:alpha val="75000"/>
              </a:prstClr>
            </a:outerShdw>
          </a:effectLst>
        </p:spPr>
        <p:txBody>
          <a:bodyPr wrap="square" rtlCol="0">
            <a:spAutoFit/>
            <a:scene3d>
              <a:camera prst="orthographicFront"/>
              <a:lightRig rig="threePt" dir="t"/>
            </a:scene3d>
            <a:sp3d prstMaterial="matte"/>
          </a:bodyPr>
          <a:lstStyle/>
          <a:p>
            <a:pPr algn="ctr" defTabSz="408462"/>
            <a:r>
              <a:rPr lang="sk-SK" b="1" i="1" u="sng">
                <a:ln w="3175">
                  <a:noFill/>
                </a:ln>
                <a:solidFill>
                  <a:schemeClr val="tx1">
                    <a:lumMod val="75000"/>
                    <a:lumOff val="25000"/>
                  </a:schemeClr>
                </a:solidFill>
                <a:latin typeface="Corbel" panose="020B0503020204020204" pitchFamily="34" charset="0"/>
                <a:cs typeface="Browallia New" panose="020B0604020202020204" pitchFamily="34" charset="-34"/>
              </a:rPr>
              <a:t>Non-commercial presentation !</a:t>
            </a:r>
          </a:p>
          <a:p>
            <a:pPr defTabSz="408462"/>
            <a:endParaRPr lang="sk-SK" sz="400" b="1">
              <a:ln w="3175">
                <a:solidFill>
                  <a:prstClr val="black">
                    <a:lumMod val="50000"/>
                    <a:lumOff val="50000"/>
                  </a:prstClr>
                </a:solidFill>
              </a:ln>
              <a:solidFill>
                <a:prstClr val="white"/>
              </a:solidFill>
              <a:latin typeface="Corbel" panose="020B0503020204020204" pitchFamily="34" charset="0"/>
              <a:cs typeface="Browallia New" panose="020B0604020202020204" pitchFamily="34" charset="-34"/>
            </a:endParaRPr>
          </a:p>
          <a:p>
            <a:pPr defTabSz="408462"/>
            <a:r>
              <a:rPr lang="sk-SK" b="1" i="1" u="sng">
                <a:ln w="3175">
                  <a:noFill/>
                </a:ln>
                <a:solidFill>
                  <a:schemeClr val="tx1">
                    <a:lumMod val="75000"/>
                    <a:lumOff val="25000"/>
                  </a:schemeClr>
                </a:solidFill>
                <a:latin typeface="Corbel" panose="020B0503020204020204" pitchFamily="34" charset="0"/>
                <a:cs typeface="Browallia New" panose="020B0604020202020204" pitchFamily="34" charset="-34"/>
              </a:rPr>
              <a:t>Music :</a:t>
            </a:r>
            <a:r>
              <a:rPr lang="sk-SK" i="1">
                <a:ln w="3175">
                  <a:noFill/>
                </a:ln>
                <a:solidFill>
                  <a:prstClr val="white"/>
                </a:solidFill>
                <a:latin typeface="Corbel" panose="020B0503020204020204" pitchFamily="34" charset="0"/>
                <a:cs typeface="Browallia New" panose="020B0604020202020204" pitchFamily="34" charset="-34"/>
              </a:rPr>
              <a:t>			</a:t>
            </a:r>
            <a:r>
              <a:rPr lang="sk-SK" b="1" i="1">
                <a:ln w="3175">
                  <a:noFill/>
                </a:ln>
                <a:solidFill>
                  <a:prstClr val="white"/>
                </a:solidFill>
                <a:effectLst>
                  <a:outerShdw blurRad="50800" dist="38100" dir="2700000" algn="tl" rotWithShape="0">
                    <a:prstClr val="black">
                      <a:alpha val="40000"/>
                    </a:prstClr>
                  </a:outerShdw>
                </a:effectLst>
                <a:latin typeface="Corbel" panose="020B0503020204020204" pitchFamily="34" charset="0"/>
                <a:cs typeface="Browallia New" panose="020B0604020202020204" pitchFamily="34" charset="-34"/>
              </a:rPr>
              <a:t>Musica Andina Colombiana</a:t>
            </a:r>
          </a:p>
          <a:p>
            <a:pPr defTabSz="408462"/>
            <a:r>
              <a:rPr lang="sk-SK" b="1" i="1" u="sng">
                <a:ln w="3175">
                  <a:noFill/>
                </a:ln>
                <a:solidFill>
                  <a:schemeClr val="tx1">
                    <a:lumMod val="75000"/>
                    <a:lumOff val="25000"/>
                  </a:schemeClr>
                </a:solidFill>
                <a:latin typeface="Corbel" panose="020B0503020204020204" pitchFamily="34" charset="0"/>
                <a:cs typeface="Browallia New" panose="020B0604020202020204" pitchFamily="34" charset="-34"/>
              </a:rPr>
              <a:t>Photos :	</a:t>
            </a:r>
            <a:r>
              <a:rPr lang="sk-SK" i="1">
                <a:ln w="3175">
                  <a:noFill/>
                </a:ln>
                <a:solidFill>
                  <a:prstClr val="white"/>
                </a:solidFill>
                <a:latin typeface="Corbel" panose="020B0503020204020204" pitchFamily="34" charset="0"/>
                <a:cs typeface="Browallia New" panose="020B0604020202020204" pitchFamily="34" charset="-34"/>
              </a:rPr>
              <a:t>		</a:t>
            </a:r>
            <a:r>
              <a:rPr lang="sk-SK" b="1" i="1">
                <a:ln w="3175">
                  <a:noFill/>
                </a:ln>
                <a:solidFill>
                  <a:prstClr val="white"/>
                </a:solidFill>
                <a:effectLst>
                  <a:outerShdw blurRad="50800" dist="38100" dir="2700000" algn="tl" rotWithShape="0">
                    <a:prstClr val="black">
                      <a:alpha val="40000"/>
                    </a:prstClr>
                  </a:outerShdw>
                </a:effectLst>
                <a:latin typeface="Corbel" panose="020B0503020204020204" pitchFamily="34" charset="0"/>
                <a:cs typeface="Browallia New" panose="020B0604020202020204" pitchFamily="34" charset="-34"/>
              </a:rPr>
              <a:t>Pedro Szekely			szekely@usc.edu</a:t>
            </a:r>
          </a:p>
          <a:p>
            <a:pPr defTabSz="408462"/>
            <a:r>
              <a:rPr lang="sk-SK" b="1" i="1" u="sng">
                <a:ln w="3175">
                  <a:noFill/>
                </a:ln>
                <a:solidFill>
                  <a:schemeClr val="tx1">
                    <a:lumMod val="75000"/>
                    <a:lumOff val="25000"/>
                  </a:schemeClr>
                </a:solidFill>
                <a:latin typeface="Corbel" panose="020B0503020204020204" pitchFamily="34" charset="0"/>
                <a:cs typeface="Browallia New" panose="020B0604020202020204" pitchFamily="34" charset="-34"/>
              </a:rPr>
              <a:t>Compilation :</a:t>
            </a:r>
            <a:r>
              <a:rPr lang="sk-SK" i="1">
                <a:ln w="3175">
                  <a:noFill/>
                </a:ln>
                <a:solidFill>
                  <a:prstClr val="white"/>
                </a:solidFill>
                <a:latin typeface="Corbel" panose="020B0503020204020204" pitchFamily="34" charset="0"/>
                <a:cs typeface="Browallia New" panose="020B0604020202020204" pitchFamily="34" charset="-34"/>
              </a:rPr>
              <a:t>	</a:t>
            </a:r>
            <a:r>
              <a:rPr lang="sk-SK" b="1" i="1">
                <a:ln w="3175">
                  <a:noFill/>
                </a:ln>
                <a:solidFill>
                  <a:prstClr val="white"/>
                </a:solidFill>
                <a:effectLst>
                  <a:outerShdw blurRad="50800" dist="38100" dir="2700000" algn="tl" rotWithShape="0">
                    <a:prstClr val="black">
                      <a:alpha val="40000"/>
                    </a:prstClr>
                  </a:outerShdw>
                </a:effectLst>
                <a:latin typeface="Corbel" panose="020B0503020204020204" pitchFamily="34" charset="0"/>
                <a:cs typeface="Browallia New" panose="020B0604020202020204" pitchFamily="34" charset="-34"/>
              </a:rPr>
              <a:t>Steve Rumpler	 		pista2011@gmail.com</a:t>
            </a:r>
          </a:p>
          <a:p>
            <a:pPr defTabSz="408462"/>
            <a:r>
              <a:rPr lang="sk-SK" b="1" i="1" u="sng">
                <a:ln w="3175">
                  <a:noFill/>
                </a:ln>
                <a:solidFill>
                  <a:schemeClr val="tx1">
                    <a:lumMod val="75000"/>
                    <a:lumOff val="25000"/>
                  </a:schemeClr>
                </a:solidFill>
                <a:latin typeface="Corbel" panose="020B0503020204020204" pitchFamily="34" charset="0"/>
                <a:cs typeface="Browallia New" panose="020B0604020202020204" pitchFamily="34" charset="-34"/>
              </a:rPr>
              <a:t>Year :</a:t>
            </a:r>
            <a:r>
              <a:rPr lang="sk-SK">
                <a:ln w="3175">
                  <a:noFill/>
                </a:ln>
                <a:solidFill>
                  <a:prstClr val="white"/>
                </a:solidFill>
                <a:latin typeface="Corbel" panose="020B0503020204020204" pitchFamily="34" charset="0"/>
                <a:cs typeface="Browallia New" panose="020B0604020202020204" pitchFamily="34" charset="-34"/>
              </a:rPr>
              <a:t>			</a:t>
            </a:r>
            <a:r>
              <a:rPr lang="sk-SK" b="1" i="1">
                <a:ln w="3175">
                  <a:noFill/>
                </a:ln>
                <a:solidFill>
                  <a:prstClr val="white"/>
                </a:solidFill>
                <a:effectLst>
                  <a:outerShdw blurRad="50800" dist="38100" dir="2700000" algn="tl" rotWithShape="0">
                    <a:prstClr val="black">
                      <a:alpha val="40000"/>
                    </a:prstClr>
                  </a:outerShdw>
                </a:effectLst>
                <a:latin typeface="Corbel" panose="020B0503020204020204" pitchFamily="34" charset="0"/>
                <a:cs typeface="Browallia New" panose="020B0604020202020204" pitchFamily="34" charset="-34"/>
              </a:rPr>
              <a:t>2019</a:t>
            </a:r>
          </a:p>
          <a:p>
            <a:pPr defTabSz="408462"/>
            <a:endParaRPr lang="sk-SK" sz="600">
              <a:ln w="3175">
                <a:noFill/>
              </a:ln>
              <a:solidFill>
                <a:prstClr val="white"/>
              </a:solidFill>
              <a:latin typeface="Corbel" panose="020B0503020204020204" pitchFamily="34" charset="0"/>
              <a:cs typeface="Browallia New" panose="020B0604020202020204" pitchFamily="34" charset="-34"/>
            </a:endParaRPr>
          </a:p>
          <a:p>
            <a:pPr algn="ctr" defTabSz="408462"/>
            <a:r>
              <a:rPr lang="en-US" b="1" i="1" u="sng">
                <a:ln w="3175">
                  <a:noFill/>
                </a:ln>
                <a:solidFill>
                  <a:schemeClr val="tx1">
                    <a:lumMod val="75000"/>
                    <a:lumOff val="25000"/>
                  </a:schemeClr>
                </a:solidFill>
                <a:latin typeface="Corbel" panose="020B0503020204020204" pitchFamily="34" charset="0"/>
                <a:cs typeface="Browallia New" panose="020B0604020202020204" pitchFamily="34" charset="-34"/>
              </a:rPr>
              <a:t>I thank the author for the consent to use </a:t>
            </a:r>
            <a:r>
              <a:rPr lang="sk-SK" b="1" i="1" u="sng">
                <a:ln w="3175">
                  <a:noFill/>
                </a:ln>
                <a:solidFill>
                  <a:schemeClr val="tx1">
                    <a:lumMod val="75000"/>
                    <a:lumOff val="25000"/>
                  </a:schemeClr>
                </a:solidFill>
                <a:latin typeface="Corbel" panose="020B0503020204020204" pitchFamily="34" charset="0"/>
                <a:cs typeface="Browallia New" panose="020B0604020202020204" pitchFamily="34" charset="-34"/>
              </a:rPr>
              <a:t>his</a:t>
            </a:r>
            <a:r>
              <a:rPr lang="en-US" b="1" i="1" u="sng">
                <a:ln w="3175">
                  <a:noFill/>
                </a:ln>
                <a:solidFill>
                  <a:schemeClr val="tx1">
                    <a:lumMod val="75000"/>
                    <a:lumOff val="25000"/>
                  </a:schemeClr>
                </a:solidFill>
                <a:latin typeface="Corbel" panose="020B0503020204020204" pitchFamily="34" charset="0"/>
                <a:cs typeface="Browallia New" panose="020B0604020202020204" pitchFamily="34" charset="-34"/>
              </a:rPr>
              <a:t> photos in this presentation!</a:t>
            </a:r>
            <a:endParaRPr lang="sk-SK" b="1" i="1" u="sng">
              <a:ln w="3175">
                <a:noFill/>
              </a:ln>
              <a:solidFill>
                <a:schemeClr val="tx1">
                  <a:lumMod val="75000"/>
                  <a:lumOff val="25000"/>
                </a:schemeClr>
              </a:solidFill>
              <a:latin typeface="Corbel" panose="020B0503020204020204" pitchFamily="34" charset="0"/>
              <a:cs typeface="Browallia New" panose="020B0604020202020204" pitchFamily="34" charset="-34"/>
            </a:endParaRPr>
          </a:p>
        </p:txBody>
      </p:sp>
      <p:sp>
        <p:nvSpPr>
          <p:cNvPr id="12" name="Rozlúčenie">
            <a:extLst>
              <a:ext uri="{FF2B5EF4-FFF2-40B4-BE49-F238E27FC236}">
                <a16:creationId xmlns:a16="http://schemas.microsoft.com/office/drawing/2014/main" id="{9339F3E4-6B65-4085-B1CC-F6216C99CC5D}"/>
              </a:ext>
            </a:extLst>
          </p:cNvPr>
          <p:cNvSpPr txBox="1"/>
          <p:nvPr/>
        </p:nvSpPr>
        <p:spPr>
          <a:xfrm>
            <a:off x="946415" y="5707678"/>
            <a:ext cx="8926634" cy="707886"/>
          </a:xfrm>
          <a:prstGeom prst="rect">
            <a:avLst/>
          </a:prstGeom>
          <a:noFill/>
          <a:ln>
            <a:noFill/>
          </a:ln>
        </p:spPr>
        <p:txBody>
          <a:bodyPr wrap="square" rtlCol="0">
            <a:spAutoFit/>
          </a:bodyPr>
          <a:lstStyle/>
          <a:p>
            <a:pPr algn="ctr" defTabSz="771913"/>
            <a:r>
              <a:rPr lang="en-US" sz="4000" b="1">
                <a:ln w="3175">
                  <a:solidFill>
                    <a:prstClr val="black"/>
                  </a:solidFill>
                </a:ln>
                <a:solidFill>
                  <a:schemeClr val="bg1">
                    <a:lumMod val="50000"/>
                  </a:schemeClr>
                </a:solidFill>
                <a:effectLst>
                  <a:glow rad="101600">
                    <a:schemeClr val="bg1">
                      <a:alpha val="75000"/>
                    </a:schemeClr>
                  </a:glow>
                  <a:outerShdw blurRad="50800" dist="38100" dir="2700000" algn="tl" rotWithShape="0">
                    <a:prstClr val="black">
                      <a:alpha val="40000"/>
                    </a:prstClr>
                  </a:outerShdw>
                </a:effectLst>
                <a:latin typeface="Artistik CE" panose="040F0704080607010103" pitchFamily="82" charset="0"/>
              </a:rPr>
              <a:t>Thanks for your feedback on this presentation...</a:t>
            </a:r>
          </a:p>
        </p:txBody>
      </p:sp>
      <p:pic>
        <p:nvPicPr>
          <p:cNvPr id="13" name="Kruh - šípka">
            <a:extLst>
              <a:ext uri="{FF2B5EF4-FFF2-40B4-BE49-F238E27FC236}">
                <a16:creationId xmlns:a16="http://schemas.microsoft.com/office/drawing/2014/main" id="{D3E45AF3-1292-434D-B93E-CF0CFC53776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19364" y="6040499"/>
            <a:ext cx="510629" cy="516708"/>
          </a:xfrm>
          <a:prstGeom prst="rect">
            <a:avLst/>
          </a:prstGeom>
          <a:noFill/>
          <a:ln>
            <a:noFill/>
          </a:ln>
          <a:effectLst>
            <a:outerShdw blurRad="50800" dist="38100" dir="2700000" algn="tl" rotWithShape="0">
              <a:prstClr val="black">
                <a:alpha val="49000"/>
              </a:prstClr>
            </a:outerShdw>
          </a:effectLst>
        </p:spPr>
      </p:pic>
      <p:sp>
        <p:nvSpPr>
          <p:cNvPr id="15" name="Kruh">
            <a:extLst>
              <a:ext uri="{FF2B5EF4-FFF2-40B4-BE49-F238E27FC236}">
                <a16:creationId xmlns:a16="http://schemas.microsoft.com/office/drawing/2014/main" id="{5643BCA4-162C-40A8-9B75-4C2D23D2E691}"/>
              </a:ext>
            </a:extLst>
          </p:cNvPr>
          <p:cNvSpPr/>
          <p:nvPr/>
        </p:nvSpPr>
        <p:spPr>
          <a:xfrm>
            <a:off x="11119364" y="6044755"/>
            <a:ext cx="515874" cy="508196"/>
          </a:xfrm>
          <a:prstGeom prst="ellipse">
            <a:avLst/>
          </a:prstGeom>
          <a:solidFill>
            <a:sysClr val="windowText" lastClr="000000">
              <a:lumMod val="50000"/>
              <a:lumOff val="50000"/>
            </a:sysClr>
          </a:solidFill>
          <a:ln w="9525" cap="flat" cmpd="sng" algn="ctr">
            <a:solidFill>
              <a:sysClr val="windowText" lastClr="00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a:ea typeface="+mn-ea"/>
              <a:cs typeface="+mn-cs"/>
            </a:endParaRPr>
          </a:p>
        </p:txBody>
      </p:sp>
      <p:pic>
        <p:nvPicPr>
          <p:cNvPr id="16" name="Podpis">
            <a:extLst>
              <a:ext uri="{FF2B5EF4-FFF2-40B4-BE49-F238E27FC236}">
                <a16:creationId xmlns:a16="http://schemas.microsoft.com/office/drawing/2014/main" id="{C69D331E-86A2-4453-B3D3-99B24BFA439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44161" y="6050651"/>
            <a:ext cx="461034" cy="484086"/>
          </a:xfrm>
          <a:prstGeom prst="rect">
            <a:avLst/>
          </a:prstGeom>
          <a:noFill/>
        </p:spPr>
      </p:pic>
    </p:spTree>
    <p:extLst>
      <p:ext uri="{BB962C8B-B14F-4D97-AF65-F5344CB8AC3E}">
        <p14:creationId xmlns:p14="http://schemas.microsoft.com/office/powerpoint/2010/main" val="7769523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2500"/>
                                        <p:tgtEl>
                                          <p:spTgt spid="8"/>
                                        </p:tgtEl>
                                      </p:cBhvr>
                                    </p:animEffect>
                                    <p:set>
                                      <p:cBhvr>
                                        <p:cTn id="7" dur="1" fill="hold">
                                          <p:stCondLst>
                                            <p:cond delay="2499"/>
                                          </p:stCondLst>
                                        </p:cTn>
                                        <p:tgtEl>
                                          <p:spTgt spid="8"/>
                                        </p:tgtEl>
                                        <p:attrNameLst>
                                          <p:attrName>style.visibility</p:attrName>
                                        </p:attrNameLst>
                                      </p:cBhvr>
                                      <p:to>
                                        <p:strVal val="hidden"/>
                                      </p:to>
                                    </p:set>
                                  </p:childTnLst>
                                </p:cTn>
                              </p:par>
                            </p:childTnLst>
                          </p:cTn>
                        </p:par>
                        <p:par>
                          <p:cTn id="8" fill="hold">
                            <p:stCondLst>
                              <p:cond delay="4000"/>
                            </p:stCondLst>
                            <p:childTnLst>
                              <p:par>
                                <p:cTn id="9" presetID="53" presetClass="entr" presetSubtype="16"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2000" fill="hold"/>
                                        <p:tgtEl>
                                          <p:spTgt spid="9"/>
                                        </p:tgtEl>
                                        <p:attrNameLst>
                                          <p:attrName>ppt_w</p:attrName>
                                        </p:attrNameLst>
                                      </p:cBhvr>
                                      <p:tavLst>
                                        <p:tav tm="0">
                                          <p:val>
                                            <p:fltVal val="0"/>
                                          </p:val>
                                        </p:tav>
                                        <p:tav tm="100000">
                                          <p:val>
                                            <p:strVal val="#ppt_w"/>
                                          </p:val>
                                        </p:tav>
                                      </p:tavLst>
                                    </p:anim>
                                    <p:anim calcmode="lin" valueType="num">
                                      <p:cBhvr>
                                        <p:cTn id="12" dur="2000" fill="hold"/>
                                        <p:tgtEl>
                                          <p:spTgt spid="9"/>
                                        </p:tgtEl>
                                        <p:attrNameLst>
                                          <p:attrName>ppt_h</p:attrName>
                                        </p:attrNameLst>
                                      </p:cBhvr>
                                      <p:tavLst>
                                        <p:tav tm="0">
                                          <p:val>
                                            <p:fltVal val="0"/>
                                          </p:val>
                                        </p:tav>
                                        <p:tav tm="100000">
                                          <p:val>
                                            <p:strVal val="#ppt_h"/>
                                          </p:val>
                                        </p:tav>
                                      </p:tavLst>
                                    </p:anim>
                                    <p:animEffect transition="in" filter="fade">
                                      <p:cBhvr>
                                        <p:cTn id="13" dur="2000"/>
                                        <p:tgtEl>
                                          <p:spTgt spid="9"/>
                                        </p:tgtEl>
                                      </p:cBhvr>
                                    </p:animEffect>
                                  </p:childTnLst>
                                </p:cTn>
                              </p:par>
                            </p:childTnLst>
                          </p:cTn>
                        </p:par>
                        <p:par>
                          <p:cTn id="14" fill="hold">
                            <p:stCondLst>
                              <p:cond delay="6000"/>
                            </p:stCondLst>
                            <p:childTnLst>
                              <p:par>
                                <p:cTn id="15" presetID="26" presetClass="entr" presetSubtype="0"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80">
                                          <p:stCondLst>
                                            <p:cond delay="0"/>
                                          </p:stCondLst>
                                        </p:cTn>
                                        <p:tgtEl>
                                          <p:spTgt spid="13"/>
                                        </p:tgtEl>
                                      </p:cBhvr>
                                    </p:animEffect>
                                    <p:anim calcmode="lin" valueType="num">
                                      <p:cBhvr>
                                        <p:cTn id="18"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23" dur="26">
                                          <p:stCondLst>
                                            <p:cond delay="650"/>
                                          </p:stCondLst>
                                        </p:cTn>
                                        <p:tgtEl>
                                          <p:spTgt spid="13"/>
                                        </p:tgtEl>
                                      </p:cBhvr>
                                      <p:to x="100000" y="60000"/>
                                    </p:animScale>
                                    <p:animScale>
                                      <p:cBhvr>
                                        <p:cTn id="24" dur="166" decel="50000">
                                          <p:stCondLst>
                                            <p:cond delay="676"/>
                                          </p:stCondLst>
                                        </p:cTn>
                                        <p:tgtEl>
                                          <p:spTgt spid="13"/>
                                        </p:tgtEl>
                                      </p:cBhvr>
                                      <p:to x="100000" y="100000"/>
                                    </p:animScale>
                                    <p:animScale>
                                      <p:cBhvr>
                                        <p:cTn id="25" dur="26">
                                          <p:stCondLst>
                                            <p:cond delay="1312"/>
                                          </p:stCondLst>
                                        </p:cTn>
                                        <p:tgtEl>
                                          <p:spTgt spid="13"/>
                                        </p:tgtEl>
                                      </p:cBhvr>
                                      <p:to x="100000" y="80000"/>
                                    </p:animScale>
                                    <p:animScale>
                                      <p:cBhvr>
                                        <p:cTn id="26" dur="166" decel="50000">
                                          <p:stCondLst>
                                            <p:cond delay="1338"/>
                                          </p:stCondLst>
                                        </p:cTn>
                                        <p:tgtEl>
                                          <p:spTgt spid="13"/>
                                        </p:tgtEl>
                                      </p:cBhvr>
                                      <p:to x="100000" y="100000"/>
                                    </p:animScale>
                                    <p:animScale>
                                      <p:cBhvr>
                                        <p:cTn id="27" dur="26">
                                          <p:stCondLst>
                                            <p:cond delay="1642"/>
                                          </p:stCondLst>
                                        </p:cTn>
                                        <p:tgtEl>
                                          <p:spTgt spid="13"/>
                                        </p:tgtEl>
                                      </p:cBhvr>
                                      <p:to x="100000" y="90000"/>
                                    </p:animScale>
                                    <p:animScale>
                                      <p:cBhvr>
                                        <p:cTn id="28" dur="166" decel="50000">
                                          <p:stCondLst>
                                            <p:cond delay="1668"/>
                                          </p:stCondLst>
                                        </p:cTn>
                                        <p:tgtEl>
                                          <p:spTgt spid="13"/>
                                        </p:tgtEl>
                                      </p:cBhvr>
                                      <p:to x="100000" y="100000"/>
                                    </p:animScale>
                                    <p:animScale>
                                      <p:cBhvr>
                                        <p:cTn id="29" dur="26">
                                          <p:stCondLst>
                                            <p:cond delay="1808"/>
                                          </p:stCondLst>
                                        </p:cTn>
                                        <p:tgtEl>
                                          <p:spTgt spid="13"/>
                                        </p:tgtEl>
                                      </p:cBhvr>
                                      <p:to x="100000" y="95000"/>
                                    </p:animScale>
                                    <p:animScale>
                                      <p:cBhvr>
                                        <p:cTn id="30" dur="166" decel="50000">
                                          <p:stCondLst>
                                            <p:cond delay="1834"/>
                                          </p:stCondLst>
                                        </p:cTn>
                                        <p:tgtEl>
                                          <p:spTgt spid="13"/>
                                        </p:tgtEl>
                                      </p:cBhvr>
                                      <p:to x="100000" y="100000"/>
                                    </p:animScale>
                                  </p:childTnLst>
                                </p:cTn>
                              </p:par>
                              <p:par>
                                <p:cTn id="31" presetID="26"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down)">
                                      <p:cBhvr>
                                        <p:cTn id="33" dur="580">
                                          <p:stCondLst>
                                            <p:cond delay="0"/>
                                          </p:stCondLst>
                                        </p:cTn>
                                        <p:tgtEl>
                                          <p:spTgt spid="15"/>
                                        </p:tgtEl>
                                      </p:cBhvr>
                                    </p:animEffect>
                                    <p:anim calcmode="lin" valueType="num">
                                      <p:cBhvr>
                                        <p:cTn id="34"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39" dur="26">
                                          <p:stCondLst>
                                            <p:cond delay="650"/>
                                          </p:stCondLst>
                                        </p:cTn>
                                        <p:tgtEl>
                                          <p:spTgt spid="15"/>
                                        </p:tgtEl>
                                      </p:cBhvr>
                                      <p:to x="100000" y="60000"/>
                                    </p:animScale>
                                    <p:animScale>
                                      <p:cBhvr>
                                        <p:cTn id="40" dur="166" decel="50000">
                                          <p:stCondLst>
                                            <p:cond delay="676"/>
                                          </p:stCondLst>
                                        </p:cTn>
                                        <p:tgtEl>
                                          <p:spTgt spid="15"/>
                                        </p:tgtEl>
                                      </p:cBhvr>
                                      <p:to x="100000" y="100000"/>
                                    </p:animScale>
                                    <p:animScale>
                                      <p:cBhvr>
                                        <p:cTn id="41" dur="26">
                                          <p:stCondLst>
                                            <p:cond delay="1312"/>
                                          </p:stCondLst>
                                        </p:cTn>
                                        <p:tgtEl>
                                          <p:spTgt spid="15"/>
                                        </p:tgtEl>
                                      </p:cBhvr>
                                      <p:to x="100000" y="80000"/>
                                    </p:animScale>
                                    <p:animScale>
                                      <p:cBhvr>
                                        <p:cTn id="42" dur="166" decel="50000">
                                          <p:stCondLst>
                                            <p:cond delay="1338"/>
                                          </p:stCondLst>
                                        </p:cTn>
                                        <p:tgtEl>
                                          <p:spTgt spid="15"/>
                                        </p:tgtEl>
                                      </p:cBhvr>
                                      <p:to x="100000" y="100000"/>
                                    </p:animScale>
                                    <p:animScale>
                                      <p:cBhvr>
                                        <p:cTn id="43" dur="26">
                                          <p:stCondLst>
                                            <p:cond delay="1642"/>
                                          </p:stCondLst>
                                        </p:cTn>
                                        <p:tgtEl>
                                          <p:spTgt spid="15"/>
                                        </p:tgtEl>
                                      </p:cBhvr>
                                      <p:to x="100000" y="90000"/>
                                    </p:animScale>
                                    <p:animScale>
                                      <p:cBhvr>
                                        <p:cTn id="44" dur="166" decel="50000">
                                          <p:stCondLst>
                                            <p:cond delay="1668"/>
                                          </p:stCondLst>
                                        </p:cTn>
                                        <p:tgtEl>
                                          <p:spTgt spid="15"/>
                                        </p:tgtEl>
                                      </p:cBhvr>
                                      <p:to x="100000" y="100000"/>
                                    </p:animScale>
                                    <p:animScale>
                                      <p:cBhvr>
                                        <p:cTn id="45" dur="26">
                                          <p:stCondLst>
                                            <p:cond delay="1808"/>
                                          </p:stCondLst>
                                        </p:cTn>
                                        <p:tgtEl>
                                          <p:spTgt spid="15"/>
                                        </p:tgtEl>
                                      </p:cBhvr>
                                      <p:to x="100000" y="95000"/>
                                    </p:animScale>
                                    <p:animScale>
                                      <p:cBhvr>
                                        <p:cTn id="46" dur="166" decel="50000">
                                          <p:stCondLst>
                                            <p:cond delay="1834"/>
                                          </p:stCondLst>
                                        </p:cTn>
                                        <p:tgtEl>
                                          <p:spTgt spid="15"/>
                                        </p:tgtEl>
                                      </p:cBhvr>
                                      <p:to x="100000" y="100000"/>
                                    </p:animScale>
                                  </p:childTnLst>
                                </p:cTn>
                              </p:par>
                              <p:par>
                                <p:cTn id="47" presetID="26" presetClass="entr" presetSubtype="0"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down)">
                                      <p:cBhvr>
                                        <p:cTn id="49" dur="580">
                                          <p:stCondLst>
                                            <p:cond delay="0"/>
                                          </p:stCondLst>
                                        </p:cTn>
                                        <p:tgtEl>
                                          <p:spTgt spid="16"/>
                                        </p:tgtEl>
                                      </p:cBhvr>
                                    </p:animEffect>
                                    <p:anim calcmode="lin" valueType="num">
                                      <p:cBhvr>
                                        <p:cTn id="50"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55" dur="26">
                                          <p:stCondLst>
                                            <p:cond delay="650"/>
                                          </p:stCondLst>
                                        </p:cTn>
                                        <p:tgtEl>
                                          <p:spTgt spid="16"/>
                                        </p:tgtEl>
                                      </p:cBhvr>
                                      <p:to x="100000" y="60000"/>
                                    </p:animScale>
                                    <p:animScale>
                                      <p:cBhvr>
                                        <p:cTn id="56" dur="166" decel="50000">
                                          <p:stCondLst>
                                            <p:cond delay="676"/>
                                          </p:stCondLst>
                                        </p:cTn>
                                        <p:tgtEl>
                                          <p:spTgt spid="16"/>
                                        </p:tgtEl>
                                      </p:cBhvr>
                                      <p:to x="100000" y="100000"/>
                                    </p:animScale>
                                    <p:animScale>
                                      <p:cBhvr>
                                        <p:cTn id="57" dur="26">
                                          <p:stCondLst>
                                            <p:cond delay="1312"/>
                                          </p:stCondLst>
                                        </p:cTn>
                                        <p:tgtEl>
                                          <p:spTgt spid="16"/>
                                        </p:tgtEl>
                                      </p:cBhvr>
                                      <p:to x="100000" y="80000"/>
                                    </p:animScale>
                                    <p:animScale>
                                      <p:cBhvr>
                                        <p:cTn id="58" dur="166" decel="50000">
                                          <p:stCondLst>
                                            <p:cond delay="1338"/>
                                          </p:stCondLst>
                                        </p:cTn>
                                        <p:tgtEl>
                                          <p:spTgt spid="16"/>
                                        </p:tgtEl>
                                      </p:cBhvr>
                                      <p:to x="100000" y="100000"/>
                                    </p:animScale>
                                    <p:animScale>
                                      <p:cBhvr>
                                        <p:cTn id="59" dur="26">
                                          <p:stCondLst>
                                            <p:cond delay="1642"/>
                                          </p:stCondLst>
                                        </p:cTn>
                                        <p:tgtEl>
                                          <p:spTgt spid="16"/>
                                        </p:tgtEl>
                                      </p:cBhvr>
                                      <p:to x="100000" y="90000"/>
                                    </p:animScale>
                                    <p:animScale>
                                      <p:cBhvr>
                                        <p:cTn id="60" dur="166" decel="50000">
                                          <p:stCondLst>
                                            <p:cond delay="1668"/>
                                          </p:stCondLst>
                                        </p:cTn>
                                        <p:tgtEl>
                                          <p:spTgt spid="16"/>
                                        </p:tgtEl>
                                      </p:cBhvr>
                                      <p:to x="100000" y="100000"/>
                                    </p:animScale>
                                    <p:animScale>
                                      <p:cBhvr>
                                        <p:cTn id="61" dur="26">
                                          <p:stCondLst>
                                            <p:cond delay="1808"/>
                                          </p:stCondLst>
                                        </p:cTn>
                                        <p:tgtEl>
                                          <p:spTgt spid="16"/>
                                        </p:tgtEl>
                                      </p:cBhvr>
                                      <p:to x="100000" y="95000"/>
                                    </p:animScale>
                                    <p:animScale>
                                      <p:cBhvr>
                                        <p:cTn id="62" dur="166" decel="50000">
                                          <p:stCondLst>
                                            <p:cond delay="1834"/>
                                          </p:stCondLst>
                                        </p:cTn>
                                        <p:tgtEl>
                                          <p:spTgt spid="16"/>
                                        </p:tgtEl>
                                      </p:cBhvr>
                                      <p:to x="100000" y="100000"/>
                                    </p:animScale>
                                  </p:childTnLst>
                                </p:cTn>
                              </p:par>
                            </p:childTnLst>
                          </p:cTn>
                        </p:par>
                        <p:par>
                          <p:cTn id="63" fill="hold">
                            <p:stCondLst>
                              <p:cond delay="8000"/>
                            </p:stCondLst>
                            <p:childTnLst>
                              <p:par>
                                <p:cTn id="64" presetID="42" presetClass="entr" presetSubtype="0" fill="hold" grpId="1" nodeType="afterEffect">
                                  <p:stCondLst>
                                    <p:cond delay="500"/>
                                  </p:stCondLst>
                                  <p:iterate type="lt">
                                    <p:tmPct val="0"/>
                                  </p:iterate>
                                  <p:childTnLst>
                                    <p:set>
                                      <p:cBhvr>
                                        <p:cTn id="65" dur="1" fill="hold">
                                          <p:stCondLst>
                                            <p:cond delay="0"/>
                                          </p:stCondLst>
                                        </p:cTn>
                                        <p:tgtEl>
                                          <p:spTgt spid="12"/>
                                        </p:tgtEl>
                                        <p:attrNameLst>
                                          <p:attrName>style.visibility</p:attrName>
                                        </p:attrNameLst>
                                      </p:cBhvr>
                                      <p:to>
                                        <p:strVal val="visible"/>
                                      </p:to>
                                    </p:set>
                                    <p:animEffect transition="in" filter="fade">
                                      <p:cBhvr>
                                        <p:cTn id="66" dur="1500"/>
                                        <p:tgtEl>
                                          <p:spTgt spid="12"/>
                                        </p:tgtEl>
                                      </p:cBhvr>
                                    </p:animEffect>
                                    <p:anim calcmode="lin" valueType="num">
                                      <p:cBhvr>
                                        <p:cTn id="67" dur="1500" fill="hold"/>
                                        <p:tgtEl>
                                          <p:spTgt spid="12"/>
                                        </p:tgtEl>
                                        <p:attrNameLst>
                                          <p:attrName>ppt_x</p:attrName>
                                        </p:attrNameLst>
                                      </p:cBhvr>
                                      <p:tavLst>
                                        <p:tav tm="0">
                                          <p:val>
                                            <p:strVal val="#ppt_x"/>
                                          </p:val>
                                        </p:tav>
                                        <p:tav tm="100000">
                                          <p:val>
                                            <p:strVal val="#ppt_x"/>
                                          </p:val>
                                        </p:tav>
                                      </p:tavLst>
                                    </p:anim>
                                    <p:anim calcmode="lin" valueType="num">
                                      <p:cBhvr>
                                        <p:cTn id="68" dur="1500" fill="hold"/>
                                        <p:tgtEl>
                                          <p:spTgt spid="12"/>
                                        </p:tgtEl>
                                        <p:attrNameLst>
                                          <p:attrName>ppt_y</p:attrName>
                                        </p:attrNameLst>
                                      </p:cBhvr>
                                      <p:tavLst>
                                        <p:tav tm="0">
                                          <p:val>
                                            <p:strVal val="#ppt_y+.1"/>
                                          </p:val>
                                        </p:tav>
                                        <p:tav tm="100000">
                                          <p:val>
                                            <p:strVal val="#ppt_y"/>
                                          </p:val>
                                        </p:tav>
                                      </p:tavLst>
                                    </p:anim>
                                  </p:childTnLst>
                                </p:cTn>
                              </p:par>
                            </p:childTnLst>
                          </p:cTn>
                        </p:par>
                        <p:par>
                          <p:cTn id="69" fill="hold">
                            <p:stCondLst>
                              <p:cond delay="10000"/>
                            </p:stCondLst>
                            <p:childTnLst>
                              <p:par>
                                <p:cTn id="70" presetID="34" presetClass="emph" presetSubtype="0" fill="hold" grpId="0" nodeType="afterEffect">
                                  <p:stCondLst>
                                    <p:cond delay="500"/>
                                  </p:stCondLst>
                                  <p:iterate type="lt">
                                    <p:tmPct val="10000"/>
                                  </p:iterate>
                                  <p:childTnLst>
                                    <p:animMotion origin="layout" path="M 2.08333E-7 3.7037E-6 L 0.00521 -0.01621 " pathEditMode="relative" rAng="0" ptsTypes="AA">
                                      <p:cBhvr>
                                        <p:cTn id="71" dur="500" accel="50000" decel="50000" autoRev="1" fill="hold">
                                          <p:stCondLst>
                                            <p:cond delay="0"/>
                                          </p:stCondLst>
                                        </p:cTn>
                                        <p:tgtEl>
                                          <p:spTgt spid="12"/>
                                        </p:tgtEl>
                                        <p:attrNameLst>
                                          <p:attrName>ppt_x</p:attrName>
                                          <p:attrName>ppt_y</p:attrName>
                                        </p:attrNameLst>
                                      </p:cBhvr>
                                      <p:rCtr x="26000" y="-81000"/>
                                    </p:animMotion>
                                    <p:animRot by="1500000">
                                      <p:cBhvr>
                                        <p:cTn id="72" dur="250" fill="hold">
                                          <p:stCondLst>
                                            <p:cond delay="0"/>
                                          </p:stCondLst>
                                        </p:cTn>
                                        <p:tgtEl>
                                          <p:spTgt spid="12"/>
                                        </p:tgtEl>
                                        <p:attrNameLst>
                                          <p:attrName>r</p:attrName>
                                        </p:attrNameLst>
                                      </p:cBhvr>
                                    </p:animRot>
                                    <p:animRot by="-1500000">
                                      <p:cBhvr>
                                        <p:cTn id="73" dur="250" fill="hold">
                                          <p:stCondLst>
                                            <p:cond delay="250"/>
                                          </p:stCondLst>
                                        </p:cTn>
                                        <p:tgtEl>
                                          <p:spTgt spid="12"/>
                                        </p:tgtEl>
                                        <p:attrNameLst>
                                          <p:attrName>r</p:attrName>
                                        </p:attrNameLst>
                                      </p:cBhvr>
                                    </p:animRot>
                                    <p:animRot by="-1500000">
                                      <p:cBhvr>
                                        <p:cTn id="74" dur="250" fill="hold">
                                          <p:stCondLst>
                                            <p:cond delay="500"/>
                                          </p:stCondLst>
                                        </p:cTn>
                                        <p:tgtEl>
                                          <p:spTgt spid="12"/>
                                        </p:tgtEl>
                                        <p:attrNameLst>
                                          <p:attrName>r</p:attrName>
                                        </p:attrNameLst>
                                      </p:cBhvr>
                                    </p:animRot>
                                    <p:animRot by="1500000">
                                      <p:cBhvr>
                                        <p:cTn id="75" dur="250" fill="hold">
                                          <p:stCondLst>
                                            <p:cond delay="750"/>
                                          </p:stCondLst>
                                        </p:cTn>
                                        <p:tgtEl>
                                          <p:spTgt spid="12"/>
                                        </p:tgtEl>
                                        <p:attrNameLst>
                                          <p:attrName>r</p:attrName>
                                        </p:attrNameLst>
                                      </p:cBhvr>
                                    </p:animRot>
                                  </p:childTnLst>
                                </p:cTn>
                              </p:par>
                            </p:childTnLst>
                          </p:cTn>
                        </p:par>
                        <p:par>
                          <p:cTn id="76" fill="hold">
                            <p:stCondLst>
                              <p:cond delay="15600"/>
                            </p:stCondLst>
                            <p:childTnLst>
                              <p:par>
                                <p:cTn id="77" presetID="15" presetClass="exit" presetSubtype="0" fill="hold" grpId="1" nodeType="afterEffect">
                                  <p:stCondLst>
                                    <p:cond delay="2000"/>
                                  </p:stCondLst>
                                  <p:childTnLst>
                                    <p:anim calcmode="lin" valueType="num">
                                      <p:cBhvr>
                                        <p:cTn id="78" dur="3000"/>
                                        <p:tgtEl>
                                          <p:spTgt spid="15"/>
                                        </p:tgtEl>
                                        <p:attrNameLst>
                                          <p:attrName>ppt_w</p:attrName>
                                        </p:attrNameLst>
                                      </p:cBhvr>
                                      <p:tavLst>
                                        <p:tav tm="0">
                                          <p:val>
                                            <p:strVal val="ppt_w"/>
                                          </p:val>
                                        </p:tav>
                                        <p:tav tm="100000">
                                          <p:val>
                                            <p:fltVal val="0"/>
                                          </p:val>
                                        </p:tav>
                                      </p:tavLst>
                                    </p:anim>
                                    <p:anim calcmode="lin" valueType="num">
                                      <p:cBhvr>
                                        <p:cTn id="79" dur="3000"/>
                                        <p:tgtEl>
                                          <p:spTgt spid="15"/>
                                        </p:tgtEl>
                                        <p:attrNameLst>
                                          <p:attrName>ppt_h</p:attrName>
                                        </p:attrNameLst>
                                      </p:cBhvr>
                                      <p:tavLst>
                                        <p:tav tm="0">
                                          <p:val>
                                            <p:strVal val="ppt_h"/>
                                          </p:val>
                                        </p:tav>
                                        <p:tav tm="100000">
                                          <p:val>
                                            <p:fltVal val="0"/>
                                          </p:val>
                                        </p:tav>
                                      </p:tavLst>
                                    </p:anim>
                                    <p:anim calcmode="lin" valueType="num">
                                      <p:cBhvr>
                                        <p:cTn id="80" dur="3000"/>
                                        <p:tgtEl>
                                          <p:spTgt spid="1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1" dur="3000"/>
                                        <p:tgtEl>
                                          <p:spTgt spid="1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2" dur="1" fill="hold">
                                          <p:stCondLst>
                                            <p:cond delay="2999"/>
                                          </p:stCondLst>
                                        </p:cTn>
                                        <p:tgtEl>
                                          <p:spTgt spid="15"/>
                                        </p:tgtEl>
                                        <p:attrNameLst>
                                          <p:attrName>style.visibility</p:attrName>
                                        </p:attrNameLst>
                                      </p:cBhvr>
                                      <p:to>
                                        <p:strVal val="hidden"/>
                                      </p:to>
                                    </p:set>
                                  </p:childTnLst>
                                </p:cTn>
                              </p:par>
                              <p:par>
                                <p:cTn id="83" presetID="15" presetClass="exit" presetSubtype="0" fill="hold" nodeType="withEffect">
                                  <p:stCondLst>
                                    <p:cond delay="2000"/>
                                  </p:stCondLst>
                                  <p:childTnLst>
                                    <p:anim calcmode="lin" valueType="num">
                                      <p:cBhvr>
                                        <p:cTn id="84" dur="3000"/>
                                        <p:tgtEl>
                                          <p:spTgt spid="16"/>
                                        </p:tgtEl>
                                        <p:attrNameLst>
                                          <p:attrName>ppt_w</p:attrName>
                                        </p:attrNameLst>
                                      </p:cBhvr>
                                      <p:tavLst>
                                        <p:tav tm="0">
                                          <p:val>
                                            <p:strVal val="ppt_w"/>
                                          </p:val>
                                        </p:tav>
                                        <p:tav tm="100000">
                                          <p:val>
                                            <p:fltVal val="0"/>
                                          </p:val>
                                        </p:tav>
                                      </p:tavLst>
                                    </p:anim>
                                    <p:anim calcmode="lin" valueType="num">
                                      <p:cBhvr>
                                        <p:cTn id="85" dur="3000"/>
                                        <p:tgtEl>
                                          <p:spTgt spid="16"/>
                                        </p:tgtEl>
                                        <p:attrNameLst>
                                          <p:attrName>ppt_h</p:attrName>
                                        </p:attrNameLst>
                                      </p:cBhvr>
                                      <p:tavLst>
                                        <p:tav tm="0">
                                          <p:val>
                                            <p:strVal val="ppt_h"/>
                                          </p:val>
                                        </p:tav>
                                        <p:tav tm="100000">
                                          <p:val>
                                            <p:fltVal val="0"/>
                                          </p:val>
                                        </p:tav>
                                      </p:tavLst>
                                    </p:anim>
                                    <p:anim calcmode="lin" valueType="num">
                                      <p:cBhvr>
                                        <p:cTn id="86" dur="3000"/>
                                        <p:tgtEl>
                                          <p:spTgt spid="1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7" dur="3000"/>
                                        <p:tgtEl>
                                          <p:spTgt spid="1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8" dur="1" fill="hold">
                                          <p:stCondLst>
                                            <p:cond delay="2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p:bldP spid="12" grpId="1"/>
      <p:bldP spid="15" grpId="0" animBg="1"/>
      <p:bldP spid="15"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1136</Words>
  <Application>Microsoft Office PowerPoint</Application>
  <PresentationFormat>Širokouhlá</PresentationFormat>
  <Paragraphs>161</Paragraphs>
  <Slides>46</Slides>
  <Notes>0</Notes>
  <HiddenSlides>0</HiddenSlides>
  <MMClips>0</MMClips>
  <ScaleCrop>false</ScaleCrop>
  <HeadingPairs>
    <vt:vector size="6" baseType="variant">
      <vt:variant>
        <vt:lpstr>Použité písma</vt:lpstr>
      </vt:variant>
      <vt:variant>
        <vt:i4>11</vt:i4>
      </vt:variant>
      <vt:variant>
        <vt:lpstr>Motív</vt:lpstr>
      </vt:variant>
      <vt:variant>
        <vt:i4>3</vt:i4>
      </vt:variant>
      <vt:variant>
        <vt:lpstr>Nadpisy snímok</vt:lpstr>
      </vt:variant>
      <vt:variant>
        <vt:i4>46</vt:i4>
      </vt:variant>
    </vt:vector>
  </HeadingPairs>
  <TitlesOfParts>
    <vt:vector size="60" baseType="lpstr">
      <vt:lpstr>Arabia CE</vt:lpstr>
      <vt:lpstr>Corbel</vt:lpstr>
      <vt:lpstr>Arial</vt:lpstr>
      <vt:lpstr>Artistik CE</vt:lpstr>
      <vt:lpstr>Calibri Light</vt:lpstr>
      <vt:lpstr>Calibri</vt:lpstr>
      <vt:lpstr>BalloPEEExtBol</vt:lpstr>
      <vt:lpstr>Kristen ITC</vt:lpstr>
      <vt:lpstr>Brooklyn CE</vt:lpstr>
      <vt:lpstr>Wingdings</vt:lpstr>
      <vt:lpstr>Bodoni MT</vt:lpstr>
      <vt:lpstr>Motív balíka Office</vt:lpstr>
      <vt:lpstr>1_Motív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2019-06-17T15:31:44Z</dcterms:created>
  <dcterms:modified xsi:type="dcterms:W3CDTF">2020-10-13T14:13:20Z</dcterms:modified>
</cp:coreProperties>
</file>