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41" r:id="rId83"/>
    <p:sldId id="338" r:id="rId84"/>
    <p:sldId id="339" r:id="rId85"/>
    <p:sldId id="342" r:id="rId8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HmVQgck2nnTtHo1uWdZOw==" hashData="1daCCebsTgGYkbXN+gyvYV1f9dA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-126" y="-15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5544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754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97654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427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53577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23962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80930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2965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7608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47018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1827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75BB6-49A5-40E6-AE6C-FC03E3C69315}" type="datetimeFigureOut">
              <a:rPr lang="es-CO" smtClean="0"/>
              <a:pPr/>
              <a:t>20/01/2018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A608B-1D55-4688-9A45-D4BC8633CE2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62396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40458" y="889842"/>
            <a:ext cx="1011108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Colmar,</a:t>
            </a:r>
            <a:r>
              <a:rPr lang="es-CO" i="1" dirty="0" smtClean="0"/>
              <a:t> en </a:t>
            </a:r>
            <a:r>
              <a:rPr lang="es-CO" i="1" dirty="0"/>
              <a:t>la región de la Alsacia, en el límite con Alemania, y es la capital del departamento del Alto Rin. Por su proximidad con tierras germanas y su historia, la estética de este precioso pueblo es muy similar a la de muchas localidades alemanas, con grandes casas de estilo medieval y entramado de </a:t>
            </a:r>
            <a:r>
              <a:rPr lang="es-CO" i="1" dirty="0" smtClean="0"/>
              <a:t>madera.</a:t>
            </a:r>
            <a:endParaRPr lang="es-CO" i="1" dirty="0"/>
          </a:p>
          <a:p>
            <a:pPr algn="ctr"/>
            <a:r>
              <a:rPr lang="es-CO" i="1" dirty="0" smtClean="0"/>
              <a:t>En </a:t>
            </a:r>
            <a:r>
              <a:rPr lang="es-CO" i="1" dirty="0"/>
              <a:t>el siglo VIII pasa a formar parte del imperio Carolingio y comienza su desarrollo hasta convertirse en Ciudad Imperial en el siglo XIII y pasando a formar parte de la región de la Alsacia en el siglo XIV.</a:t>
            </a:r>
          </a:p>
          <a:p>
            <a:pPr algn="ctr"/>
            <a:r>
              <a:rPr lang="es-CO" i="1" dirty="0"/>
              <a:t>Colmar (Francia) - </a:t>
            </a:r>
            <a:r>
              <a:rPr lang="es-CO" i="1" dirty="0" smtClean="0"/>
              <a:t>Barrio-Venecia- Durante </a:t>
            </a:r>
            <a:r>
              <a:rPr lang="es-CO" i="1" dirty="0"/>
              <a:t>la Edad Moderna irrumpe en Colmar el luteranismo y entre 1618 y 1648 tiene lugar a Guerra de los Treinta Años, tras la cual, la soberanía de la Alsacia pasa a Francia hasta que tras la Guerra Franco-Prusiana, en 1870, Alemania recupera el control de la región. No será hasta el final de la I Guerra Mundial, cuando Francia recupere definitivamente el dominio sobre Colmar.</a:t>
            </a:r>
          </a:p>
          <a:p>
            <a:pPr algn="ctr"/>
            <a:r>
              <a:rPr lang="es-CO" i="1" dirty="0"/>
              <a:t>Algunos de los rincones más visitados de esta localidad </a:t>
            </a:r>
            <a:r>
              <a:rPr lang="es-CO" i="1" dirty="0" smtClean="0"/>
              <a:t>es </a:t>
            </a:r>
            <a:r>
              <a:rPr lang="es-CO" i="1" dirty="0"/>
              <a:t>el barrio que se ubica a orillas del río </a:t>
            </a:r>
            <a:r>
              <a:rPr lang="es-CO" i="1" dirty="0" err="1"/>
              <a:t>Launch</a:t>
            </a:r>
            <a:r>
              <a:rPr lang="es-CO" i="1" dirty="0"/>
              <a:t>, cuyas casitas de estilo gótico se ordenan en torno a canales transitables, que recuerdan a los de Venecia.</a:t>
            </a:r>
          </a:p>
          <a:p>
            <a:pPr algn="ctr"/>
            <a:r>
              <a:rPr lang="es-CO" i="1" dirty="0" smtClean="0"/>
              <a:t>Otros </a:t>
            </a:r>
            <a:r>
              <a:rPr lang="es-CO" i="1" dirty="0"/>
              <a:t>dos barrios reseñables son el de los pescadores, formado por pintorescas casitas de madera y el de los curtidores, con entramados de madera sobre fondo blanco. Estos oficios fueron los dos más desempeñados en Colmar.  Hoy en día, la localidad vive mayoritariamente del sector turístico</a:t>
            </a:r>
            <a:r>
              <a:rPr lang="es-CO" i="1" dirty="0" smtClean="0"/>
              <a:t>. </a:t>
            </a:r>
          </a:p>
          <a:p>
            <a:pPr algn="ctr"/>
            <a:r>
              <a:rPr lang="es-CO" i="1" dirty="0" smtClean="0"/>
              <a:t>Entre </a:t>
            </a:r>
            <a:r>
              <a:rPr lang="es-CO" i="1" dirty="0"/>
              <a:t>los edificios más significativos de Colmar </a:t>
            </a:r>
            <a:r>
              <a:rPr lang="es-CO" i="1" dirty="0" smtClean="0"/>
              <a:t>se destacan: </a:t>
            </a:r>
            <a:r>
              <a:rPr lang="es-CO" i="1" dirty="0"/>
              <a:t>la Casa de las Cabezas; la renacentista Casa </a:t>
            </a:r>
            <a:r>
              <a:rPr lang="es-CO" i="1" dirty="0" err="1"/>
              <a:t>Pfister</a:t>
            </a:r>
            <a:r>
              <a:rPr lang="es-CO" i="1" dirty="0"/>
              <a:t>, decorada con frescos; la Casa </a:t>
            </a:r>
            <a:r>
              <a:rPr lang="es-CO" i="1" dirty="0" err="1"/>
              <a:t>Koifhus</a:t>
            </a:r>
            <a:r>
              <a:rPr lang="es-CO" i="1" dirty="0"/>
              <a:t> o Casa </a:t>
            </a:r>
            <a:r>
              <a:rPr lang="es-CO" i="1" dirty="0" err="1"/>
              <a:t>Adolfo.Colmar</a:t>
            </a:r>
            <a:r>
              <a:rPr lang="es-CO" i="1" dirty="0"/>
              <a:t> (Francia) - </a:t>
            </a:r>
            <a:r>
              <a:rPr lang="es-CO" i="1" dirty="0" smtClean="0"/>
              <a:t>Casa-</a:t>
            </a:r>
            <a:r>
              <a:rPr lang="es-CO" i="1" dirty="0" err="1" smtClean="0"/>
              <a:t>Pfister</a:t>
            </a:r>
            <a:r>
              <a:rPr lang="es-CO" i="1" dirty="0"/>
              <a:t>.</a:t>
            </a:r>
          </a:p>
          <a:p>
            <a:pPr algn="ctr"/>
            <a:r>
              <a:rPr lang="es-CO" i="1" dirty="0"/>
              <a:t>En cuanto a la arquitectura religiosa, </a:t>
            </a:r>
            <a:r>
              <a:rPr lang="es-CO" i="1" dirty="0" smtClean="0"/>
              <a:t>se destacan: </a:t>
            </a:r>
            <a:r>
              <a:rPr lang="es-CO" i="1" dirty="0"/>
              <a:t>la Colegiata de San Martín, la Iglesia de San Mateo y el Convento de los Dominicos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 rot="765915">
            <a:off x="9877207" y="5708724"/>
            <a:ext cx="15001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La vie en Rose</a:t>
            </a:r>
            <a:endParaRPr lang="es-CO" sz="1000" b="1" i="1" dirty="0"/>
          </a:p>
        </p:txBody>
      </p:sp>
      <p:pic>
        <p:nvPicPr>
          <p:cNvPr id="6" name="ENIGMA_NEW_SONG_2016_after_daylighte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250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2977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2697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9944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7723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444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9209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3693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-147638"/>
            <a:ext cx="12192001" cy="700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6194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2906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4062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7464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9235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8097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863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90161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9071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7561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3478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29929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7619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6514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91658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158288" y="5900738"/>
            <a:ext cx="1614487" cy="2714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riángulo rectángulo 3"/>
          <p:cNvSpPr/>
          <p:nvPr/>
        </p:nvSpPr>
        <p:spPr>
          <a:xfrm flipH="1">
            <a:off x="8286750" y="5900738"/>
            <a:ext cx="871537" cy="271462"/>
          </a:xfrm>
          <a:prstGeom prst="rtTriangl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416776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524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52508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52530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2919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685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08187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97261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5582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37549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5715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03456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21014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37335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53576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10153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47270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14060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6802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5927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82674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32825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44287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726744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51420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54700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970302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4930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190656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23855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85220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955097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6198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53455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848278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362593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19798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613229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286019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013168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118479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890949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904133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68133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517212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815501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118481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350396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01660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385740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126591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350211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958263" y="5672138"/>
            <a:ext cx="1757362" cy="457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riángulo rectángulo 3"/>
          <p:cNvSpPr/>
          <p:nvPr/>
        </p:nvSpPr>
        <p:spPr>
          <a:xfrm flipH="1">
            <a:off x="8072438" y="5672138"/>
            <a:ext cx="885825" cy="457200"/>
          </a:xfrm>
          <a:prstGeom prst="rt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2905098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997842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79970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29834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356629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2534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325344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36846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34220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368</Words>
  <Application>Microsoft Office PowerPoint</Application>
  <PresentationFormat>Personalizado</PresentationFormat>
  <Paragraphs>12</Paragraphs>
  <Slides>84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2017-01-03T20:26:52Z</dcterms:created>
  <dcterms:modified xsi:type="dcterms:W3CDTF">2018-01-20T17:09:34Z</dcterms:modified>
</cp:coreProperties>
</file>