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3" r:id="rId20"/>
    <p:sldId id="272" r:id="rId21"/>
    <p:sldId id="274" r:id="rId22"/>
    <p:sldId id="275" r:id="rId23"/>
    <p:sldId id="276" r:id="rId24"/>
    <p:sldId id="277" r:id="rId25"/>
    <p:sldId id="278" r:id="rId26"/>
    <p:sldId id="279" r:id="rId27"/>
    <p:sldId id="282" r:id="rId28"/>
    <p:sldId id="280" r:id="rId29"/>
    <p:sldId id="281" r:id="rId30"/>
    <p:sldId id="283" r:id="rId31"/>
    <p:sldId id="284" r:id="rId32"/>
    <p:sldId id="285" r:id="rId33"/>
    <p:sldId id="286" r:id="rId34"/>
    <p:sldId id="287" r:id="rId35"/>
    <p:sldId id="288" r:id="rId36"/>
    <p:sldId id="289" r:id="rId37"/>
    <p:sldId id="290" r:id="rId38"/>
    <p:sldId id="291" r:id="rId39"/>
    <p:sldId id="292" r:id="rId40"/>
    <p:sldId id="293" r:id="rId41"/>
    <p:sldId id="299" r:id="rId42"/>
    <p:sldId id="294" r:id="rId43"/>
    <p:sldId id="295" r:id="rId44"/>
    <p:sldId id="297" r:id="rId45"/>
    <p:sldId id="298"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F6B16A9-4A4A-4145-84F3-0498B107E48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D4587E9-E157-4D39-A8C7-2ED4C21D6FA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FD10724-21FB-4272-934C-3005936DDDB4}" type="datetime1">
              <a:rPr lang="es-ES"/>
              <a:pPr lvl="0"/>
              <a:t>22/12/2020</a:t>
            </a:fld>
            <a:endParaRPr lang="es-ES"/>
          </a:p>
        </p:txBody>
      </p:sp>
      <p:sp>
        <p:nvSpPr>
          <p:cNvPr id="4" name="Marcador de imagen de diapositiva 3">
            <a:extLst>
              <a:ext uri="{FF2B5EF4-FFF2-40B4-BE49-F238E27FC236}">
                <a16:creationId xmlns:a16="http://schemas.microsoft.com/office/drawing/2014/main" id="{9944F06B-77EE-48F0-9784-59B268862FE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269D05C-13C4-44C0-978A-9B3E275FE47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41C570A-4B58-4121-A3C9-DB93D645616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BC6ED19-B6E7-4C5C-8939-60A5EC3F284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88265B-B2C2-4E12-B06F-98C1ACEF4696}" type="slidenum">
              <a:t>‹Nº›</a:t>
            </a:fld>
            <a:endParaRPr lang="es-ES"/>
          </a:p>
        </p:txBody>
      </p:sp>
    </p:spTree>
    <p:extLst>
      <p:ext uri="{BB962C8B-B14F-4D97-AF65-F5344CB8AC3E}">
        <p14:creationId xmlns:p14="http://schemas.microsoft.com/office/powerpoint/2010/main" val="365304523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B26604F-E049-4F30-BAF3-221BA6C53C2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E325863-FC83-42FE-8590-FE6692378B5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B87E24D-BE11-46E0-8DCB-AE99ECF187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79CC761-6A1C-421D-A58A-2171278B190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8EDAFD8-0147-455A-937F-75255B731EA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33E4FAE-FACE-4EA6-A668-A28083B4024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7346CE7-5FCE-4E19-A48E-917D56D5088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D03F57-9564-43B6-85DE-EEAE4C42C05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634A94-D9BD-4502-8EB8-CDBEFB87F90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537DD07-C39A-4289-AB4C-9A590140EF13}"/>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4E50B96-0D0A-42E5-A497-516539F086EF}"/>
              </a:ext>
            </a:extLst>
          </p:cNvPr>
          <p:cNvSpPr txBox="1">
            <a:spLocks noGrp="1"/>
          </p:cNvSpPr>
          <p:nvPr>
            <p:ph type="dt" sz="half" idx="7"/>
          </p:nvPr>
        </p:nvSpPr>
        <p:spPr/>
        <p:txBody>
          <a:bodyPr/>
          <a:lstStyle>
            <a:lvl1pPr>
              <a:defRPr/>
            </a:lvl1pPr>
          </a:lstStyle>
          <a:p>
            <a:pPr lvl="0"/>
            <a:fld id="{94D909E2-9DBB-40CF-92B8-CA0F89C0520F}" type="datetime1">
              <a:rPr lang="es-ES"/>
              <a:pPr lvl="0"/>
              <a:t>22/12/2020</a:t>
            </a:fld>
            <a:endParaRPr lang="es-ES"/>
          </a:p>
        </p:txBody>
      </p:sp>
      <p:sp>
        <p:nvSpPr>
          <p:cNvPr id="5" name="Marcador de pie de página 4">
            <a:extLst>
              <a:ext uri="{FF2B5EF4-FFF2-40B4-BE49-F238E27FC236}">
                <a16:creationId xmlns:a16="http://schemas.microsoft.com/office/drawing/2014/main" id="{AE807D4D-3F7B-412C-9331-086EF5EE8AB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8F4C418-173A-4F3D-ADD5-0190010E3F93}"/>
              </a:ext>
            </a:extLst>
          </p:cNvPr>
          <p:cNvSpPr txBox="1">
            <a:spLocks noGrp="1"/>
          </p:cNvSpPr>
          <p:nvPr>
            <p:ph type="sldNum" sz="quarter" idx="8"/>
          </p:nvPr>
        </p:nvSpPr>
        <p:spPr/>
        <p:txBody>
          <a:bodyPr/>
          <a:lstStyle>
            <a:lvl1pPr>
              <a:defRPr/>
            </a:lvl1pPr>
          </a:lstStyle>
          <a:p>
            <a:pPr lvl="0"/>
            <a:fld id="{057B9524-54E5-43F8-8E57-1D4DFAD98711}" type="slidenum">
              <a:t>‹Nº›</a:t>
            </a:fld>
            <a:endParaRPr lang="es-ES"/>
          </a:p>
        </p:txBody>
      </p:sp>
    </p:spTree>
    <p:extLst>
      <p:ext uri="{BB962C8B-B14F-4D97-AF65-F5344CB8AC3E}">
        <p14:creationId xmlns:p14="http://schemas.microsoft.com/office/powerpoint/2010/main" val="15598853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82E047-69E4-44D1-B8B0-61223CE7DB7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0B19A6D-CDEA-4E97-8E73-5F0C2FDFC1B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800B0EC-6799-411F-A9DC-C5BA72DB3645}"/>
              </a:ext>
            </a:extLst>
          </p:cNvPr>
          <p:cNvSpPr txBox="1">
            <a:spLocks noGrp="1"/>
          </p:cNvSpPr>
          <p:nvPr>
            <p:ph type="dt" sz="half" idx="7"/>
          </p:nvPr>
        </p:nvSpPr>
        <p:spPr/>
        <p:txBody>
          <a:bodyPr/>
          <a:lstStyle>
            <a:lvl1pPr>
              <a:defRPr/>
            </a:lvl1pPr>
          </a:lstStyle>
          <a:p>
            <a:pPr lvl="0"/>
            <a:fld id="{6EC551C4-2050-4DDD-A466-D9DF046BF4A5}" type="datetime1">
              <a:rPr lang="es-ES"/>
              <a:pPr lvl="0"/>
              <a:t>22/12/2020</a:t>
            </a:fld>
            <a:endParaRPr lang="es-ES"/>
          </a:p>
        </p:txBody>
      </p:sp>
      <p:sp>
        <p:nvSpPr>
          <p:cNvPr id="5" name="Marcador de pie de página 4">
            <a:extLst>
              <a:ext uri="{FF2B5EF4-FFF2-40B4-BE49-F238E27FC236}">
                <a16:creationId xmlns:a16="http://schemas.microsoft.com/office/drawing/2014/main" id="{FF85D01B-A6E8-4183-B593-BDB8537B1D0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209FE0-A5B6-4F7F-9071-BD554E0CED7F}"/>
              </a:ext>
            </a:extLst>
          </p:cNvPr>
          <p:cNvSpPr txBox="1">
            <a:spLocks noGrp="1"/>
          </p:cNvSpPr>
          <p:nvPr>
            <p:ph type="sldNum" sz="quarter" idx="8"/>
          </p:nvPr>
        </p:nvSpPr>
        <p:spPr/>
        <p:txBody>
          <a:bodyPr/>
          <a:lstStyle>
            <a:lvl1pPr>
              <a:defRPr/>
            </a:lvl1pPr>
          </a:lstStyle>
          <a:p>
            <a:pPr lvl="0"/>
            <a:fld id="{BA0B0CBB-586D-46BE-842D-1E50378FF5E7}" type="slidenum">
              <a:t>‹Nº›</a:t>
            </a:fld>
            <a:endParaRPr lang="es-ES"/>
          </a:p>
        </p:txBody>
      </p:sp>
    </p:spTree>
    <p:extLst>
      <p:ext uri="{BB962C8B-B14F-4D97-AF65-F5344CB8AC3E}">
        <p14:creationId xmlns:p14="http://schemas.microsoft.com/office/powerpoint/2010/main" val="3804835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DFF815-AFF6-4B53-879E-7C0B9B79373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7660EF5-820B-4A1C-8BC0-78A79CA5B13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5DD75E1-2D6D-4242-B079-E15841D114AE}"/>
              </a:ext>
            </a:extLst>
          </p:cNvPr>
          <p:cNvSpPr txBox="1">
            <a:spLocks noGrp="1"/>
          </p:cNvSpPr>
          <p:nvPr>
            <p:ph type="dt" sz="half" idx="7"/>
          </p:nvPr>
        </p:nvSpPr>
        <p:spPr/>
        <p:txBody>
          <a:bodyPr/>
          <a:lstStyle>
            <a:lvl1pPr>
              <a:defRPr/>
            </a:lvl1pPr>
          </a:lstStyle>
          <a:p>
            <a:pPr lvl="0"/>
            <a:fld id="{CD8910AF-D23B-4C05-A672-A3426BEF5246}" type="datetime1">
              <a:rPr lang="es-ES"/>
              <a:pPr lvl="0"/>
              <a:t>22/12/2020</a:t>
            </a:fld>
            <a:endParaRPr lang="es-ES"/>
          </a:p>
        </p:txBody>
      </p:sp>
      <p:sp>
        <p:nvSpPr>
          <p:cNvPr id="5" name="Marcador de pie de página 4">
            <a:extLst>
              <a:ext uri="{FF2B5EF4-FFF2-40B4-BE49-F238E27FC236}">
                <a16:creationId xmlns:a16="http://schemas.microsoft.com/office/drawing/2014/main" id="{DB1B0286-C65D-4AFE-9A26-E7B6D87B697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CABBDB-B2E1-4577-B8DC-DC0A8B92C3A7}"/>
              </a:ext>
            </a:extLst>
          </p:cNvPr>
          <p:cNvSpPr txBox="1">
            <a:spLocks noGrp="1"/>
          </p:cNvSpPr>
          <p:nvPr>
            <p:ph type="sldNum" sz="quarter" idx="8"/>
          </p:nvPr>
        </p:nvSpPr>
        <p:spPr/>
        <p:txBody>
          <a:bodyPr/>
          <a:lstStyle>
            <a:lvl1pPr>
              <a:defRPr/>
            </a:lvl1pPr>
          </a:lstStyle>
          <a:p>
            <a:pPr lvl="0"/>
            <a:fld id="{B4060C97-8A41-4915-8DAB-6DA1EBC510E8}" type="slidenum">
              <a:t>‹Nº›</a:t>
            </a:fld>
            <a:endParaRPr lang="es-ES"/>
          </a:p>
        </p:txBody>
      </p:sp>
    </p:spTree>
    <p:extLst>
      <p:ext uri="{BB962C8B-B14F-4D97-AF65-F5344CB8AC3E}">
        <p14:creationId xmlns:p14="http://schemas.microsoft.com/office/powerpoint/2010/main" val="1659129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E1174A-CAAC-4918-AC27-DBE9687C1B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C2A2166-362B-4B76-B641-7FEF93B1AB2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AC257E8-6BD3-4909-8ACA-E66DE64989C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5084AD2-E4A8-44FB-AD6C-BD434E7B690B}"/>
              </a:ext>
            </a:extLst>
          </p:cNvPr>
          <p:cNvSpPr txBox="1">
            <a:spLocks noGrp="1"/>
          </p:cNvSpPr>
          <p:nvPr>
            <p:ph type="dt" sz="half" idx="7"/>
          </p:nvPr>
        </p:nvSpPr>
        <p:spPr/>
        <p:txBody>
          <a:bodyPr/>
          <a:lstStyle>
            <a:lvl1pPr>
              <a:defRPr/>
            </a:lvl1pPr>
          </a:lstStyle>
          <a:p>
            <a:pPr lvl="0"/>
            <a:fld id="{F72B8B7F-F091-4D53-8D0A-560892090847}" type="datetime1">
              <a:rPr lang="es-ES"/>
              <a:pPr lvl="0"/>
              <a:t>22/12/2020</a:t>
            </a:fld>
            <a:endParaRPr lang="es-ES"/>
          </a:p>
        </p:txBody>
      </p:sp>
      <p:sp>
        <p:nvSpPr>
          <p:cNvPr id="6" name="Marcador de pie de página 5">
            <a:extLst>
              <a:ext uri="{FF2B5EF4-FFF2-40B4-BE49-F238E27FC236}">
                <a16:creationId xmlns:a16="http://schemas.microsoft.com/office/drawing/2014/main" id="{364468C6-3F27-483E-A83A-F7FF9E15ADF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94A605-77E7-4F3B-9F58-F8E8E65463A9}"/>
              </a:ext>
            </a:extLst>
          </p:cNvPr>
          <p:cNvSpPr txBox="1">
            <a:spLocks noGrp="1"/>
          </p:cNvSpPr>
          <p:nvPr>
            <p:ph type="sldNum" sz="quarter" idx="8"/>
          </p:nvPr>
        </p:nvSpPr>
        <p:spPr/>
        <p:txBody>
          <a:bodyPr/>
          <a:lstStyle>
            <a:lvl1pPr>
              <a:defRPr/>
            </a:lvl1pPr>
          </a:lstStyle>
          <a:p>
            <a:pPr lvl="0"/>
            <a:fld id="{5FFF083C-66DB-477F-AFA3-7794B0A57492}" type="slidenum">
              <a:t>‹Nº›</a:t>
            </a:fld>
            <a:endParaRPr lang="es-ES"/>
          </a:p>
        </p:txBody>
      </p:sp>
    </p:spTree>
    <p:extLst>
      <p:ext uri="{BB962C8B-B14F-4D97-AF65-F5344CB8AC3E}">
        <p14:creationId xmlns:p14="http://schemas.microsoft.com/office/powerpoint/2010/main" val="2027317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DA1728-8B9E-498D-AF17-0219E827D89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DFBB432-E927-4F7E-9D3F-E8FD1574B33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4FAE3AA-A09F-4726-B839-43FA21EDD6A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7A93406-858A-413F-8A39-10E582B311B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47D1727-34DF-4EED-BFBA-7744F4904CA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FA3D0F4-9E12-4A1F-A205-D753759209C9}"/>
              </a:ext>
            </a:extLst>
          </p:cNvPr>
          <p:cNvSpPr txBox="1">
            <a:spLocks noGrp="1"/>
          </p:cNvSpPr>
          <p:nvPr>
            <p:ph type="dt" sz="half" idx="7"/>
          </p:nvPr>
        </p:nvSpPr>
        <p:spPr/>
        <p:txBody>
          <a:bodyPr/>
          <a:lstStyle>
            <a:lvl1pPr>
              <a:defRPr/>
            </a:lvl1pPr>
          </a:lstStyle>
          <a:p>
            <a:pPr lvl="0"/>
            <a:fld id="{051B9CE9-9A35-4231-96EA-BAD231A5B24C}" type="datetime1">
              <a:rPr lang="es-ES"/>
              <a:pPr lvl="0"/>
              <a:t>22/12/2020</a:t>
            </a:fld>
            <a:endParaRPr lang="es-ES"/>
          </a:p>
        </p:txBody>
      </p:sp>
      <p:sp>
        <p:nvSpPr>
          <p:cNvPr id="8" name="Marcador de pie de página 7">
            <a:extLst>
              <a:ext uri="{FF2B5EF4-FFF2-40B4-BE49-F238E27FC236}">
                <a16:creationId xmlns:a16="http://schemas.microsoft.com/office/drawing/2014/main" id="{5F0F5936-3EC5-414A-B062-EA02ECE43AE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79F0E2B-7D9A-4DD2-ABB4-133A0CEEE7B6}"/>
              </a:ext>
            </a:extLst>
          </p:cNvPr>
          <p:cNvSpPr txBox="1">
            <a:spLocks noGrp="1"/>
          </p:cNvSpPr>
          <p:nvPr>
            <p:ph type="sldNum" sz="quarter" idx="8"/>
          </p:nvPr>
        </p:nvSpPr>
        <p:spPr/>
        <p:txBody>
          <a:bodyPr/>
          <a:lstStyle>
            <a:lvl1pPr>
              <a:defRPr/>
            </a:lvl1pPr>
          </a:lstStyle>
          <a:p>
            <a:pPr lvl="0"/>
            <a:fld id="{CE2D50F3-C090-4520-9254-BB911504CAD7}" type="slidenum">
              <a:t>‹Nº›</a:t>
            </a:fld>
            <a:endParaRPr lang="es-ES"/>
          </a:p>
        </p:txBody>
      </p:sp>
    </p:spTree>
    <p:extLst>
      <p:ext uri="{BB962C8B-B14F-4D97-AF65-F5344CB8AC3E}">
        <p14:creationId xmlns:p14="http://schemas.microsoft.com/office/powerpoint/2010/main" val="1625922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5B84D2-99FB-4AF9-B99A-E1DE42F9E3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00BED67-89C5-430E-8D8A-419EAC7ABE10}"/>
              </a:ext>
            </a:extLst>
          </p:cNvPr>
          <p:cNvSpPr txBox="1">
            <a:spLocks noGrp="1"/>
          </p:cNvSpPr>
          <p:nvPr>
            <p:ph type="dt" sz="half" idx="7"/>
          </p:nvPr>
        </p:nvSpPr>
        <p:spPr/>
        <p:txBody>
          <a:bodyPr/>
          <a:lstStyle>
            <a:lvl1pPr>
              <a:defRPr/>
            </a:lvl1pPr>
          </a:lstStyle>
          <a:p>
            <a:pPr lvl="0"/>
            <a:fld id="{30D84D25-79DD-4B41-859D-369B9C53FBEA}" type="datetime1">
              <a:rPr lang="es-ES"/>
              <a:pPr lvl="0"/>
              <a:t>22/12/2020</a:t>
            </a:fld>
            <a:endParaRPr lang="es-ES"/>
          </a:p>
        </p:txBody>
      </p:sp>
      <p:sp>
        <p:nvSpPr>
          <p:cNvPr id="4" name="Marcador de pie de página 3">
            <a:extLst>
              <a:ext uri="{FF2B5EF4-FFF2-40B4-BE49-F238E27FC236}">
                <a16:creationId xmlns:a16="http://schemas.microsoft.com/office/drawing/2014/main" id="{C16F9974-1BF7-4A1A-AAE6-DBC194CE52F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AA2AC27-FB8A-4FCA-AE26-33CA6778E74D}"/>
              </a:ext>
            </a:extLst>
          </p:cNvPr>
          <p:cNvSpPr txBox="1">
            <a:spLocks noGrp="1"/>
          </p:cNvSpPr>
          <p:nvPr>
            <p:ph type="sldNum" sz="quarter" idx="8"/>
          </p:nvPr>
        </p:nvSpPr>
        <p:spPr/>
        <p:txBody>
          <a:bodyPr/>
          <a:lstStyle>
            <a:lvl1pPr>
              <a:defRPr/>
            </a:lvl1pPr>
          </a:lstStyle>
          <a:p>
            <a:pPr lvl="0"/>
            <a:fld id="{DD5573B9-8829-4476-BA1A-0622FE3CB1A1}" type="slidenum">
              <a:t>‹Nº›</a:t>
            </a:fld>
            <a:endParaRPr lang="es-ES"/>
          </a:p>
        </p:txBody>
      </p:sp>
    </p:spTree>
    <p:extLst>
      <p:ext uri="{BB962C8B-B14F-4D97-AF65-F5344CB8AC3E}">
        <p14:creationId xmlns:p14="http://schemas.microsoft.com/office/powerpoint/2010/main" val="699836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794B07E-D42A-4F6C-9AE8-605E51D50928}"/>
              </a:ext>
            </a:extLst>
          </p:cNvPr>
          <p:cNvSpPr txBox="1">
            <a:spLocks noGrp="1"/>
          </p:cNvSpPr>
          <p:nvPr>
            <p:ph type="dt" sz="half" idx="7"/>
          </p:nvPr>
        </p:nvSpPr>
        <p:spPr/>
        <p:txBody>
          <a:bodyPr/>
          <a:lstStyle>
            <a:lvl1pPr>
              <a:defRPr/>
            </a:lvl1pPr>
          </a:lstStyle>
          <a:p>
            <a:pPr lvl="0"/>
            <a:fld id="{A6667173-F3C9-4BF2-902A-79EF1A27A5FC}" type="datetime1">
              <a:rPr lang="es-ES"/>
              <a:pPr lvl="0"/>
              <a:t>22/12/2020</a:t>
            </a:fld>
            <a:endParaRPr lang="es-ES"/>
          </a:p>
        </p:txBody>
      </p:sp>
      <p:sp>
        <p:nvSpPr>
          <p:cNvPr id="3" name="Marcador de pie de página 2">
            <a:extLst>
              <a:ext uri="{FF2B5EF4-FFF2-40B4-BE49-F238E27FC236}">
                <a16:creationId xmlns:a16="http://schemas.microsoft.com/office/drawing/2014/main" id="{F46E141C-43DA-419B-A17A-2D43A4F48CB5}"/>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39719D2-4B64-48F0-A2ED-1E4E7D2D7046}"/>
              </a:ext>
            </a:extLst>
          </p:cNvPr>
          <p:cNvSpPr txBox="1">
            <a:spLocks noGrp="1"/>
          </p:cNvSpPr>
          <p:nvPr>
            <p:ph type="sldNum" sz="quarter" idx="8"/>
          </p:nvPr>
        </p:nvSpPr>
        <p:spPr/>
        <p:txBody>
          <a:bodyPr/>
          <a:lstStyle>
            <a:lvl1pPr>
              <a:defRPr/>
            </a:lvl1pPr>
          </a:lstStyle>
          <a:p>
            <a:pPr lvl="0"/>
            <a:fld id="{D779D277-2F97-40E1-857F-8A87C93BEE07}" type="slidenum">
              <a:t>‹Nº›</a:t>
            </a:fld>
            <a:endParaRPr lang="es-ES"/>
          </a:p>
        </p:txBody>
      </p:sp>
    </p:spTree>
    <p:extLst>
      <p:ext uri="{BB962C8B-B14F-4D97-AF65-F5344CB8AC3E}">
        <p14:creationId xmlns:p14="http://schemas.microsoft.com/office/powerpoint/2010/main" val="212396620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B9C79DB-32E3-4F80-A2F8-E2CD7EB20B6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0623212-799D-4E00-83FD-9E82C3330CB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AAA0241-DFBE-4CC1-9C54-0DF0AD6FFDB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FA225C-C309-4A8E-B2DA-C832678D958B}"/>
              </a:ext>
            </a:extLst>
          </p:cNvPr>
          <p:cNvSpPr txBox="1">
            <a:spLocks noGrp="1"/>
          </p:cNvSpPr>
          <p:nvPr>
            <p:ph type="dt" sz="half" idx="7"/>
          </p:nvPr>
        </p:nvSpPr>
        <p:spPr/>
        <p:txBody>
          <a:bodyPr/>
          <a:lstStyle>
            <a:lvl1pPr>
              <a:defRPr/>
            </a:lvl1pPr>
          </a:lstStyle>
          <a:p>
            <a:pPr lvl="0"/>
            <a:fld id="{05B9261F-63B3-43EC-B8B8-329BA8E17B89}" type="datetime1">
              <a:rPr lang="es-ES"/>
              <a:pPr lvl="0"/>
              <a:t>22/12/2020</a:t>
            </a:fld>
            <a:endParaRPr lang="es-ES"/>
          </a:p>
        </p:txBody>
      </p:sp>
      <p:sp>
        <p:nvSpPr>
          <p:cNvPr id="6" name="Marcador de pie de página 5">
            <a:extLst>
              <a:ext uri="{FF2B5EF4-FFF2-40B4-BE49-F238E27FC236}">
                <a16:creationId xmlns:a16="http://schemas.microsoft.com/office/drawing/2014/main" id="{F5E48086-4CF7-48CE-B850-E2D6DCB63F5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4047E27-709D-4DDD-AB48-29E7E3562233}"/>
              </a:ext>
            </a:extLst>
          </p:cNvPr>
          <p:cNvSpPr txBox="1">
            <a:spLocks noGrp="1"/>
          </p:cNvSpPr>
          <p:nvPr>
            <p:ph type="sldNum" sz="quarter" idx="8"/>
          </p:nvPr>
        </p:nvSpPr>
        <p:spPr/>
        <p:txBody>
          <a:bodyPr/>
          <a:lstStyle>
            <a:lvl1pPr>
              <a:defRPr/>
            </a:lvl1pPr>
          </a:lstStyle>
          <a:p>
            <a:pPr lvl="0"/>
            <a:fld id="{06EBEBCE-F3A7-4164-9DBF-E925F885FF50}" type="slidenum">
              <a:t>‹Nº›</a:t>
            </a:fld>
            <a:endParaRPr lang="es-ES"/>
          </a:p>
        </p:txBody>
      </p:sp>
    </p:spTree>
    <p:extLst>
      <p:ext uri="{BB962C8B-B14F-4D97-AF65-F5344CB8AC3E}">
        <p14:creationId xmlns:p14="http://schemas.microsoft.com/office/powerpoint/2010/main" val="2726137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2421EB-7479-4BDE-9CC2-CD547397339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D25C7EE-7BA4-4B83-BB62-36754CF081B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D5D3790-75DB-41C8-ACE0-95C4781D587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492FE99-2A46-466F-BD97-4E107AF830B1}"/>
              </a:ext>
            </a:extLst>
          </p:cNvPr>
          <p:cNvSpPr txBox="1">
            <a:spLocks noGrp="1"/>
          </p:cNvSpPr>
          <p:nvPr>
            <p:ph type="dt" sz="half" idx="7"/>
          </p:nvPr>
        </p:nvSpPr>
        <p:spPr/>
        <p:txBody>
          <a:bodyPr/>
          <a:lstStyle>
            <a:lvl1pPr>
              <a:defRPr/>
            </a:lvl1pPr>
          </a:lstStyle>
          <a:p>
            <a:pPr lvl="0"/>
            <a:fld id="{9D296229-55CB-4D57-A5F9-30150A67516E}" type="datetime1">
              <a:rPr lang="es-ES"/>
              <a:pPr lvl="0"/>
              <a:t>22/12/2020</a:t>
            </a:fld>
            <a:endParaRPr lang="es-ES"/>
          </a:p>
        </p:txBody>
      </p:sp>
      <p:sp>
        <p:nvSpPr>
          <p:cNvPr id="6" name="Marcador de pie de página 5">
            <a:extLst>
              <a:ext uri="{FF2B5EF4-FFF2-40B4-BE49-F238E27FC236}">
                <a16:creationId xmlns:a16="http://schemas.microsoft.com/office/drawing/2014/main" id="{B1CE9583-23ED-43C6-ADC7-39A99BAE2E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B025CDB-E370-497F-BBC0-3008A31C4818}"/>
              </a:ext>
            </a:extLst>
          </p:cNvPr>
          <p:cNvSpPr txBox="1">
            <a:spLocks noGrp="1"/>
          </p:cNvSpPr>
          <p:nvPr>
            <p:ph type="sldNum" sz="quarter" idx="8"/>
          </p:nvPr>
        </p:nvSpPr>
        <p:spPr/>
        <p:txBody>
          <a:bodyPr/>
          <a:lstStyle>
            <a:lvl1pPr>
              <a:defRPr/>
            </a:lvl1pPr>
          </a:lstStyle>
          <a:p>
            <a:pPr lvl="0"/>
            <a:fld id="{5F123849-995A-46E5-8C6E-A7E73A85E6BE}" type="slidenum">
              <a:t>‹Nº›</a:t>
            </a:fld>
            <a:endParaRPr lang="es-ES"/>
          </a:p>
        </p:txBody>
      </p:sp>
    </p:spTree>
    <p:extLst>
      <p:ext uri="{BB962C8B-B14F-4D97-AF65-F5344CB8AC3E}">
        <p14:creationId xmlns:p14="http://schemas.microsoft.com/office/powerpoint/2010/main" val="1388118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67DD90-9740-466F-85BD-01757B095F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A4E8D74-59BE-4D81-B0FE-2A001F7B67E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9A353CC-0AB8-492B-8E81-2D67786363AB}"/>
              </a:ext>
            </a:extLst>
          </p:cNvPr>
          <p:cNvSpPr txBox="1">
            <a:spLocks noGrp="1"/>
          </p:cNvSpPr>
          <p:nvPr>
            <p:ph type="dt" sz="half" idx="7"/>
          </p:nvPr>
        </p:nvSpPr>
        <p:spPr/>
        <p:txBody>
          <a:bodyPr/>
          <a:lstStyle>
            <a:lvl1pPr>
              <a:defRPr/>
            </a:lvl1pPr>
          </a:lstStyle>
          <a:p>
            <a:pPr lvl="0"/>
            <a:fld id="{C972C610-236D-4183-922F-9DECCA5048D1}" type="datetime1">
              <a:rPr lang="es-ES"/>
              <a:pPr lvl="0"/>
              <a:t>22/12/2020</a:t>
            </a:fld>
            <a:endParaRPr lang="es-ES"/>
          </a:p>
        </p:txBody>
      </p:sp>
      <p:sp>
        <p:nvSpPr>
          <p:cNvPr id="5" name="Marcador de pie de página 4">
            <a:extLst>
              <a:ext uri="{FF2B5EF4-FFF2-40B4-BE49-F238E27FC236}">
                <a16:creationId xmlns:a16="http://schemas.microsoft.com/office/drawing/2014/main" id="{5EAEB897-1CCB-43E0-8ECC-498231BFE2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2D5A29E-7146-412C-916B-4BFB2B71F747}"/>
              </a:ext>
            </a:extLst>
          </p:cNvPr>
          <p:cNvSpPr txBox="1">
            <a:spLocks noGrp="1"/>
          </p:cNvSpPr>
          <p:nvPr>
            <p:ph type="sldNum" sz="quarter" idx="8"/>
          </p:nvPr>
        </p:nvSpPr>
        <p:spPr/>
        <p:txBody>
          <a:bodyPr/>
          <a:lstStyle>
            <a:lvl1pPr>
              <a:defRPr/>
            </a:lvl1pPr>
          </a:lstStyle>
          <a:p>
            <a:pPr lvl="0"/>
            <a:fld id="{1AD80DF1-EA51-4253-80C5-0E764EE301BF}" type="slidenum">
              <a:t>‹Nº›</a:t>
            </a:fld>
            <a:endParaRPr lang="es-ES"/>
          </a:p>
        </p:txBody>
      </p:sp>
    </p:spTree>
    <p:extLst>
      <p:ext uri="{BB962C8B-B14F-4D97-AF65-F5344CB8AC3E}">
        <p14:creationId xmlns:p14="http://schemas.microsoft.com/office/powerpoint/2010/main" val="1050202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3252C38-643E-438E-A5F4-A7E6FEC1AF4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DA83CD7-A73F-4A65-87BF-B293FA1BE5D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FAB6E8C-280C-4597-B5DD-103F82CDC3FA}"/>
              </a:ext>
            </a:extLst>
          </p:cNvPr>
          <p:cNvSpPr txBox="1">
            <a:spLocks noGrp="1"/>
          </p:cNvSpPr>
          <p:nvPr>
            <p:ph type="dt" sz="half" idx="7"/>
          </p:nvPr>
        </p:nvSpPr>
        <p:spPr/>
        <p:txBody>
          <a:bodyPr/>
          <a:lstStyle>
            <a:lvl1pPr>
              <a:defRPr/>
            </a:lvl1pPr>
          </a:lstStyle>
          <a:p>
            <a:pPr lvl="0"/>
            <a:fld id="{0DF226BD-C702-40C9-AF70-768C649FC3D5}" type="datetime1">
              <a:rPr lang="es-ES"/>
              <a:pPr lvl="0"/>
              <a:t>22/12/2020</a:t>
            </a:fld>
            <a:endParaRPr lang="es-ES"/>
          </a:p>
        </p:txBody>
      </p:sp>
      <p:sp>
        <p:nvSpPr>
          <p:cNvPr id="5" name="Marcador de pie de página 4">
            <a:extLst>
              <a:ext uri="{FF2B5EF4-FFF2-40B4-BE49-F238E27FC236}">
                <a16:creationId xmlns:a16="http://schemas.microsoft.com/office/drawing/2014/main" id="{D4BF19EF-2984-4DB4-8C06-139CCD175E2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A463D7-F70E-4186-B6B9-96B6A537CDB1}"/>
              </a:ext>
            </a:extLst>
          </p:cNvPr>
          <p:cNvSpPr txBox="1">
            <a:spLocks noGrp="1"/>
          </p:cNvSpPr>
          <p:nvPr>
            <p:ph type="sldNum" sz="quarter" idx="8"/>
          </p:nvPr>
        </p:nvSpPr>
        <p:spPr/>
        <p:txBody>
          <a:bodyPr/>
          <a:lstStyle>
            <a:lvl1pPr>
              <a:defRPr/>
            </a:lvl1pPr>
          </a:lstStyle>
          <a:p>
            <a:pPr lvl="0"/>
            <a:fld id="{4ED424C7-9987-4E6C-BF38-6C0B45B6B8E2}" type="slidenum">
              <a:t>‹Nº›</a:t>
            </a:fld>
            <a:endParaRPr lang="es-ES"/>
          </a:p>
        </p:txBody>
      </p:sp>
    </p:spTree>
    <p:extLst>
      <p:ext uri="{BB962C8B-B14F-4D97-AF65-F5344CB8AC3E}">
        <p14:creationId xmlns:p14="http://schemas.microsoft.com/office/powerpoint/2010/main" val="3757384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3024D0-B443-422E-B18B-6F8E43EEC75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2EFCC80-C5D7-49B7-8AAF-67BBD895818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8829408-2BDE-48DF-BA25-DD9D36F7CBD7}"/>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7E6AE41-2349-45C8-9AA2-6F2E27F7CD2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E549566-91DD-478E-BC98-6B5395AEA63D}"/>
              </a:ext>
            </a:extLst>
          </p:cNvPr>
          <p:cNvSpPr txBox="1">
            <a:spLocks noGrp="1"/>
          </p:cNvSpPr>
          <p:nvPr>
            <p:ph type="sldNum" sz="quarter" idx="8"/>
          </p:nvPr>
        </p:nvSpPr>
        <p:spPr/>
        <p:txBody>
          <a:bodyPr/>
          <a:lstStyle>
            <a:lvl1pPr>
              <a:defRPr sz="1400"/>
            </a:lvl1pPr>
          </a:lstStyle>
          <a:p>
            <a:pPr lvl="0"/>
            <a:fld id="{1939DB0C-7B69-49B1-A899-B877A4E1FC7C}" type="slidenum">
              <a:t>‹Nº›</a:t>
            </a:fld>
            <a:endParaRPr lang="es-ES"/>
          </a:p>
        </p:txBody>
      </p:sp>
    </p:spTree>
    <p:extLst>
      <p:ext uri="{BB962C8B-B14F-4D97-AF65-F5344CB8AC3E}">
        <p14:creationId xmlns:p14="http://schemas.microsoft.com/office/powerpoint/2010/main" val="403503743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F53968-E618-4E3D-951D-540DB28DEC44}"/>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F291687-9273-4C5D-BEA7-8F17AB6C429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9292E33-FD35-4ECB-AC8B-3B2650C93AC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81272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4D3FA24-7CC8-4DBB-ABA7-0E2F0E6647B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910E78C-4F8D-4B23-B13E-D1A257413C3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4B17EB-E896-4CAD-9887-7A153D8FB33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64EE009-9FD1-4BAE-ACC9-C4C2A7D112E4}" type="datetime1">
              <a:rPr lang="es-ES"/>
              <a:pPr lvl="0"/>
              <a:t>22/12/2020</a:t>
            </a:fld>
            <a:endParaRPr lang="es-ES"/>
          </a:p>
        </p:txBody>
      </p:sp>
      <p:sp>
        <p:nvSpPr>
          <p:cNvPr id="5" name="Marcador de pie de página 4">
            <a:extLst>
              <a:ext uri="{FF2B5EF4-FFF2-40B4-BE49-F238E27FC236}">
                <a16:creationId xmlns:a16="http://schemas.microsoft.com/office/drawing/2014/main" id="{75565FDB-4996-41C0-B66E-0AB168945FE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67CCD78-15F5-4CEB-8E95-406F863538B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246D498-6B4A-43CE-9F75-66790D832F6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D640FA-44F8-4E00-8FCE-F32DB6EBBD7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5F99401-6DE5-43E1-BCEE-CEA62469CE5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16B9A8D7-1E43-41A3-A620-99B7EF25BF7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67741E0-FA7A-4E8F-8BCF-93EC205E8FF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FADB0E3-8403-4A0C-9523-6F048D40A50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1CB68E0-CBBA-42DE-860C-5869E4547F6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2304984C-0913-460E-BF40-03B756D48C5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1632133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24B1C26-1A7D-4A64-815C-5296DB137C15}"/>
              </a:ext>
            </a:extLst>
          </p:cNvPr>
          <p:cNvSpPr txBox="1"/>
          <p:nvPr/>
        </p:nvSpPr>
        <p:spPr>
          <a:xfrm>
            <a:off x="79900" y="2565650"/>
            <a:ext cx="121120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COLEGIATA DE SANTA MARÍA LA MAYOR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BOLEA · HUESCA · ARAGÓN · ESPAÑA</a:t>
            </a:r>
            <a:endParaRPr lang="es-ES" sz="2800" b="0" i="0" u="none" strike="noStrike" kern="1200" cap="none" spc="0" baseline="0">
              <a:solidFill>
                <a:srgbClr val="FFFFFF"/>
              </a:solidFill>
              <a:uFillTx/>
              <a:latin typeface="Calibri"/>
            </a:endParaRPr>
          </a:p>
        </p:txBody>
      </p:sp>
      <p:pic>
        <p:nvPicPr>
          <p:cNvPr id="3" name="04 Miserere Mei Deus-Allegri">
            <a:extLst>
              <a:ext uri="{FF2B5EF4-FFF2-40B4-BE49-F238E27FC236}">
                <a16:creationId xmlns:a16="http://schemas.microsoft.com/office/drawing/2014/main" id="{32821CC3-FA78-4ECC-A1BE-42D788CDB55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9061" y="55339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FFAA62-6F45-40A4-9357-28D98C2B2BCB}"/>
              </a:ext>
            </a:extLst>
          </p:cNvPr>
          <p:cNvPicPr>
            <a:picLocks noChangeAspect="1"/>
          </p:cNvPicPr>
          <p:nvPr/>
        </p:nvPicPr>
        <p:blipFill>
          <a:blip r:embed="rId3"/>
          <a:stretch>
            <a:fillRect/>
          </a:stretch>
        </p:blipFill>
        <p:spPr>
          <a:xfrm>
            <a:off x="0" y="0"/>
            <a:ext cx="12191996" cy="686507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220FBBB-8537-4966-AE9B-0ED7496BAFED}"/>
              </a:ext>
            </a:extLst>
          </p:cNvPr>
          <p:cNvSpPr txBox="1"/>
          <p:nvPr/>
        </p:nvSpPr>
        <p:spPr>
          <a:xfrm>
            <a:off x="1358286" y="1961964"/>
            <a:ext cx="9463601"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colegiata de Santa María la Mayor es una iglesia gótica del siglo XVI sita en Bolea, en la provincia de Huesca, Aragón, España. Se encuentra en los terrenos del antiguo castillo-palacio árabe que servía de defensa de Al-Ándalus frente a los reinos cristianos del norte. En la torre y las base de algunos muros todavía se conservan restos de este edificio. En este terreno también hubo una iglesia románica anterior, de la que la colegiata aprovechó los cimientos. Desde su construcción fue Priorato de la Capilla Real de Montearagón hasta 1571, año en el que pasa a formar parte de la diócesis de Huesca, ya como colegiata.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Construida entre 1541 y 1559 según un proyecto de Pedro de Irazábal, es una iglesia gótica de transición al renacimiento de carácter marcadamente aragonés. Siguiendo el ejemplo de La Seo de Zaragoza y la catedral de Barbastro, es una iglesia de salón de planta cuadrada de tres naves de igual altura separadas por arcos de medio punto y apuntados.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08BD6E-DB0F-46A5-95B1-D10906F5565A}"/>
              </a:ext>
            </a:extLst>
          </p:cNvPr>
          <p:cNvPicPr>
            <a:picLocks noChangeAspect="1"/>
          </p:cNvPicPr>
          <p:nvPr/>
        </p:nvPicPr>
        <p:blipFill>
          <a:blip r:embed="rId3"/>
          <a:stretch>
            <a:fillRect/>
          </a:stretch>
        </p:blipFill>
        <p:spPr>
          <a:xfrm>
            <a:off x="0" y="0"/>
            <a:ext cx="12191996" cy="692855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CC41AE-E839-429C-95FB-3E5A6F9490FB}"/>
              </a:ext>
            </a:extLst>
          </p:cNvPr>
          <p:cNvPicPr>
            <a:picLocks noChangeAspect="1"/>
          </p:cNvPicPr>
          <p:nvPr/>
        </p:nvPicPr>
        <p:blipFill>
          <a:blip r:embed="rId2"/>
          <a:stretch>
            <a:fillRect/>
          </a:stretch>
        </p:blipFill>
        <p:spPr>
          <a:xfrm>
            <a:off x="0" y="0"/>
            <a:ext cx="12191996" cy="772922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6C1B8A-B6D1-4AFE-8B4A-F18412005C68}"/>
              </a:ext>
            </a:extLst>
          </p:cNvPr>
          <p:cNvPicPr>
            <a:picLocks noChangeAspect="1"/>
          </p:cNvPicPr>
          <p:nvPr/>
        </p:nvPicPr>
        <p:blipFill>
          <a:blip r:embed="rId2"/>
          <a:stretch>
            <a:fillRect/>
          </a:stretch>
        </p:blipFill>
        <p:spPr>
          <a:xfrm>
            <a:off x="896642" y="0"/>
            <a:ext cx="10333606" cy="689251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7359C6-D11D-4B8A-8D0F-B37E824FCEA1}"/>
              </a:ext>
            </a:extLst>
          </p:cNvPr>
          <p:cNvPicPr>
            <a:picLocks noChangeAspect="1"/>
          </p:cNvPicPr>
          <p:nvPr/>
        </p:nvPicPr>
        <p:blipFill>
          <a:blip r:embed="rId2"/>
          <a:stretch>
            <a:fillRect/>
          </a:stretch>
        </p:blipFill>
        <p:spPr>
          <a:xfrm>
            <a:off x="3270571" y="0"/>
            <a:ext cx="565085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3C6734-8D70-4131-BE4B-D8630D1464C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26E3B2-E24C-4535-9780-5DA886B64983}"/>
              </a:ext>
            </a:extLst>
          </p:cNvPr>
          <p:cNvPicPr>
            <a:picLocks noChangeAspect="1"/>
          </p:cNvPicPr>
          <p:nvPr/>
        </p:nvPicPr>
        <p:blipFill>
          <a:blip r:embed="rId2"/>
          <a:stretch>
            <a:fillRect/>
          </a:stretch>
        </p:blipFill>
        <p:spPr>
          <a:xfrm>
            <a:off x="0" y="0"/>
            <a:ext cx="6931152" cy="7324078"/>
          </a:xfrm>
          <a:prstGeom prst="rect">
            <a:avLst/>
          </a:prstGeom>
          <a:noFill/>
          <a:ln cap="flat">
            <a:noFill/>
          </a:ln>
        </p:spPr>
      </p:pic>
      <p:pic>
        <p:nvPicPr>
          <p:cNvPr id="3" name="Imagen 4">
            <a:extLst>
              <a:ext uri="{FF2B5EF4-FFF2-40B4-BE49-F238E27FC236}">
                <a16:creationId xmlns:a16="http://schemas.microsoft.com/office/drawing/2014/main" id="{8528F0B5-70C9-41DD-833E-DC3BDB493901}"/>
              </a:ext>
            </a:extLst>
          </p:cNvPr>
          <p:cNvPicPr>
            <a:picLocks noChangeAspect="1"/>
          </p:cNvPicPr>
          <p:nvPr/>
        </p:nvPicPr>
        <p:blipFill>
          <a:blip r:embed="rId3"/>
          <a:stretch>
            <a:fillRect/>
          </a:stretch>
        </p:blipFill>
        <p:spPr>
          <a:xfrm>
            <a:off x="7634801" y="0"/>
            <a:ext cx="4557205" cy="685453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72523A-E97B-46BD-97F3-B55BD1CD28E1}"/>
              </a:ext>
            </a:extLst>
          </p:cNvPr>
          <p:cNvPicPr>
            <a:picLocks noChangeAspect="1"/>
          </p:cNvPicPr>
          <p:nvPr/>
        </p:nvPicPr>
        <p:blipFill>
          <a:blip r:embed="rId2"/>
          <a:stretch>
            <a:fillRect/>
          </a:stretch>
        </p:blipFill>
        <p:spPr>
          <a:xfrm>
            <a:off x="932157" y="19970"/>
            <a:ext cx="10298100" cy="687336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4F4CDA-4A34-4960-BA19-39F8F820CF31}"/>
              </a:ext>
            </a:extLst>
          </p:cNvPr>
          <p:cNvPicPr>
            <a:picLocks noChangeAspect="1"/>
          </p:cNvPicPr>
          <p:nvPr/>
        </p:nvPicPr>
        <p:blipFill>
          <a:blip r:embed="rId2"/>
          <a:stretch>
            <a:fillRect/>
          </a:stretch>
        </p:blipFill>
        <p:spPr>
          <a:xfrm>
            <a:off x="896642" y="0"/>
            <a:ext cx="10360243" cy="6893698"/>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80778E-ABD4-4827-BA98-9607FE87A011}"/>
              </a:ext>
            </a:extLst>
          </p:cNvPr>
          <p:cNvPicPr>
            <a:picLocks noChangeAspect="1"/>
          </p:cNvPicPr>
          <p:nvPr/>
        </p:nvPicPr>
        <p:blipFill>
          <a:blip r:embed="rId2"/>
          <a:stretch>
            <a:fillRect/>
          </a:stretch>
        </p:blipFill>
        <p:spPr>
          <a:xfrm>
            <a:off x="878893" y="0"/>
            <a:ext cx="1032129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3BD7B2-1691-49CA-B3BE-2B7F414D4A95}"/>
              </a:ext>
            </a:extLst>
          </p:cNvPr>
          <p:cNvPicPr>
            <a:picLocks noChangeAspect="1"/>
          </p:cNvPicPr>
          <p:nvPr/>
        </p:nvPicPr>
        <p:blipFill>
          <a:blip r:embed="rId2"/>
          <a:stretch>
            <a:fillRect/>
          </a:stretch>
        </p:blipFill>
        <p:spPr>
          <a:xfrm>
            <a:off x="938540" y="0"/>
            <a:ext cx="1032129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AB4FBA-7DCE-488E-ABA9-C4991E8548BE}"/>
              </a:ext>
            </a:extLst>
          </p:cNvPr>
          <p:cNvPicPr>
            <a:picLocks noChangeAspect="1"/>
          </p:cNvPicPr>
          <p:nvPr/>
        </p:nvPicPr>
        <p:blipFill>
          <a:blip r:embed="rId2"/>
          <a:stretch>
            <a:fillRect/>
          </a:stretch>
        </p:blipFill>
        <p:spPr>
          <a:xfrm>
            <a:off x="809445" y="0"/>
            <a:ext cx="1048870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62E7AA-7BE8-43F2-84F3-1F1B149D21CF}"/>
              </a:ext>
            </a:extLst>
          </p:cNvPr>
          <p:cNvPicPr>
            <a:picLocks noChangeAspect="1"/>
          </p:cNvPicPr>
          <p:nvPr/>
        </p:nvPicPr>
        <p:blipFill>
          <a:blip r:embed="rId2"/>
          <a:stretch>
            <a:fillRect/>
          </a:stretch>
        </p:blipFill>
        <p:spPr>
          <a:xfrm>
            <a:off x="995635"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1989295-D378-420E-AB14-FD6070729E84}"/>
              </a:ext>
            </a:extLst>
          </p:cNvPr>
          <p:cNvPicPr>
            <a:picLocks noChangeAspect="1"/>
          </p:cNvPicPr>
          <p:nvPr/>
        </p:nvPicPr>
        <p:blipFill>
          <a:blip r:embed="rId2"/>
          <a:stretch>
            <a:fillRect/>
          </a:stretch>
        </p:blipFill>
        <p:spPr>
          <a:xfrm>
            <a:off x="2674903" y="0"/>
            <a:ext cx="678006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A602DE-6C3D-4F36-B073-30C13F2BC961}"/>
              </a:ext>
            </a:extLst>
          </p:cNvPr>
          <p:cNvPicPr>
            <a:picLocks noChangeAspect="1"/>
          </p:cNvPicPr>
          <p:nvPr/>
        </p:nvPicPr>
        <p:blipFill>
          <a:blip r:embed="rId2"/>
          <a:stretch>
            <a:fillRect/>
          </a:stretch>
        </p:blipFill>
        <p:spPr>
          <a:xfrm>
            <a:off x="914308" y="0"/>
            <a:ext cx="1030356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74F985-3C78-4C1A-B22F-34EE0599A135}"/>
              </a:ext>
            </a:extLst>
          </p:cNvPr>
          <p:cNvPicPr>
            <a:picLocks noChangeAspect="1"/>
          </p:cNvPicPr>
          <p:nvPr/>
        </p:nvPicPr>
        <p:blipFill>
          <a:blip r:embed="rId2"/>
          <a:stretch>
            <a:fillRect/>
          </a:stretch>
        </p:blipFill>
        <p:spPr>
          <a:xfrm>
            <a:off x="3072786" y="0"/>
            <a:ext cx="6026042"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6605E1-0380-4DAD-AA6E-F27795C8C715}"/>
              </a:ext>
            </a:extLst>
          </p:cNvPr>
          <p:cNvPicPr>
            <a:picLocks noChangeAspect="1"/>
          </p:cNvPicPr>
          <p:nvPr/>
        </p:nvPicPr>
        <p:blipFill>
          <a:blip r:embed="rId2"/>
          <a:stretch>
            <a:fillRect/>
          </a:stretch>
        </p:blipFill>
        <p:spPr>
          <a:xfrm>
            <a:off x="940935" y="0"/>
            <a:ext cx="10303568"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E35F02-F459-4C1C-9FFA-2B3873471894}"/>
              </a:ext>
            </a:extLst>
          </p:cNvPr>
          <p:cNvPicPr>
            <a:picLocks noChangeAspect="1"/>
          </p:cNvPicPr>
          <p:nvPr/>
        </p:nvPicPr>
        <p:blipFill>
          <a:blip r:embed="rId2"/>
          <a:stretch>
            <a:fillRect/>
          </a:stretch>
        </p:blipFill>
        <p:spPr>
          <a:xfrm>
            <a:off x="1583457" y="0"/>
            <a:ext cx="913187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549409-29EB-4E04-880B-AFCE853790C5}"/>
              </a:ext>
            </a:extLst>
          </p:cNvPr>
          <p:cNvPicPr>
            <a:picLocks noChangeAspect="1"/>
          </p:cNvPicPr>
          <p:nvPr/>
        </p:nvPicPr>
        <p:blipFill>
          <a:blip r:embed="rId2"/>
          <a:stretch>
            <a:fillRect/>
          </a:stretch>
        </p:blipFill>
        <p:spPr>
          <a:xfrm>
            <a:off x="1294525" y="0"/>
            <a:ext cx="973137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BBC208-DE3D-44DE-94B5-50D4CEB45BB1}"/>
              </a:ext>
            </a:extLst>
          </p:cNvPr>
          <p:cNvPicPr>
            <a:picLocks noChangeAspect="1"/>
          </p:cNvPicPr>
          <p:nvPr/>
        </p:nvPicPr>
        <p:blipFill>
          <a:blip r:embed="rId2"/>
          <a:stretch>
            <a:fillRect/>
          </a:stretch>
        </p:blipFill>
        <p:spPr>
          <a:xfrm>
            <a:off x="3699488" y="0"/>
            <a:ext cx="4601132" cy="692413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0D4FF9-A59C-493A-994D-B640B62CD1EB}"/>
              </a:ext>
            </a:extLst>
          </p:cNvPr>
          <p:cNvPicPr>
            <a:picLocks noChangeAspect="1"/>
          </p:cNvPicPr>
          <p:nvPr/>
        </p:nvPicPr>
        <p:blipFill>
          <a:blip r:embed="rId2"/>
          <a:stretch>
            <a:fillRect/>
          </a:stretch>
        </p:blipFill>
        <p:spPr>
          <a:xfrm>
            <a:off x="1105363" y="0"/>
            <a:ext cx="100154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2BBE96-5338-4932-B912-4DD572D36D87}"/>
              </a:ext>
            </a:extLst>
          </p:cNvPr>
          <p:cNvPicPr>
            <a:picLocks noChangeAspect="1"/>
          </p:cNvPicPr>
          <p:nvPr/>
        </p:nvPicPr>
        <p:blipFill>
          <a:blip r:embed="rId2"/>
          <a:stretch>
            <a:fillRect/>
          </a:stretch>
        </p:blipFill>
        <p:spPr>
          <a:xfrm>
            <a:off x="852165" y="0"/>
            <a:ext cx="10404088"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D06E5E-EDFD-4288-85EC-FC0898043D17}"/>
              </a:ext>
            </a:extLst>
          </p:cNvPr>
          <p:cNvPicPr>
            <a:picLocks noChangeAspect="1"/>
          </p:cNvPicPr>
          <p:nvPr/>
        </p:nvPicPr>
        <p:blipFill>
          <a:blip r:embed="rId2"/>
          <a:stretch>
            <a:fillRect/>
          </a:stretch>
        </p:blipFill>
        <p:spPr>
          <a:xfrm>
            <a:off x="3139043" y="0"/>
            <a:ext cx="5939914"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0B51CF-60B1-4FD5-B1FF-942F26291026}"/>
              </a:ext>
            </a:extLst>
          </p:cNvPr>
          <p:cNvPicPr>
            <a:picLocks noChangeAspect="1"/>
          </p:cNvPicPr>
          <p:nvPr/>
        </p:nvPicPr>
        <p:blipFill>
          <a:blip r:embed="rId2"/>
          <a:stretch>
            <a:fillRect/>
          </a:stretch>
        </p:blipFill>
        <p:spPr>
          <a:xfrm>
            <a:off x="2627793" y="0"/>
            <a:ext cx="681070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644D32-B0A1-4265-9D4F-96BB791D0684}"/>
              </a:ext>
            </a:extLst>
          </p:cNvPr>
          <p:cNvPicPr>
            <a:picLocks noChangeAspect="1"/>
          </p:cNvPicPr>
          <p:nvPr/>
        </p:nvPicPr>
        <p:blipFill>
          <a:blip r:embed="rId2"/>
          <a:stretch>
            <a:fillRect/>
          </a:stretch>
        </p:blipFill>
        <p:spPr>
          <a:xfrm>
            <a:off x="2646977" y="0"/>
            <a:ext cx="6838312" cy="672927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BD9582-188A-44BF-BF81-51233C09CD98}"/>
              </a:ext>
            </a:extLst>
          </p:cNvPr>
          <p:cNvPicPr>
            <a:picLocks noChangeAspect="1"/>
          </p:cNvPicPr>
          <p:nvPr/>
        </p:nvPicPr>
        <p:blipFill>
          <a:blip r:embed="rId2"/>
          <a:stretch>
            <a:fillRect/>
          </a:stretch>
        </p:blipFill>
        <p:spPr>
          <a:xfrm>
            <a:off x="2586773" y="0"/>
            <a:ext cx="6858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FE6093-0BF0-47FB-B134-3402DA60064D}"/>
              </a:ext>
            </a:extLst>
          </p:cNvPr>
          <p:cNvPicPr>
            <a:picLocks noChangeAspect="1"/>
          </p:cNvPicPr>
          <p:nvPr/>
        </p:nvPicPr>
        <p:blipFill>
          <a:blip r:embed="rId2"/>
          <a:stretch>
            <a:fillRect/>
          </a:stretch>
        </p:blipFill>
        <p:spPr>
          <a:xfrm>
            <a:off x="2782080" y="0"/>
            <a:ext cx="677970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B6DBE4-89B1-44B5-85A6-F705AB2E5962}"/>
              </a:ext>
            </a:extLst>
          </p:cNvPr>
          <p:cNvPicPr>
            <a:picLocks noChangeAspect="1"/>
          </p:cNvPicPr>
          <p:nvPr/>
        </p:nvPicPr>
        <p:blipFill>
          <a:blip r:embed="rId2"/>
          <a:stretch>
            <a:fillRect/>
          </a:stretch>
        </p:blipFill>
        <p:spPr>
          <a:xfrm>
            <a:off x="3761631" y="0"/>
            <a:ext cx="4564575"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46368C-6562-4E6E-85AA-5A20659C6B5A}"/>
              </a:ext>
            </a:extLst>
          </p:cNvPr>
          <p:cNvPicPr>
            <a:picLocks noChangeAspect="1"/>
          </p:cNvPicPr>
          <p:nvPr/>
        </p:nvPicPr>
        <p:blipFill>
          <a:blip r:embed="rId2"/>
          <a:stretch>
            <a:fillRect/>
          </a:stretch>
        </p:blipFill>
        <p:spPr>
          <a:xfrm>
            <a:off x="1932739" y="0"/>
            <a:ext cx="835166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1B2904-4669-4405-98A5-E8786DFF110E}"/>
              </a:ext>
            </a:extLst>
          </p:cNvPr>
          <p:cNvPicPr>
            <a:picLocks noChangeAspect="1"/>
          </p:cNvPicPr>
          <p:nvPr/>
        </p:nvPicPr>
        <p:blipFill>
          <a:blip r:embed="rId2"/>
          <a:stretch>
            <a:fillRect/>
          </a:stretch>
        </p:blipFill>
        <p:spPr>
          <a:xfrm>
            <a:off x="1595390" y="0"/>
            <a:ext cx="889317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2082B3-ED26-448F-A537-4151C07F48EE}"/>
              </a:ext>
            </a:extLst>
          </p:cNvPr>
          <p:cNvPicPr>
            <a:picLocks noChangeAspect="1"/>
          </p:cNvPicPr>
          <p:nvPr/>
        </p:nvPicPr>
        <p:blipFill>
          <a:blip r:embed="rId2"/>
          <a:stretch>
            <a:fillRect/>
          </a:stretch>
        </p:blipFill>
        <p:spPr>
          <a:xfrm>
            <a:off x="2915162" y="0"/>
            <a:ext cx="6134919"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1AD3BF-4448-4193-A46B-3530A0BCCC59}"/>
              </a:ext>
            </a:extLst>
          </p:cNvPr>
          <p:cNvPicPr>
            <a:picLocks noChangeAspect="1"/>
          </p:cNvPicPr>
          <p:nvPr/>
        </p:nvPicPr>
        <p:blipFill>
          <a:blip r:embed="rId2"/>
          <a:stretch>
            <a:fillRect/>
          </a:stretch>
        </p:blipFill>
        <p:spPr>
          <a:xfrm>
            <a:off x="2081631" y="2221"/>
            <a:ext cx="8104601" cy="6855778"/>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CD5820-1A3A-47C2-9BBC-AF7A304161A7}"/>
              </a:ext>
            </a:extLst>
          </p:cNvPr>
          <p:cNvPicPr>
            <a:picLocks noChangeAspect="1"/>
          </p:cNvPicPr>
          <p:nvPr/>
        </p:nvPicPr>
        <p:blipFill>
          <a:blip r:embed="rId2"/>
          <a:stretch>
            <a:fillRect/>
          </a:stretch>
        </p:blipFill>
        <p:spPr>
          <a:xfrm>
            <a:off x="1597237" y="0"/>
            <a:ext cx="914400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CB491E-E81B-4C04-89FB-05126F465749}"/>
              </a:ext>
            </a:extLst>
          </p:cNvPr>
          <p:cNvPicPr>
            <a:picLocks noChangeAspect="1"/>
          </p:cNvPicPr>
          <p:nvPr/>
        </p:nvPicPr>
        <p:blipFill>
          <a:blip r:embed="rId2"/>
          <a:stretch>
            <a:fillRect/>
          </a:stretch>
        </p:blipFill>
        <p:spPr>
          <a:xfrm>
            <a:off x="1614994" y="0"/>
            <a:ext cx="91440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649663-305B-4900-B42D-AC4B9B5B26B4}"/>
              </a:ext>
            </a:extLst>
          </p:cNvPr>
          <p:cNvPicPr>
            <a:picLocks noChangeAspect="1"/>
          </p:cNvPicPr>
          <p:nvPr/>
        </p:nvPicPr>
        <p:blipFill>
          <a:blip r:embed="rId2"/>
          <a:stretch>
            <a:fillRect/>
          </a:stretch>
        </p:blipFill>
        <p:spPr>
          <a:xfrm>
            <a:off x="3432145" y="8878"/>
            <a:ext cx="514349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BA21C4-B01E-4B9F-84A3-9729F97AFFCD}"/>
              </a:ext>
            </a:extLst>
          </p:cNvPr>
          <p:cNvPicPr>
            <a:picLocks noChangeAspect="1"/>
          </p:cNvPicPr>
          <p:nvPr/>
        </p:nvPicPr>
        <p:blipFill>
          <a:blip r:embed="rId2"/>
          <a:stretch>
            <a:fillRect/>
          </a:stretch>
        </p:blipFill>
        <p:spPr>
          <a:xfrm>
            <a:off x="1519513" y="0"/>
            <a:ext cx="9148837"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C29D6B-7905-4DF4-B10B-7018C578E490}"/>
              </a:ext>
            </a:extLst>
          </p:cNvPr>
          <p:cNvPicPr>
            <a:picLocks noChangeAspect="1"/>
          </p:cNvPicPr>
          <p:nvPr/>
        </p:nvPicPr>
        <p:blipFill>
          <a:blip r:embed="rId2"/>
          <a:stretch>
            <a:fillRect/>
          </a:stretch>
        </p:blipFill>
        <p:spPr>
          <a:xfrm>
            <a:off x="1565708" y="28849"/>
            <a:ext cx="9093451" cy="682915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90D5CC-EB11-4A04-8DFB-E7BDDEBC72CF}"/>
              </a:ext>
            </a:extLst>
          </p:cNvPr>
          <p:cNvPicPr>
            <a:picLocks noChangeAspect="1"/>
          </p:cNvPicPr>
          <p:nvPr/>
        </p:nvPicPr>
        <p:blipFill>
          <a:blip r:embed="rId2"/>
          <a:stretch>
            <a:fillRect/>
          </a:stretch>
        </p:blipFill>
        <p:spPr>
          <a:xfrm>
            <a:off x="5882243" y="0"/>
            <a:ext cx="6097264" cy="6858000"/>
          </a:xfrm>
          <a:prstGeom prst="rect">
            <a:avLst/>
          </a:prstGeom>
          <a:noFill/>
          <a:ln cap="flat">
            <a:noFill/>
          </a:ln>
        </p:spPr>
      </p:pic>
      <p:pic>
        <p:nvPicPr>
          <p:cNvPr id="3" name="Imagen 3">
            <a:extLst>
              <a:ext uri="{FF2B5EF4-FFF2-40B4-BE49-F238E27FC236}">
                <a16:creationId xmlns:a16="http://schemas.microsoft.com/office/drawing/2014/main" id="{6D413B97-C61C-48FF-BC0A-781351690CF3}"/>
              </a:ext>
            </a:extLst>
          </p:cNvPr>
          <p:cNvPicPr>
            <a:picLocks noChangeAspect="1"/>
          </p:cNvPicPr>
          <p:nvPr/>
        </p:nvPicPr>
        <p:blipFill>
          <a:blip r:embed="rId3"/>
          <a:stretch>
            <a:fillRect/>
          </a:stretch>
        </p:blipFill>
        <p:spPr>
          <a:xfrm>
            <a:off x="191301" y="26627"/>
            <a:ext cx="515111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E2AF3D-5983-4BEC-AD6B-BCE72D698958}"/>
              </a:ext>
            </a:extLst>
          </p:cNvPr>
          <p:cNvPicPr>
            <a:picLocks noChangeAspect="1"/>
          </p:cNvPicPr>
          <p:nvPr/>
        </p:nvPicPr>
        <p:blipFill>
          <a:blip r:embed="rId2"/>
          <a:stretch>
            <a:fillRect/>
          </a:stretch>
        </p:blipFill>
        <p:spPr>
          <a:xfrm>
            <a:off x="2698805" y="19924"/>
            <a:ext cx="6592805" cy="683807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F2CE3F-0A7C-48A4-87E3-27127BFD7B9A}"/>
              </a:ext>
            </a:extLst>
          </p:cNvPr>
          <p:cNvPicPr>
            <a:picLocks noChangeAspect="1"/>
          </p:cNvPicPr>
          <p:nvPr/>
        </p:nvPicPr>
        <p:blipFill>
          <a:blip r:embed="rId2"/>
          <a:stretch>
            <a:fillRect/>
          </a:stretch>
        </p:blipFill>
        <p:spPr>
          <a:xfrm>
            <a:off x="190826" y="0"/>
            <a:ext cx="4566166" cy="6858000"/>
          </a:xfrm>
          <a:prstGeom prst="rect">
            <a:avLst/>
          </a:prstGeom>
          <a:noFill/>
          <a:ln cap="flat">
            <a:noFill/>
          </a:ln>
        </p:spPr>
      </p:pic>
      <p:pic>
        <p:nvPicPr>
          <p:cNvPr id="3" name="Imagen 3">
            <a:extLst>
              <a:ext uri="{FF2B5EF4-FFF2-40B4-BE49-F238E27FC236}">
                <a16:creationId xmlns:a16="http://schemas.microsoft.com/office/drawing/2014/main" id="{BC6514B6-8DBA-4EC5-8A2A-6737E8C75396}"/>
              </a:ext>
            </a:extLst>
          </p:cNvPr>
          <p:cNvPicPr>
            <a:picLocks noChangeAspect="1"/>
          </p:cNvPicPr>
          <p:nvPr/>
        </p:nvPicPr>
        <p:blipFill>
          <a:blip r:embed="rId3"/>
          <a:stretch>
            <a:fillRect/>
          </a:stretch>
        </p:blipFill>
        <p:spPr>
          <a:xfrm>
            <a:off x="5255678" y="0"/>
            <a:ext cx="675876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F8688C3-2163-44F4-94B6-0A3445D84126}"/>
              </a:ext>
            </a:extLst>
          </p:cNvPr>
          <p:cNvPicPr>
            <a:picLocks noChangeAspect="1"/>
          </p:cNvPicPr>
          <p:nvPr/>
        </p:nvPicPr>
        <p:blipFill>
          <a:blip r:embed="rId2"/>
          <a:stretch>
            <a:fillRect/>
          </a:stretch>
        </p:blipFill>
        <p:spPr>
          <a:xfrm>
            <a:off x="1003179" y="0"/>
            <a:ext cx="10271464" cy="6838907"/>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6E8136-1DA8-4E36-8640-703B59C3A1C0}"/>
              </a:ext>
            </a:extLst>
          </p:cNvPr>
          <p:cNvPicPr>
            <a:picLocks noChangeAspect="1"/>
          </p:cNvPicPr>
          <p:nvPr/>
        </p:nvPicPr>
        <p:blipFill>
          <a:blip r:embed="rId2"/>
          <a:stretch>
            <a:fillRect/>
          </a:stretch>
        </p:blipFill>
        <p:spPr>
          <a:xfrm>
            <a:off x="1479608" y="0"/>
            <a:ext cx="9164711" cy="6873535"/>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178615-1257-4411-8C0E-51A45147D809}"/>
              </a:ext>
            </a:extLst>
          </p:cNvPr>
          <p:cNvPicPr>
            <a:picLocks noChangeAspect="1"/>
          </p:cNvPicPr>
          <p:nvPr/>
        </p:nvPicPr>
        <p:blipFill>
          <a:blip r:embed="rId2"/>
          <a:stretch>
            <a:fillRect/>
          </a:stretch>
        </p:blipFill>
        <p:spPr>
          <a:xfrm>
            <a:off x="985421" y="0"/>
            <a:ext cx="10327343"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921FFA9-4FD7-4CE0-901D-270704FD8E57}"/>
              </a:ext>
            </a:extLst>
          </p:cNvPr>
          <p:cNvPicPr>
            <a:picLocks noChangeAspect="1"/>
          </p:cNvPicPr>
          <p:nvPr/>
        </p:nvPicPr>
        <p:blipFill>
          <a:blip r:embed="rId2"/>
          <a:stretch>
            <a:fillRect/>
          </a:stretch>
        </p:blipFill>
        <p:spPr>
          <a:xfrm>
            <a:off x="0" y="0"/>
            <a:ext cx="12175025"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3BA76-D727-42AE-A17A-7E8C09D2E5B9}"/>
              </a:ext>
            </a:extLst>
          </p:cNvPr>
          <p:cNvPicPr>
            <a:picLocks noChangeAspect="1"/>
          </p:cNvPicPr>
          <p:nvPr/>
        </p:nvPicPr>
        <p:blipFill>
          <a:blip r:embed="rId2"/>
          <a:stretch>
            <a:fillRect/>
          </a:stretch>
        </p:blipFill>
        <p:spPr>
          <a:xfrm>
            <a:off x="2439966" y="0"/>
            <a:ext cx="7203204"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B25C4D-F62C-436D-A377-CE37250457D9}"/>
              </a:ext>
            </a:extLst>
          </p:cNvPr>
          <p:cNvPicPr>
            <a:picLocks noChangeAspect="1"/>
          </p:cNvPicPr>
          <p:nvPr/>
        </p:nvPicPr>
        <p:blipFill>
          <a:blip r:embed="rId2"/>
          <a:stretch>
            <a:fillRect/>
          </a:stretch>
        </p:blipFill>
        <p:spPr>
          <a:xfrm>
            <a:off x="1140147" y="8878"/>
            <a:ext cx="4585103" cy="6858000"/>
          </a:xfrm>
          <a:prstGeom prst="rect">
            <a:avLst/>
          </a:prstGeom>
          <a:noFill/>
          <a:ln cap="flat">
            <a:noFill/>
          </a:ln>
        </p:spPr>
      </p:pic>
      <p:pic>
        <p:nvPicPr>
          <p:cNvPr id="3" name="Imagen 4">
            <a:extLst>
              <a:ext uri="{FF2B5EF4-FFF2-40B4-BE49-F238E27FC236}">
                <a16:creationId xmlns:a16="http://schemas.microsoft.com/office/drawing/2014/main" id="{37639ED9-41AA-499F-91E3-D14B0E7C1432}"/>
              </a:ext>
            </a:extLst>
          </p:cNvPr>
          <p:cNvPicPr>
            <a:picLocks noChangeAspect="1"/>
          </p:cNvPicPr>
          <p:nvPr/>
        </p:nvPicPr>
        <p:blipFill>
          <a:blip r:embed="rId3"/>
          <a:stretch>
            <a:fillRect/>
          </a:stretch>
        </p:blipFill>
        <p:spPr>
          <a:xfrm>
            <a:off x="6582628" y="0"/>
            <a:ext cx="4548673"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837B64-4D63-4655-8F1B-170A9375862E}"/>
              </a:ext>
            </a:extLst>
          </p:cNvPr>
          <p:cNvPicPr>
            <a:picLocks noChangeAspect="1"/>
          </p:cNvPicPr>
          <p:nvPr/>
        </p:nvPicPr>
        <p:blipFill>
          <a:blip r:embed="rId2"/>
          <a:stretch>
            <a:fillRect/>
          </a:stretch>
        </p:blipFill>
        <p:spPr>
          <a:xfrm>
            <a:off x="941777" y="0"/>
            <a:ext cx="10300139"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A526C3-6515-4B94-A1D1-FE8487E40000}"/>
              </a:ext>
            </a:extLst>
          </p:cNvPr>
          <p:cNvPicPr>
            <a:picLocks noChangeAspect="1"/>
          </p:cNvPicPr>
          <p:nvPr/>
        </p:nvPicPr>
        <p:blipFill>
          <a:blip r:embed="rId2"/>
          <a:stretch>
            <a:fillRect/>
          </a:stretch>
        </p:blipFill>
        <p:spPr>
          <a:xfrm>
            <a:off x="1185117" y="0"/>
            <a:ext cx="4566166" cy="6858000"/>
          </a:xfrm>
          <a:prstGeom prst="rect">
            <a:avLst/>
          </a:prstGeom>
          <a:noFill/>
          <a:ln cap="flat">
            <a:noFill/>
          </a:ln>
        </p:spPr>
      </p:pic>
      <p:pic>
        <p:nvPicPr>
          <p:cNvPr id="3" name="Imagen 4">
            <a:extLst>
              <a:ext uri="{FF2B5EF4-FFF2-40B4-BE49-F238E27FC236}">
                <a16:creationId xmlns:a16="http://schemas.microsoft.com/office/drawing/2014/main" id="{B71BF9CC-D902-471E-A0F3-092C1891C5F6}"/>
              </a:ext>
            </a:extLst>
          </p:cNvPr>
          <p:cNvPicPr>
            <a:picLocks noChangeAspect="1"/>
          </p:cNvPicPr>
          <p:nvPr/>
        </p:nvPicPr>
        <p:blipFill>
          <a:blip r:embed="rId3"/>
          <a:stretch>
            <a:fillRect/>
          </a:stretch>
        </p:blipFill>
        <p:spPr>
          <a:xfrm>
            <a:off x="6476219" y="8878"/>
            <a:ext cx="456616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1CA206-647D-4005-9572-9ECBD1E5A242}"/>
              </a:ext>
            </a:extLst>
          </p:cNvPr>
          <p:cNvPicPr>
            <a:picLocks noChangeAspect="1"/>
          </p:cNvPicPr>
          <p:nvPr/>
        </p:nvPicPr>
        <p:blipFill>
          <a:blip r:embed="rId2"/>
          <a:stretch>
            <a:fillRect/>
          </a:stretch>
        </p:blipFill>
        <p:spPr>
          <a:xfrm>
            <a:off x="1046274" y="0"/>
            <a:ext cx="10128379" cy="7652549"/>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C2C71C-2647-4723-8B3E-CA71B8B97DAE}"/>
              </a:ext>
            </a:extLst>
          </p:cNvPr>
          <p:cNvPicPr>
            <a:picLocks noChangeAspect="1"/>
          </p:cNvPicPr>
          <p:nvPr/>
        </p:nvPicPr>
        <p:blipFill>
          <a:blip r:embed="rId2"/>
          <a:stretch>
            <a:fillRect/>
          </a:stretch>
        </p:blipFill>
        <p:spPr>
          <a:xfrm>
            <a:off x="6511735" y="0"/>
            <a:ext cx="4566166" cy="6858000"/>
          </a:xfrm>
          <a:prstGeom prst="rect">
            <a:avLst/>
          </a:prstGeom>
          <a:noFill/>
          <a:ln cap="flat">
            <a:noFill/>
          </a:ln>
        </p:spPr>
      </p:pic>
      <p:pic>
        <p:nvPicPr>
          <p:cNvPr id="3" name="Imagen 4">
            <a:extLst>
              <a:ext uri="{FF2B5EF4-FFF2-40B4-BE49-F238E27FC236}">
                <a16:creationId xmlns:a16="http://schemas.microsoft.com/office/drawing/2014/main" id="{9ECB70D9-9C1B-4955-A88C-274AFE2B2AA7}"/>
              </a:ext>
            </a:extLst>
          </p:cNvPr>
          <p:cNvPicPr>
            <a:picLocks noChangeAspect="1"/>
          </p:cNvPicPr>
          <p:nvPr/>
        </p:nvPicPr>
        <p:blipFill>
          <a:blip r:embed="rId3"/>
          <a:stretch>
            <a:fillRect/>
          </a:stretch>
        </p:blipFill>
        <p:spPr>
          <a:xfrm>
            <a:off x="1242889" y="0"/>
            <a:ext cx="457491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7E1ACF-D9D9-4942-B1DB-26A68D0232A7}"/>
              </a:ext>
            </a:extLst>
          </p:cNvPr>
          <p:cNvPicPr>
            <a:picLocks noChangeAspect="1"/>
          </p:cNvPicPr>
          <p:nvPr/>
        </p:nvPicPr>
        <p:blipFill>
          <a:blip r:embed="rId2"/>
          <a:stretch>
            <a:fillRect/>
          </a:stretch>
        </p:blipFill>
        <p:spPr>
          <a:xfrm>
            <a:off x="600998" y="0"/>
            <a:ext cx="10853745" cy="7253057"/>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A485DF9-9602-44E1-BFE5-8EEED6A8ECD1}"/>
              </a:ext>
            </a:extLst>
          </p:cNvPr>
          <p:cNvPicPr>
            <a:picLocks noChangeAspect="1"/>
          </p:cNvPicPr>
          <p:nvPr/>
        </p:nvPicPr>
        <p:blipFill>
          <a:blip r:embed="rId2"/>
          <a:stretch>
            <a:fillRect/>
          </a:stretch>
        </p:blipFill>
        <p:spPr>
          <a:xfrm>
            <a:off x="0" y="0"/>
            <a:ext cx="12862270" cy="73152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4F36DB-FBC5-4C2E-8230-CA9D740FA066}"/>
              </a:ext>
            </a:extLst>
          </p:cNvPr>
          <p:cNvPicPr>
            <a:picLocks noChangeAspect="1"/>
          </p:cNvPicPr>
          <p:nvPr/>
        </p:nvPicPr>
        <p:blipFill>
          <a:blip r:embed="rId2"/>
          <a:stretch>
            <a:fillRect/>
          </a:stretch>
        </p:blipFill>
        <p:spPr>
          <a:xfrm>
            <a:off x="3525231" y="0"/>
            <a:ext cx="5141534"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52DF30-A7D4-4B1E-A8FD-6AAF2DE72625}"/>
              </a:ext>
            </a:extLst>
          </p:cNvPr>
          <p:cNvPicPr>
            <a:picLocks noChangeAspect="1"/>
          </p:cNvPicPr>
          <p:nvPr/>
        </p:nvPicPr>
        <p:blipFill>
          <a:blip r:embed="rId2"/>
          <a:stretch>
            <a:fillRect/>
          </a:stretch>
        </p:blipFill>
        <p:spPr>
          <a:xfrm>
            <a:off x="1257949" y="0"/>
            <a:ext cx="9713442" cy="75549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C6E23C-28C7-4B9C-BBF5-28FC6140EF42}"/>
              </a:ext>
            </a:extLst>
          </p:cNvPr>
          <p:cNvPicPr>
            <a:picLocks noChangeAspect="1"/>
          </p:cNvPicPr>
          <p:nvPr/>
        </p:nvPicPr>
        <p:blipFill>
          <a:blip r:embed="rId2"/>
          <a:stretch>
            <a:fillRect/>
          </a:stretch>
        </p:blipFill>
        <p:spPr>
          <a:xfrm>
            <a:off x="0" y="0"/>
            <a:ext cx="12191996" cy="6841001"/>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A95A0BF-3C89-4A0F-910C-0DF62B99BEA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D331DB52-05D4-4E34-AAA4-A9FF0EE4EF3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D8B6C94-5CE1-4791-8914-C2463E7E9E5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05F759D8-95B2-4D66-92D6-28666CDD68A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0471C69-AC51-4806-882D-18F21381581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83362F9-5F62-4E9E-9CB7-833902C6F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C559F3A-B771-4B0F-BFDA-610767696CA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0FED135D-C8EC-4481-AC0E-4876C3FBDD2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E287CB2-B185-4175-B759-753624A1F3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3C6D6E7-5B38-4BEF-A639-6C5A97F5E12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6BE8AB2-CB2D-4E70-966D-41EF6884EB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47D16A4-B17E-4925-86BF-09A440EB8B3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00D9387-09D1-4706-A325-758F9FCE519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DBC4A7F-1521-4150-BA11-08D2416D225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413264"/>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233</Words>
  <Application>Microsoft Office PowerPoint</Application>
  <PresentationFormat>Panorámica</PresentationFormat>
  <Paragraphs>13</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2020-12-22T11:13:54Z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