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2"/>
  </p:notesMasterIdLst>
  <p:sldIdLst>
    <p:sldId id="256" r:id="rId4"/>
    <p:sldId id="266" r:id="rId5"/>
    <p:sldId id="258" r:id="rId6"/>
    <p:sldId id="257" r:id="rId7"/>
    <p:sldId id="259" r:id="rId8"/>
    <p:sldId id="260" r:id="rId9"/>
    <p:sldId id="261" r:id="rId10"/>
    <p:sldId id="262" r:id="rId11"/>
    <p:sldId id="263" r:id="rId12"/>
    <p:sldId id="264" r:id="rId13"/>
    <p:sldId id="265"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327" r:id="rId40"/>
    <p:sldId id="328" r:id="rId4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616F199-5B9D-442E-94A7-829ED4AD060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2D22960-A79F-40B6-A41F-83B958C8A15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68D6460-C034-412E-BD6D-E92FE40E9F8B}" type="datetime1">
              <a:rPr lang="es-ES"/>
              <a:pPr lvl="0"/>
              <a:t>16/08/2021</a:t>
            </a:fld>
            <a:endParaRPr lang="es-ES"/>
          </a:p>
        </p:txBody>
      </p:sp>
      <p:sp>
        <p:nvSpPr>
          <p:cNvPr id="4" name="Marcador de imagen de diapositiva 3">
            <a:extLst>
              <a:ext uri="{FF2B5EF4-FFF2-40B4-BE49-F238E27FC236}">
                <a16:creationId xmlns:a16="http://schemas.microsoft.com/office/drawing/2014/main" id="{F0409DA1-2AE1-438C-B99E-05244B2A859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11609E1-28F7-4084-9995-27C7F1E9D81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8E7F398-433F-4A0D-AAAF-70ADE51CD27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F8549BC-3DAF-4C80-9D1B-CA139AB5E9E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449BE53-46E7-4F82-AD40-C07E3BFDDAD4}" type="slidenum">
              <a:t>‹Nº›</a:t>
            </a:fld>
            <a:endParaRPr lang="es-ES"/>
          </a:p>
        </p:txBody>
      </p:sp>
    </p:spTree>
    <p:extLst>
      <p:ext uri="{BB962C8B-B14F-4D97-AF65-F5344CB8AC3E}">
        <p14:creationId xmlns:p14="http://schemas.microsoft.com/office/powerpoint/2010/main" val="176779729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39C8D56-8035-4609-B924-FBE81EEAB63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98F8C01-6BAF-4F24-AB0A-E4B7357D426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6C33407-18C1-4F4C-83AF-151C73170AB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DD400B1-2A8F-4CE5-9A5F-32FDA8C8E3D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29A85AE-D75E-4EB1-AABF-DF23C04FB49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4F154E2-BAFD-43F0-80A4-4F692ACAE10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F5B2928-91FC-4DC2-8BD6-79F44808AF6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A2C3BEB-354D-48D8-B709-2B4869353003}"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EF39D0-120A-4665-962A-970ADE230F5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02991DF-A3F2-42FA-BAE3-4FD677E7466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4276CAA-6D82-4A2D-99C2-00D08B777069}"/>
              </a:ext>
            </a:extLst>
          </p:cNvPr>
          <p:cNvSpPr txBox="1">
            <a:spLocks noGrp="1"/>
          </p:cNvSpPr>
          <p:nvPr>
            <p:ph type="dt" sz="half" idx="7"/>
          </p:nvPr>
        </p:nvSpPr>
        <p:spPr/>
        <p:txBody>
          <a:bodyPr/>
          <a:lstStyle>
            <a:lvl1pPr>
              <a:defRPr/>
            </a:lvl1pPr>
          </a:lstStyle>
          <a:p>
            <a:pPr lvl="0"/>
            <a:fld id="{E0F94276-CFDC-4FDF-898D-B020F03A6843}" type="datetime1">
              <a:rPr lang="es-ES"/>
              <a:pPr lvl="0"/>
              <a:t>16/08/2021</a:t>
            </a:fld>
            <a:endParaRPr lang="es-ES"/>
          </a:p>
        </p:txBody>
      </p:sp>
      <p:sp>
        <p:nvSpPr>
          <p:cNvPr id="5" name="Marcador de pie de página 4">
            <a:extLst>
              <a:ext uri="{FF2B5EF4-FFF2-40B4-BE49-F238E27FC236}">
                <a16:creationId xmlns:a16="http://schemas.microsoft.com/office/drawing/2014/main" id="{2422D812-0979-4E42-8D68-236112F97C1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4F9937F-FD1A-4AA0-BFB1-A181780CBC60}"/>
              </a:ext>
            </a:extLst>
          </p:cNvPr>
          <p:cNvSpPr txBox="1">
            <a:spLocks noGrp="1"/>
          </p:cNvSpPr>
          <p:nvPr>
            <p:ph type="sldNum" sz="quarter" idx="8"/>
          </p:nvPr>
        </p:nvSpPr>
        <p:spPr/>
        <p:txBody>
          <a:bodyPr/>
          <a:lstStyle>
            <a:lvl1pPr>
              <a:defRPr/>
            </a:lvl1pPr>
          </a:lstStyle>
          <a:p>
            <a:pPr lvl="0"/>
            <a:fld id="{3B650121-CA3D-41B7-B4FD-0622DCE9055E}" type="slidenum">
              <a:t>‹Nº›</a:t>
            </a:fld>
            <a:endParaRPr lang="es-ES"/>
          </a:p>
        </p:txBody>
      </p:sp>
    </p:spTree>
    <p:extLst>
      <p:ext uri="{BB962C8B-B14F-4D97-AF65-F5344CB8AC3E}">
        <p14:creationId xmlns:p14="http://schemas.microsoft.com/office/powerpoint/2010/main" val="306322361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C1753F-9450-4CD9-8E4C-D1E60671068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126696A-7DA9-4667-8FB3-D479EC63DA8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B5F03B0-6164-45C4-BF39-B0C9FC073FED}"/>
              </a:ext>
            </a:extLst>
          </p:cNvPr>
          <p:cNvSpPr txBox="1">
            <a:spLocks noGrp="1"/>
          </p:cNvSpPr>
          <p:nvPr>
            <p:ph type="dt" sz="half" idx="7"/>
          </p:nvPr>
        </p:nvSpPr>
        <p:spPr/>
        <p:txBody>
          <a:bodyPr/>
          <a:lstStyle>
            <a:lvl1pPr>
              <a:defRPr/>
            </a:lvl1pPr>
          </a:lstStyle>
          <a:p>
            <a:pPr lvl="0"/>
            <a:fld id="{4B6DBBCB-C171-45A7-8D65-5665EDB80E31}" type="datetime1">
              <a:rPr lang="es-ES"/>
              <a:pPr lvl="0"/>
              <a:t>16/08/2021</a:t>
            </a:fld>
            <a:endParaRPr lang="es-ES"/>
          </a:p>
        </p:txBody>
      </p:sp>
      <p:sp>
        <p:nvSpPr>
          <p:cNvPr id="5" name="Marcador de pie de página 4">
            <a:extLst>
              <a:ext uri="{FF2B5EF4-FFF2-40B4-BE49-F238E27FC236}">
                <a16:creationId xmlns:a16="http://schemas.microsoft.com/office/drawing/2014/main" id="{89B0421C-3B79-45E5-A3DB-7B891001723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D08BD75-1204-4144-8C47-34A1BD622A79}"/>
              </a:ext>
            </a:extLst>
          </p:cNvPr>
          <p:cNvSpPr txBox="1">
            <a:spLocks noGrp="1"/>
          </p:cNvSpPr>
          <p:nvPr>
            <p:ph type="sldNum" sz="quarter" idx="8"/>
          </p:nvPr>
        </p:nvSpPr>
        <p:spPr/>
        <p:txBody>
          <a:bodyPr/>
          <a:lstStyle>
            <a:lvl1pPr>
              <a:defRPr/>
            </a:lvl1pPr>
          </a:lstStyle>
          <a:p>
            <a:pPr lvl="0"/>
            <a:fld id="{4D9358C6-2418-4FC6-B8D4-48C7E5C12A6B}" type="slidenum">
              <a:t>‹Nº›</a:t>
            </a:fld>
            <a:endParaRPr lang="es-ES"/>
          </a:p>
        </p:txBody>
      </p:sp>
    </p:spTree>
    <p:extLst>
      <p:ext uri="{BB962C8B-B14F-4D97-AF65-F5344CB8AC3E}">
        <p14:creationId xmlns:p14="http://schemas.microsoft.com/office/powerpoint/2010/main" val="3033979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5DE70-3986-415E-8E78-B044A92F656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1D55E5B-0FF9-415D-8F12-0B281CFEA95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8F45D09-5758-417C-B821-80CBA22018CF}"/>
              </a:ext>
            </a:extLst>
          </p:cNvPr>
          <p:cNvSpPr txBox="1">
            <a:spLocks noGrp="1"/>
          </p:cNvSpPr>
          <p:nvPr>
            <p:ph type="dt" sz="half" idx="7"/>
          </p:nvPr>
        </p:nvSpPr>
        <p:spPr/>
        <p:txBody>
          <a:bodyPr/>
          <a:lstStyle>
            <a:lvl1pPr>
              <a:defRPr/>
            </a:lvl1pPr>
          </a:lstStyle>
          <a:p>
            <a:pPr lvl="0"/>
            <a:fld id="{38ADC76E-0CFE-40EA-AEE6-0AB956C04966}" type="datetime1">
              <a:rPr lang="es-ES"/>
              <a:pPr lvl="0"/>
              <a:t>16/08/2021</a:t>
            </a:fld>
            <a:endParaRPr lang="es-ES"/>
          </a:p>
        </p:txBody>
      </p:sp>
      <p:sp>
        <p:nvSpPr>
          <p:cNvPr id="5" name="Marcador de pie de página 4">
            <a:extLst>
              <a:ext uri="{FF2B5EF4-FFF2-40B4-BE49-F238E27FC236}">
                <a16:creationId xmlns:a16="http://schemas.microsoft.com/office/drawing/2014/main" id="{D4129884-D8B8-4D0E-ADD5-46DA64E6E25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F2F7A75-2708-4270-8A9C-719839BCEC88}"/>
              </a:ext>
            </a:extLst>
          </p:cNvPr>
          <p:cNvSpPr txBox="1">
            <a:spLocks noGrp="1"/>
          </p:cNvSpPr>
          <p:nvPr>
            <p:ph type="sldNum" sz="quarter" idx="8"/>
          </p:nvPr>
        </p:nvSpPr>
        <p:spPr/>
        <p:txBody>
          <a:bodyPr/>
          <a:lstStyle>
            <a:lvl1pPr>
              <a:defRPr/>
            </a:lvl1pPr>
          </a:lstStyle>
          <a:p>
            <a:pPr lvl="0"/>
            <a:fld id="{4346D518-7ACA-405B-ACDA-9097D2D6A3DC}" type="slidenum">
              <a:t>‹Nº›</a:t>
            </a:fld>
            <a:endParaRPr lang="es-ES"/>
          </a:p>
        </p:txBody>
      </p:sp>
    </p:spTree>
    <p:extLst>
      <p:ext uri="{BB962C8B-B14F-4D97-AF65-F5344CB8AC3E}">
        <p14:creationId xmlns:p14="http://schemas.microsoft.com/office/powerpoint/2010/main" val="3637438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578505-D534-4136-AFB1-167C9CBDA66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7F8B689-EC1A-4E0B-BD56-C00D00DC377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4968081-1460-4F27-8EEC-D7BD7F7FD90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6B542EF-0033-47A2-A03C-97AA4262B6D7}"/>
              </a:ext>
            </a:extLst>
          </p:cNvPr>
          <p:cNvSpPr txBox="1">
            <a:spLocks noGrp="1"/>
          </p:cNvSpPr>
          <p:nvPr>
            <p:ph type="dt" sz="half" idx="7"/>
          </p:nvPr>
        </p:nvSpPr>
        <p:spPr/>
        <p:txBody>
          <a:bodyPr/>
          <a:lstStyle>
            <a:lvl1pPr>
              <a:defRPr/>
            </a:lvl1pPr>
          </a:lstStyle>
          <a:p>
            <a:pPr lvl="0"/>
            <a:fld id="{5A43C7E8-64EB-44A1-9865-C945D4C7AF52}" type="datetime1">
              <a:rPr lang="es-ES"/>
              <a:pPr lvl="0"/>
              <a:t>16/08/2021</a:t>
            </a:fld>
            <a:endParaRPr lang="es-ES"/>
          </a:p>
        </p:txBody>
      </p:sp>
      <p:sp>
        <p:nvSpPr>
          <p:cNvPr id="6" name="Marcador de pie de página 5">
            <a:extLst>
              <a:ext uri="{FF2B5EF4-FFF2-40B4-BE49-F238E27FC236}">
                <a16:creationId xmlns:a16="http://schemas.microsoft.com/office/drawing/2014/main" id="{C4363714-B1FB-467E-A8F3-32A527114D6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E914D26-475F-4490-8230-618BBC80670B}"/>
              </a:ext>
            </a:extLst>
          </p:cNvPr>
          <p:cNvSpPr txBox="1">
            <a:spLocks noGrp="1"/>
          </p:cNvSpPr>
          <p:nvPr>
            <p:ph type="sldNum" sz="quarter" idx="8"/>
          </p:nvPr>
        </p:nvSpPr>
        <p:spPr/>
        <p:txBody>
          <a:bodyPr/>
          <a:lstStyle>
            <a:lvl1pPr>
              <a:defRPr/>
            </a:lvl1pPr>
          </a:lstStyle>
          <a:p>
            <a:pPr lvl="0"/>
            <a:fld id="{5781C184-1BA5-4AD6-863A-3192C2454B7F}" type="slidenum">
              <a:t>‹Nº›</a:t>
            </a:fld>
            <a:endParaRPr lang="es-ES"/>
          </a:p>
        </p:txBody>
      </p:sp>
    </p:spTree>
    <p:extLst>
      <p:ext uri="{BB962C8B-B14F-4D97-AF65-F5344CB8AC3E}">
        <p14:creationId xmlns:p14="http://schemas.microsoft.com/office/powerpoint/2010/main" val="15348229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C1D5E0-B772-4FF5-B623-63A8A172ED3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FBBB49B-C368-46BF-B371-C04D3735B71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2B0FBC8-9CAB-4D96-940C-2575A27DD96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D2AE2C3-99C6-4224-A128-5AEC4369F89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3B482B0-5012-4FAD-A349-07E9F22FB67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FD08BD2-A686-4D53-8EEB-028B874BE40C}"/>
              </a:ext>
            </a:extLst>
          </p:cNvPr>
          <p:cNvSpPr txBox="1">
            <a:spLocks noGrp="1"/>
          </p:cNvSpPr>
          <p:nvPr>
            <p:ph type="dt" sz="half" idx="7"/>
          </p:nvPr>
        </p:nvSpPr>
        <p:spPr/>
        <p:txBody>
          <a:bodyPr/>
          <a:lstStyle>
            <a:lvl1pPr>
              <a:defRPr/>
            </a:lvl1pPr>
          </a:lstStyle>
          <a:p>
            <a:pPr lvl="0"/>
            <a:fld id="{3A0FBC48-4DD2-46A4-B091-BF43FC16D126}" type="datetime1">
              <a:rPr lang="es-ES"/>
              <a:pPr lvl="0"/>
              <a:t>16/08/2021</a:t>
            </a:fld>
            <a:endParaRPr lang="es-ES"/>
          </a:p>
        </p:txBody>
      </p:sp>
      <p:sp>
        <p:nvSpPr>
          <p:cNvPr id="8" name="Marcador de pie de página 7">
            <a:extLst>
              <a:ext uri="{FF2B5EF4-FFF2-40B4-BE49-F238E27FC236}">
                <a16:creationId xmlns:a16="http://schemas.microsoft.com/office/drawing/2014/main" id="{A29C7833-7FF3-4BA5-828C-443EE772B4D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C3A0381-078F-4CBF-8EF5-66659E316176}"/>
              </a:ext>
            </a:extLst>
          </p:cNvPr>
          <p:cNvSpPr txBox="1">
            <a:spLocks noGrp="1"/>
          </p:cNvSpPr>
          <p:nvPr>
            <p:ph type="sldNum" sz="quarter" idx="8"/>
          </p:nvPr>
        </p:nvSpPr>
        <p:spPr/>
        <p:txBody>
          <a:bodyPr/>
          <a:lstStyle>
            <a:lvl1pPr>
              <a:defRPr/>
            </a:lvl1pPr>
          </a:lstStyle>
          <a:p>
            <a:pPr lvl="0"/>
            <a:fld id="{9E296148-28B2-43A7-883D-E9D5A9E1546E}" type="slidenum">
              <a:t>‹Nº›</a:t>
            </a:fld>
            <a:endParaRPr lang="es-ES"/>
          </a:p>
        </p:txBody>
      </p:sp>
    </p:spTree>
    <p:extLst>
      <p:ext uri="{BB962C8B-B14F-4D97-AF65-F5344CB8AC3E}">
        <p14:creationId xmlns:p14="http://schemas.microsoft.com/office/powerpoint/2010/main" val="2558514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F3D52D-0FE5-4D5F-B674-7C0E7BDC2B1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E20585F-2283-4948-8E2D-97BF0D8FEBD0}"/>
              </a:ext>
            </a:extLst>
          </p:cNvPr>
          <p:cNvSpPr txBox="1">
            <a:spLocks noGrp="1"/>
          </p:cNvSpPr>
          <p:nvPr>
            <p:ph type="dt" sz="half" idx="7"/>
          </p:nvPr>
        </p:nvSpPr>
        <p:spPr/>
        <p:txBody>
          <a:bodyPr/>
          <a:lstStyle>
            <a:lvl1pPr>
              <a:defRPr/>
            </a:lvl1pPr>
          </a:lstStyle>
          <a:p>
            <a:pPr lvl="0"/>
            <a:fld id="{43F1389B-042E-46D9-A0CF-E05A2E6B01B7}" type="datetime1">
              <a:rPr lang="es-ES"/>
              <a:pPr lvl="0"/>
              <a:t>16/08/2021</a:t>
            </a:fld>
            <a:endParaRPr lang="es-ES"/>
          </a:p>
        </p:txBody>
      </p:sp>
      <p:sp>
        <p:nvSpPr>
          <p:cNvPr id="4" name="Marcador de pie de página 3">
            <a:extLst>
              <a:ext uri="{FF2B5EF4-FFF2-40B4-BE49-F238E27FC236}">
                <a16:creationId xmlns:a16="http://schemas.microsoft.com/office/drawing/2014/main" id="{3BABF08C-6E3B-4AEE-BDA0-1C046B29DD4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37E5D91-AFEC-4830-B0A3-4F089DDB649F}"/>
              </a:ext>
            </a:extLst>
          </p:cNvPr>
          <p:cNvSpPr txBox="1">
            <a:spLocks noGrp="1"/>
          </p:cNvSpPr>
          <p:nvPr>
            <p:ph type="sldNum" sz="quarter" idx="8"/>
          </p:nvPr>
        </p:nvSpPr>
        <p:spPr/>
        <p:txBody>
          <a:bodyPr/>
          <a:lstStyle>
            <a:lvl1pPr>
              <a:defRPr/>
            </a:lvl1pPr>
          </a:lstStyle>
          <a:p>
            <a:pPr lvl="0"/>
            <a:fld id="{785E887F-A84E-4F37-959C-1589893AC5A4}" type="slidenum">
              <a:t>‹Nº›</a:t>
            </a:fld>
            <a:endParaRPr lang="es-ES"/>
          </a:p>
        </p:txBody>
      </p:sp>
    </p:spTree>
    <p:extLst>
      <p:ext uri="{BB962C8B-B14F-4D97-AF65-F5344CB8AC3E}">
        <p14:creationId xmlns:p14="http://schemas.microsoft.com/office/powerpoint/2010/main" val="2804513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0D925E3-31CF-4E93-BF5B-945226B34068}"/>
              </a:ext>
            </a:extLst>
          </p:cNvPr>
          <p:cNvSpPr txBox="1">
            <a:spLocks noGrp="1"/>
          </p:cNvSpPr>
          <p:nvPr>
            <p:ph type="dt" sz="half" idx="7"/>
          </p:nvPr>
        </p:nvSpPr>
        <p:spPr/>
        <p:txBody>
          <a:bodyPr/>
          <a:lstStyle>
            <a:lvl1pPr>
              <a:defRPr/>
            </a:lvl1pPr>
          </a:lstStyle>
          <a:p>
            <a:pPr lvl="0"/>
            <a:fld id="{9B1DEAA4-B081-419C-98B9-0BB74ACE253D}" type="datetime1">
              <a:rPr lang="es-ES"/>
              <a:pPr lvl="0"/>
              <a:t>16/08/2021</a:t>
            </a:fld>
            <a:endParaRPr lang="es-ES"/>
          </a:p>
        </p:txBody>
      </p:sp>
      <p:sp>
        <p:nvSpPr>
          <p:cNvPr id="3" name="Marcador de pie de página 2">
            <a:extLst>
              <a:ext uri="{FF2B5EF4-FFF2-40B4-BE49-F238E27FC236}">
                <a16:creationId xmlns:a16="http://schemas.microsoft.com/office/drawing/2014/main" id="{05382E1E-DAA3-4C88-957E-823AECE6273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E6906BB-6542-4078-BEDE-15711686463A}"/>
              </a:ext>
            </a:extLst>
          </p:cNvPr>
          <p:cNvSpPr txBox="1">
            <a:spLocks noGrp="1"/>
          </p:cNvSpPr>
          <p:nvPr>
            <p:ph type="sldNum" sz="quarter" idx="8"/>
          </p:nvPr>
        </p:nvSpPr>
        <p:spPr/>
        <p:txBody>
          <a:bodyPr/>
          <a:lstStyle>
            <a:lvl1pPr>
              <a:defRPr/>
            </a:lvl1pPr>
          </a:lstStyle>
          <a:p>
            <a:pPr lvl="0"/>
            <a:fld id="{E198646E-CBF0-4B40-969B-6299119AE537}" type="slidenum">
              <a:t>‹Nº›</a:t>
            </a:fld>
            <a:endParaRPr lang="es-ES"/>
          </a:p>
        </p:txBody>
      </p:sp>
    </p:spTree>
    <p:extLst>
      <p:ext uri="{BB962C8B-B14F-4D97-AF65-F5344CB8AC3E}">
        <p14:creationId xmlns:p14="http://schemas.microsoft.com/office/powerpoint/2010/main" val="326759920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850A5B-DE42-46F7-B15F-A8DD02E65FD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4B667D5-5F2D-442A-B9EC-C5227C8F1F0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CE19067-2EE5-46EA-BB10-754B2E1D421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8678536-ED94-4BC1-88B6-B72367275372}"/>
              </a:ext>
            </a:extLst>
          </p:cNvPr>
          <p:cNvSpPr txBox="1">
            <a:spLocks noGrp="1"/>
          </p:cNvSpPr>
          <p:nvPr>
            <p:ph type="dt" sz="half" idx="7"/>
          </p:nvPr>
        </p:nvSpPr>
        <p:spPr/>
        <p:txBody>
          <a:bodyPr/>
          <a:lstStyle>
            <a:lvl1pPr>
              <a:defRPr/>
            </a:lvl1pPr>
          </a:lstStyle>
          <a:p>
            <a:pPr lvl="0"/>
            <a:fld id="{6F5E5F29-531D-4FEE-BF08-DB7768B22FDE}" type="datetime1">
              <a:rPr lang="es-ES"/>
              <a:pPr lvl="0"/>
              <a:t>16/08/2021</a:t>
            </a:fld>
            <a:endParaRPr lang="es-ES"/>
          </a:p>
        </p:txBody>
      </p:sp>
      <p:sp>
        <p:nvSpPr>
          <p:cNvPr id="6" name="Marcador de pie de página 5">
            <a:extLst>
              <a:ext uri="{FF2B5EF4-FFF2-40B4-BE49-F238E27FC236}">
                <a16:creationId xmlns:a16="http://schemas.microsoft.com/office/drawing/2014/main" id="{DE9AF984-692C-4041-AC48-043319077F3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AF89815-9D97-4124-BBB0-DDABB1D067C6}"/>
              </a:ext>
            </a:extLst>
          </p:cNvPr>
          <p:cNvSpPr txBox="1">
            <a:spLocks noGrp="1"/>
          </p:cNvSpPr>
          <p:nvPr>
            <p:ph type="sldNum" sz="quarter" idx="8"/>
          </p:nvPr>
        </p:nvSpPr>
        <p:spPr/>
        <p:txBody>
          <a:bodyPr/>
          <a:lstStyle>
            <a:lvl1pPr>
              <a:defRPr/>
            </a:lvl1pPr>
          </a:lstStyle>
          <a:p>
            <a:pPr lvl="0"/>
            <a:fld id="{BFD87472-EEDA-42AC-B4AF-20D83D67E389}" type="slidenum">
              <a:t>‹Nº›</a:t>
            </a:fld>
            <a:endParaRPr lang="es-ES"/>
          </a:p>
        </p:txBody>
      </p:sp>
    </p:spTree>
    <p:extLst>
      <p:ext uri="{BB962C8B-B14F-4D97-AF65-F5344CB8AC3E}">
        <p14:creationId xmlns:p14="http://schemas.microsoft.com/office/powerpoint/2010/main" val="2923267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16EC8D-9DDF-4A12-AE0F-25B8F40A37A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0E3899F-4C67-4A17-A90D-FA96ABC402C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6FE4520-273A-4D6F-8C39-BDD33C1AE67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ED1C61C-DDD1-43A5-8B96-7C15B1C652C2}"/>
              </a:ext>
            </a:extLst>
          </p:cNvPr>
          <p:cNvSpPr txBox="1">
            <a:spLocks noGrp="1"/>
          </p:cNvSpPr>
          <p:nvPr>
            <p:ph type="dt" sz="half" idx="7"/>
          </p:nvPr>
        </p:nvSpPr>
        <p:spPr/>
        <p:txBody>
          <a:bodyPr/>
          <a:lstStyle>
            <a:lvl1pPr>
              <a:defRPr/>
            </a:lvl1pPr>
          </a:lstStyle>
          <a:p>
            <a:pPr lvl="0"/>
            <a:fld id="{696BFEC7-A2A7-4514-8A1A-D2AA25721FE6}" type="datetime1">
              <a:rPr lang="es-ES"/>
              <a:pPr lvl="0"/>
              <a:t>16/08/2021</a:t>
            </a:fld>
            <a:endParaRPr lang="es-ES"/>
          </a:p>
        </p:txBody>
      </p:sp>
      <p:sp>
        <p:nvSpPr>
          <p:cNvPr id="6" name="Marcador de pie de página 5">
            <a:extLst>
              <a:ext uri="{FF2B5EF4-FFF2-40B4-BE49-F238E27FC236}">
                <a16:creationId xmlns:a16="http://schemas.microsoft.com/office/drawing/2014/main" id="{4BCE1D97-E37B-45C1-883C-21F34A0F6AC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46960F5-376B-4BB1-A53D-E0C517AD8B92}"/>
              </a:ext>
            </a:extLst>
          </p:cNvPr>
          <p:cNvSpPr txBox="1">
            <a:spLocks noGrp="1"/>
          </p:cNvSpPr>
          <p:nvPr>
            <p:ph type="sldNum" sz="quarter" idx="8"/>
          </p:nvPr>
        </p:nvSpPr>
        <p:spPr/>
        <p:txBody>
          <a:bodyPr/>
          <a:lstStyle>
            <a:lvl1pPr>
              <a:defRPr/>
            </a:lvl1pPr>
          </a:lstStyle>
          <a:p>
            <a:pPr lvl="0"/>
            <a:fld id="{358058F4-7BEA-466A-B0CE-13822DB29BE1}" type="slidenum">
              <a:t>‹Nº›</a:t>
            </a:fld>
            <a:endParaRPr lang="es-ES"/>
          </a:p>
        </p:txBody>
      </p:sp>
    </p:spTree>
    <p:extLst>
      <p:ext uri="{BB962C8B-B14F-4D97-AF65-F5344CB8AC3E}">
        <p14:creationId xmlns:p14="http://schemas.microsoft.com/office/powerpoint/2010/main" val="1508039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94FDA-4CD7-40D4-9582-877DB3A8269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90C001A-F724-4862-B766-2539331ACCB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73C2410-26D7-4853-834B-AD76D850F48E}"/>
              </a:ext>
            </a:extLst>
          </p:cNvPr>
          <p:cNvSpPr txBox="1">
            <a:spLocks noGrp="1"/>
          </p:cNvSpPr>
          <p:nvPr>
            <p:ph type="dt" sz="half" idx="7"/>
          </p:nvPr>
        </p:nvSpPr>
        <p:spPr/>
        <p:txBody>
          <a:bodyPr/>
          <a:lstStyle>
            <a:lvl1pPr>
              <a:defRPr/>
            </a:lvl1pPr>
          </a:lstStyle>
          <a:p>
            <a:pPr lvl="0"/>
            <a:fld id="{C2934CC9-660A-440E-A05A-B8481F747E10}" type="datetime1">
              <a:rPr lang="es-ES"/>
              <a:pPr lvl="0"/>
              <a:t>16/08/2021</a:t>
            </a:fld>
            <a:endParaRPr lang="es-ES"/>
          </a:p>
        </p:txBody>
      </p:sp>
      <p:sp>
        <p:nvSpPr>
          <p:cNvPr id="5" name="Marcador de pie de página 4">
            <a:extLst>
              <a:ext uri="{FF2B5EF4-FFF2-40B4-BE49-F238E27FC236}">
                <a16:creationId xmlns:a16="http://schemas.microsoft.com/office/drawing/2014/main" id="{7A883726-B5E7-4626-A21F-B82846CA946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A452EE4-1206-43C0-87C0-65A537E0FB65}"/>
              </a:ext>
            </a:extLst>
          </p:cNvPr>
          <p:cNvSpPr txBox="1">
            <a:spLocks noGrp="1"/>
          </p:cNvSpPr>
          <p:nvPr>
            <p:ph type="sldNum" sz="quarter" idx="8"/>
          </p:nvPr>
        </p:nvSpPr>
        <p:spPr/>
        <p:txBody>
          <a:bodyPr/>
          <a:lstStyle>
            <a:lvl1pPr>
              <a:defRPr/>
            </a:lvl1pPr>
          </a:lstStyle>
          <a:p>
            <a:pPr lvl="0"/>
            <a:fld id="{5D171DE1-F659-4836-8E2C-F68EE4044C7E}" type="slidenum">
              <a:t>‹Nº›</a:t>
            </a:fld>
            <a:endParaRPr lang="es-ES"/>
          </a:p>
        </p:txBody>
      </p:sp>
    </p:spTree>
    <p:extLst>
      <p:ext uri="{BB962C8B-B14F-4D97-AF65-F5344CB8AC3E}">
        <p14:creationId xmlns:p14="http://schemas.microsoft.com/office/powerpoint/2010/main" val="2726435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C490303-DEB9-4EE0-B2B4-901C5F8280F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0593F86-75A6-44CA-A6C9-9BBD72FD7CF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10B9537-667F-4B52-B84D-D76AE01EB8E6}"/>
              </a:ext>
            </a:extLst>
          </p:cNvPr>
          <p:cNvSpPr txBox="1">
            <a:spLocks noGrp="1"/>
          </p:cNvSpPr>
          <p:nvPr>
            <p:ph type="dt" sz="half" idx="7"/>
          </p:nvPr>
        </p:nvSpPr>
        <p:spPr/>
        <p:txBody>
          <a:bodyPr/>
          <a:lstStyle>
            <a:lvl1pPr>
              <a:defRPr/>
            </a:lvl1pPr>
          </a:lstStyle>
          <a:p>
            <a:pPr lvl="0"/>
            <a:fld id="{98222683-7876-4637-B695-94463059885C}" type="datetime1">
              <a:rPr lang="es-ES"/>
              <a:pPr lvl="0"/>
              <a:t>16/08/2021</a:t>
            </a:fld>
            <a:endParaRPr lang="es-ES"/>
          </a:p>
        </p:txBody>
      </p:sp>
      <p:sp>
        <p:nvSpPr>
          <p:cNvPr id="5" name="Marcador de pie de página 4">
            <a:extLst>
              <a:ext uri="{FF2B5EF4-FFF2-40B4-BE49-F238E27FC236}">
                <a16:creationId xmlns:a16="http://schemas.microsoft.com/office/drawing/2014/main" id="{FF33034B-11F2-43F8-919F-C72C5448CA5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4EFCC66-0263-4F3B-A1AF-30CD962CDB61}"/>
              </a:ext>
            </a:extLst>
          </p:cNvPr>
          <p:cNvSpPr txBox="1">
            <a:spLocks noGrp="1"/>
          </p:cNvSpPr>
          <p:nvPr>
            <p:ph type="sldNum" sz="quarter" idx="8"/>
          </p:nvPr>
        </p:nvSpPr>
        <p:spPr/>
        <p:txBody>
          <a:bodyPr/>
          <a:lstStyle>
            <a:lvl1pPr>
              <a:defRPr/>
            </a:lvl1pPr>
          </a:lstStyle>
          <a:p>
            <a:pPr lvl="0"/>
            <a:fld id="{4B7FB7BE-FFC4-4EEC-A7C6-E9E48CA797A9}" type="slidenum">
              <a:t>‹Nº›</a:t>
            </a:fld>
            <a:endParaRPr lang="es-ES"/>
          </a:p>
        </p:txBody>
      </p:sp>
    </p:spTree>
    <p:extLst>
      <p:ext uri="{BB962C8B-B14F-4D97-AF65-F5344CB8AC3E}">
        <p14:creationId xmlns:p14="http://schemas.microsoft.com/office/powerpoint/2010/main" val="19096272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91A625-1171-4BD4-BEC0-152ECBD130D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4CF0BC0-903D-4EFF-AE0D-D4A3BB90918F}"/>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5BE7765-ED8B-4680-A054-9E5B52DFF556}"/>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596CBB5B-DAAD-4337-900E-1D39738DD514}"/>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63D40C30-54AF-4A4C-9AF1-8B5DB01B8BBF}"/>
              </a:ext>
            </a:extLst>
          </p:cNvPr>
          <p:cNvSpPr txBox="1">
            <a:spLocks noGrp="1"/>
          </p:cNvSpPr>
          <p:nvPr>
            <p:ph type="sldNum" sz="quarter" idx="8"/>
          </p:nvPr>
        </p:nvSpPr>
        <p:spPr/>
        <p:txBody>
          <a:bodyPr/>
          <a:lstStyle>
            <a:lvl1pPr>
              <a:defRPr sz="1400"/>
            </a:lvl1pPr>
          </a:lstStyle>
          <a:p>
            <a:pPr lvl="0"/>
            <a:fld id="{4801F7A6-803C-4E06-9B6C-413E553EEA6A}" type="slidenum">
              <a:t>‹Nº›</a:t>
            </a:fld>
            <a:endParaRPr lang="es-ES"/>
          </a:p>
        </p:txBody>
      </p:sp>
    </p:spTree>
    <p:extLst>
      <p:ext uri="{BB962C8B-B14F-4D97-AF65-F5344CB8AC3E}">
        <p14:creationId xmlns:p14="http://schemas.microsoft.com/office/powerpoint/2010/main" val="366362912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9E2512-B3C3-49F1-9321-EE389ADE773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C315C40-8112-45A3-8265-655064D1B99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97A986C-AEC0-49BC-9E5E-AEB79C86E5A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729506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1A03591-85B4-485B-9F89-C5DC99166AA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BA7724F-C44C-4221-846A-C162E5B076A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39ABA9B-688C-4FBF-A496-948217C014C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CCCA467-D4D0-46C4-A79A-56E2B3BD7E7D}" type="datetime1">
              <a:rPr lang="es-ES"/>
              <a:pPr lvl="0"/>
              <a:t>16/08/2021</a:t>
            </a:fld>
            <a:endParaRPr lang="es-ES"/>
          </a:p>
        </p:txBody>
      </p:sp>
      <p:sp>
        <p:nvSpPr>
          <p:cNvPr id="5" name="Marcador de pie de página 4">
            <a:extLst>
              <a:ext uri="{FF2B5EF4-FFF2-40B4-BE49-F238E27FC236}">
                <a16:creationId xmlns:a16="http://schemas.microsoft.com/office/drawing/2014/main" id="{03E29BBF-1C22-42AD-A1E8-7DC4CE13838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7C3BBCE-7938-414B-A6D7-B554A28FB73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3F49623-A817-4624-96D8-E6BDE358FFA6}"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9AC67E0-F5BB-4C8F-926B-5B5DDCFAEF5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521D392F-0801-48B4-87A4-689A0B4FE2B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7B75EB8-4429-4C31-9A11-B37E5418EE9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BFC6C41-765F-4655-AF38-08A276484D5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69FCA62-9B74-4C2D-B682-A394DC623C6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1729BF4-7C75-4C91-918C-8A7E0A9EC4E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9098AFC-3B5D-4B9C-BC6A-240BDFC2196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99648281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hyperlink" Target="https://vk.com/mispps" TargetMode="External"/><Relationship Id="rId3" Type="http://schemas.openxmlformats.org/officeDocument/2006/relationships/image" Target="../media/image47.png"/><Relationship Id="rId7" Type="http://schemas.openxmlformats.org/officeDocument/2006/relationships/hyperlink" Target="https://www.facebook.com/mispps" TargetMode="External"/><Relationship Id="rId12" Type="http://schemas.openxmlformats.org/officeDocument/2006/relationships/image" Target="../media/image5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9.png"/><Relationship Id="rId11" Type="http://schemas.openxmlformats.org/officeDocument/2006/relationships/hyperlink" Target="https://plus.google.com/+Mispps/" TargetMode="External"/><Relationship Id="rId5" Type="http://schemas.openxmlformats.org/officeDocument/2006/relationships/image" Target="../media/image48.png"/><Relationship Id="rId10" Type="http://schemas.openxmlformats.org/officeDocument/2006/relationships/image" Target="../media/image5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F8B5712-403B-45AF-8C1D-CC979D8282AE}"/>
              </a:ext>
            </a:extLst>
          </p:cNvPr>
          <p:cNvSpPr txBox="1"/>
          <p:nvPr/>
        </p:nvSpPr>
        <p:spPr>
          <a:xfrm>
            <a:off x="0" y="2681057"/>
            <a:ext cx="1205587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COLEGIATA DE SAN MIGUEL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AMPUDIA · PALENCIA · CASTILLA Y LEÓN · ESPAÑA</a:t>
            </a:r>
            <a:endParaRPr lang="es-ES" sz="2800" b="0" i="0" u="none" strike="noStrike" kern="1200" cap="none" spc="0" baseline="0">
              <a:solidFill>
                <a:srgbClr val="000000"/>
              </a:solidFill>
              <a:uFillTx/>
              <a:latin typeface="Calibri"/>
            </a:endParaRPr>
          </a:p>
        </p:txBody>
      </p:sp>
      <p:pic>
        <p:nvPicPr>
          <p:cNvPr id="3" name="01">
            <a:extLst>
              <a:ext uri="{FF2B5EF4-FFF2-40B4-BE49-F238E27FC236}">
                <a16:creationId xmlns:a16="http://schemas.microsoft.com/office/drawing/2014/main" id="{21F7F0EF-0509-4F2A-8B77-5FAE8D8AF3D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46544" y="592281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808ED1-4314-4219-AA2B-4780298D9ED7}"/>
              </a:ext>
            </a:extLst>
          </p:cNvPr>
          <p:cNvPicPr>
            <a:picLocks noChangeAspect="1"/>
          </p:cNvPicPr>
          <p:nvPr/>
        </p:nvPicPr>
        <p:blipFill>
          <a:blip r:embed="rId2"/>
          <a:stretch>
            <a:fillRect/>
          </a:stretch>
        </p:blipFill>
        <p:spPr>
          <a:xfrm>
            <a:off x="44384" y="0"/>
            <a:ext cx="12120975" cy="7421727"/>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918EF3D-610D-45FF-9BFE-ECF81C714219}"/>
              </a:ext>
            </a:extLst>
          </p:cNvPr>
          <p:cNvSpPr txBox="1"/>
          <p:nvPr/>
        </p:nvSpPr>
        <p:spPr>
          <a:xfrm>
            <a:off x="861136" y="1811042"/>
            <a:ext cx="10404628"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iglesia colegiata de San Miguel en Ampudia (Provincia de Palencia, España), es una construcción en estilo gótico-renacentista de finales del siglo XV y principios del XVI. Comenzó a construirse en el siglo XII como una construcción mucho más modesta que la actual. En el año 1607, la riqueza artística del templo se vio ennoblecida con el traslado de la Colegiata de Husillos a Ampudia, siendo su promotor D. Francisco de Sandoval y Rojas, Duque de Lerma, cuya concesión la alcanzó de Felipe III. El 20 de agosto de 1954, parte de la iglesia se derrumbó. Las obras de reconstrucción corrieron a cargo del arquitecto diocesano Antonio Font y duraron cuatro años, durante los cuales, el culto se celebró en la Ermita de La Cruz, edificio donde actualmente se encuentra el Ayuntamiento de la Villa.​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templo presenta tres naves ojivales cubiertas con bóvedas de crucería estrelladas, la nave central apenas sobresale de las laterales y capilla mayor octogonal. La Capilla Mayor tiene arcos apuntados sobre pilares compuestos y arcos de medio punto sobre pilares octogonales en las naves. Obra del tercer cuarto del siglo XV, su construcción fue patrocinada por los señores del castillo, los Herrera y los Ayala, con forma ochavada podría estar destinada a capilla de enterramiento.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E6192F-AA7F-4F78-AF06-03B736F922AF}"/>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115B06-20DD-46C6-B1FB-43DD594AAC0F}"/>
              </a:ext>
            </a:extLst>
          </p:cNvPr>
          <p:cNvPicPr>
            <a:picLocks noChangeAspect="1"/>
          </p:cNvPicPr>
          <p:nvPr/>
        </p:nvPicPr>
        <p:blipFill>
          <a:blip r:embed="rId3"/>
          <a:stretch>
            <a:fillRect/>
          </a:stretch>
        </p:blipFill>
        <p:spPr>
          <a:xfrm>
            <a:off x="544452" y="-18955"/>
            <a:ext cx="11009851" cy="6876955"/>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D28786-F5EB-45D2-9316-2FF32BFAA8C9}"/>
              </a:ext>
            </a:extLst>
          </p:cNvPr>
          <p:cNvPicPr>
            <a:picLocks noChangeAspect="1"/>
          </p:cNvPicPr>
          <p:nvPr/>
        </p:nvPicPr>
        <p:blipFill>
          <a:blip r:embed="rId2"/>
          <a:stretch>
            <a:fillRect/>
          </a:stretch>
        </p:blipFill>
        <p:spPr>
          <a:xfrm>
            <a:off x="7625922" y="62608"/>
            <a:ext cx="4566083" cy="6800027"/>
          </a:xfrm>
          <a:prstGeom prst="rect">
            <a:avLst/>
          </a:prstGeom>
          <a:noFill/>
          <a:ln cap="flat">
            <a:noFill/>
          </a:ln>
        </p:spPr>
      </p:pic>
      <p:sp>
        <p:nvSpPr>
          <p:cNvPr id="3" name="CuadroTexto 3">
            <a:extLst>
              <a:ext uri="{FF2B5EF4-FFF2-40B4-BE49-F238E27FC236}">
                <a16:creationId xmlns:a16="http://schemas.microsoft.com/office/drawing/2014/main" id="{9285DD9E-71F9-4388-8C4B-23E493235416}"/>
              </a:ext>
            </a:extLst>
          </p:cNvPr>
          <p:cNvSpPr txBox="1"/>
          <p:nvPr/>
        </p:nvSpPr>
        <p:spPr>
          <a:xfrm>
            <a:off x="497150" y="2254928"/>
            <a:ext cx="6649370"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torre, conocida como "novia de Campos", "Giralda de Campos" o "La Bella de Campos" con sus numerosos contrafuertes, pilares, balaustres, y una altura de 62 metros constituye un hito visual de definición urbana de la villa y visible desde muchos puntos de la comarca. Se trata de una estructura de siete cuerpos reforzada con contrafuertes que remata con una linterna decorada con balaustrada y pináculos. Obra de finales del siglo XV y principios del XVI bajo los auspicios de Fray Pascual de Ampudia, cuyo escudo campea en ella. Probablemente su tracista fuera alguno de los maestros de la Catedral de Palencia, Juan de Ruesga o Gaspar de Solórzano. Su remate lo haría Juan de Escalante.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D4F8A1-AB3F-475F-9F25-3E8E44061948}"/>
              </a:ext>
            </a:extLst>
          </p:cNvPr>
          <p:cNvPicPr>
            <a:picLocks noChangeAspect="1"/>
          </p:cNvPicPr>
          <p:nvPr/>
        </p:nvPicPr>
        <p:blipFill>
          <a:blip r:embed="rId2"/>
          <a:stretch>
            <a:fillRect/>
          </a:stretch>
        </p:blipFill>
        <p:spPr>
          <a:xfrm>
            <a:off x="1136151" y="0"/>
            <a:ext cx="5143499" cy="6858000"/>
          </a:xfrm>
          <a:prstGeom prst="rect">
            <a:avLst/>
          </a:prstGeom>
          <a:noFill/>
          <a:ln cap="flat">
            <a:noFill/>
          </a:ln>
        </p:spPr>
      </p:pic>
      <p:pic>
        <p:nvPicPr>
          <p:cNvPr id="3" name="Imagen 4">
            <a:extLst>
              <a:ext uri="{FF2B5EF4-FFF2-40B4-BE49-F238E27FC236}">
                <a16:creationId xmlns:a16="http://schemas.microsoft.com/office/drawing/2014/main" id="{925CD5E1-C334-47A9-B7F9-020E32E4F756}"/>
              </a:ext>
            </a:extLst>
          </p:cNvPr>
          <p:cNvPicPr>
            <a:picLocks noChangeAspect="1"/>
          </p:cNvPicPr>
          <p:nvPr/>
        </p:nvPicPr>
        <p:blipFill>
          <a:blip r:embed="rId3"/>
          <a:stretch>
            <a:fillRect/>
          </a:stretch>
        </p:blipFill>
        <p:spPr>
          <a:xfrm>
            <a:off x="7186041" y="0"/>
            <a:ext cx="3856747"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243A42-472F-43EA-873B-45A350EFB86A}"/>
              </a:ext>
            </a:extLst>
          </p:cNvPr>
          <p:cNvPicPr>
            <a:picLocks noChangeAspect="1"/>
          </p:cNvPicPr>
          <p:nvPr/>
        </p:nvPicPr>
        <p:blipFill>
          <a:blip r:embed="rId2"/>
          <a:stretch>
            <a:fillRect/>
          </a:stretch>
        </p:blipFill>
        <p:spPr>
          <a:xfrm>
            <a:off x="0" y="-20994"/>
            <a:ext cx="12214875" cy="687899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5C5197-8810-4192-9079-0B06473CC309}"/>
              </a:ext>
            </a:extLst>
          </p:cNvPr>
          <p:cNvPicPr>
            <a:picLocks noChangeAspect="1"/>
          </p:cNvPicPr>
          <p:nvPr/>
        </p:nvPicPr>
        <p:blipFill>
          <a:blip r:embed="rId2"/>
          <a:stretch>
            <a:fillRect/>
          </a:stretch>
        </p:blipFill>
        <p:spPr>
          <a:xfrm>
            <a:off x="970626" y="0"/>
            <a:ext cx="10303102"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91273F-0B4B-49DA-AC32-F4C1A877C488}"/>
              </a:ext>
            </a:extLst>
          </p:cNvPr>
          <p:cNvPicPr>
            <a:picLocks noChangeAspect="1"/>
          </p:cNvPicPr>
          <p:nvPr/>
        </p:nvPicPr>
        <p:blipFill>
          <a:blip r:embed="rId2"/>
          <a:stretch>
            <a:fillRect/>
          </a:stretch>
        </p:blipFill>
        <p:spPr>
          <a:xfrm>
            <a:off x="1322725" y="0"/>
            <a:ext cx="9457401"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7A13AD-4920-4CE7-8D8E-9A385EC9A3BF}"/>
              </a:ext>
            </a:extLst>
          </p:cNvPr>
          <p:cNvPicPr>
            <a:picLocks noChangeAspect="1"/>
          </p:cNvPicPr>
          <p:nvPr/>
        </p:nvPicPr>
        <p:blipFill>
          <a:blip r:embed="rId2"/>
          <a:stretch>
            <a:fillRect/>
          </a:stretch>
        </p:blipFill>
        <p:spPr>
          <a:xfrm>
            <a:off x="837224" y="0"/>
            <a:ext cx="10324819"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821245-E9BF-4004-B0CE-066CAC13C45E}"/>
              </a:ext>
            </a:extLst>
          </p:cNvPr>
          <p:cNvPicPr>
            <a:picLocks noChangeAspect="1"/>
          </p:cNvPicPr>
          <p:nvPr/>
        </p:nvPicPr>
        <p:blipFill>
          <a:blip r:embed="rId2"/>
          <a:stretch>
            <a:fillRect/>
          </a:stretch>
        </p:blipFill>
        <p:spPr>
          <a:xfrm>
            <a:off x="806848" y="0"/>
            <a:ext cx="10533357" cy="702223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EB9BCE-0086-4AE9-AAAD-A73936A1D95C}"/>
              </a:ext>
            </a:extLst>
          </p:cNvPr>
          <p:cNvPicPr>
            <a:picLocks noChangeAspect="1"/>
          </p:cNvPicPr>
          <p:nvPr/>
        </p:nvPicPr>
        <p:blipFill>
          <a:blip r:embed="rId2"/>
          <a:stretch>
            <a:fillRect/>
          </a:stretch>
        </p:blipFill>
        <p:spPr>
          <a:xfrm>
            <a:off x="904131" y="0"/>
            <a:ext cx="10431594"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CB273D-6C28-493D-9873-B72E83F70321}"/>
              </a:ext>
            </a:extLst>
          </p:cNvPr>
          <p:cNvPicPr>
            <a:picLocks noChangeAspect="1"/>
          </p:cNvPicPr>
          <p:nvPr/>
        </p:nvPicPr>
        <p:blipFill>
          <a:blip r:embed="rId2"/>
          <a:stretch>
            <a:fillRect/>
          </a:stretch>
        </p:blipFill>
        <p:spPr>
          <a:xfrm>
            <a:off x="562063" y="16824"/>
            <a:ext cx="5145347" cy="6874184"/>
          </a:xfrm>
          <a:prstGeom prst="rect">
            <a:avLst/>
          </a:prstGeom>
          <a:noFill/>
          <a:ln cap="flat">
            <a:noFill/>
          </a:ln>
        </p:spPr>
      </p:pic>
      <p:pic>
        <p:nvPicPr>
          <p:cNvPr id="3" name="Imagen 4">
            <a:extLst>
              <a:ext uri="{FF2B5EF4-FFF2-40B4-BE49-F238E27FC236}">
                <a16:creationId xmlns:a16="http://schemas.microsoft.com/office/drawing/2014/main" id="{17C02942-99EE-4AB2-800A-494DE76BCF6A}"/>
              </a:ext>
            </a:extLst>
          </p:cNvPr>
          <p:cNvPicPr>
            <a:picLocks noChangeAspect="1"/>
          </p:cNvPicPr>
          <p:nvPr/>
        </p:nvPicPr>
        <p:blipFill>
          <a:blip r:embed="rId3"/>
          <a:stretch>
            <a:fillRect/>
          </a:stretch>
        </p:blipFill>
        <p:spPr>
          <a:xfrm>
            <a:off x="6444087" y="0"/>
            <a:ext cx="5145347"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F0CFA82-97E0-4FB0-9637-7DA3CE14EC84}"/>
              </a:ext>
            </a:extLst>
          </p:cNvPr>
          <p:cNvPicPr>
            <a:picLocks noChangeAspect="1"/>
          </p:cNvPicPr>
          <p:nvPr/>
        </p:nvPicPr>
        <p:blipFill>
          <a:blip r:embed="rId2"/>
          <a:stretch>
            <a:fillRect/>
          </a:stretch>
        </p:blipFill>
        <p:spPr>
          <a:xfrm>
            <a:off x="720757" y="0"/>
            <a:ext cx="5139778" cy="6858000"/>
          </a:xfrm>
          <a:prstGeom prst="rect">
            <a:avLst/>
          </a:prstGeom>
          <a:noFill/>
          <a:ln cap="flat">
            <a:noFill/>
          </a:ln>
        </p:spPr>
      </p:pic>
      <p:pic>
        <p:nvPicPr>
          <p:cNvPr id="3" name="Imagen 6">
            <a:extLst>
              <a:ext uri="{FF2B5EF4-FFF2-40B4-BE49-F238E27FC236}">
                <a16:creationId xmlns:a16="http://schemas.microsoft.com/office/drawing/2014/main" id="{095448EC-15DA-4D25-AE4D-637F068D87E9}"/>
              </a:ext>
            </a:extLst>
          </p:cNvPr>
          <p:cNvPicPr>
            <a:picLocks noChangeAspect="1"/>
          </p:cNvPicPr>
          <p:nvPr/>
        </p:nvPicPr>
        <p:blipFill>
          <a:blip r:embed="rId3"/>
          <a:stretch>
            <a:fillRect/>
          </a:stretch>
        </p:blipFill>
        <p:spPr>
          <a:xfrm>
            <a:off x="6331671" y="0"/>
            <a:ext cx="5139348"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6210A0-24DB-435A-9928-DBFCE7DE4B6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6640FB-E8E8-43D9-8B19-79FEAD789E83}"/>
              </a:ext>
            </a:extLst>
          </p:cNvPr>
          <p:cNvPicPr>
            <a:picLocks noChangeAspect="1"/>
          </p:cNvPicPr>
          <p:nvPr/>
        </p:nvPicPr>
        <p:blipFill>
          <a:blip r:embed="rId2"/>
          <a:stretch>
            <a:fillRect/>
          </a:stretch>
        </p:blipFill>
        <p:spPr>
          <a:xfrm>
            <a:off x="36713" y="0"/>
            <a:ext cx="12013058"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4FBC58-12D0-427F-9217-45F7FD959946}"/>
              </a:ext>
            </a:extLst>
          </p:cNvPr>
          <p:cNvPicPr>
            <a:picLocks noChangeAspect="1"/>
          </p:cNvPicPr>
          <p:nvPr/>
        </p:nvPicPr>
        <p:blipFill>
          <a:blip r:embed="rId2"/>
          <a:stretch>
            <a:fillRect/>
          </a:stretch>
        </p:blipFill>
        <p:spPr>
          <a:xfrm>
            <a:off x="0" y="16642"/>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61376E-5246-41E0-B633-100EBFD8F3C1}"/>
              </a:ext>
            </a:extLst>
          </p:cNvPr>
          <p:cNvPicPr>
            <a:picLocks noChangeAspect="1"/>
          </p:cNvPicPr>
          <p:nvPr/>
        </p:nvPicPr>
        <p:blipFill>
          <a:blip r:embed="rId2"/>
          <a:stretch>
            <a:fillRect/>
          </a:stretch>
        </p:blipFill>
        <p:spPr>
          <a:xfrm>
            <a:off x="910239" y="0"/>
            <a:ext cx="10262475"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D09349-AB13-4A6E-ADE4-7967893FC1A3}"/>
              </a:ext>
            </a:extLst>
          </p:cNvPr>
          <p:cNvPicPr>
            <a:picLocks noChangeAspect="1"/>
          </p:cNvPicPr>
          <p:nvPr/>
        </p:nvPicPr>
        <p:blipFill>
          <a:blip r:embed="rId2"/>
          <a:stretch>
            <a:fillRect/>
          </a:stretch>
        </p:blipFill>
        <p:spPr>
          <a:xfrm>
            <a:off x="1584664" y="0"/>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DDD5F3A-DE1A-485C-A6F9-EC75B97479FA}"/>
              </a:ext>
            </a:extLst>
          </p:cNvPr>
          <p:cNvPicPr>
            <a:picLocks noChangeAspect="1"/>
          </p:cNvPicPr>
          <p:nvPr/>
        </p:nvPicPr>
        <p:blipFill>
          <a:blip r:embed="rId2"/>
          <a:stretch>
            <a:fillRect/>
          </a:stretch>
        </p:blipFill>
        <p:spPr>
          <a:xfrm>
            <a:off x="7094299" y="-26636"/>
            <a:ext cx="3844914" cy="6858000"/>
          </a:xfrm>
          <a:prstGeom prst="rect">
            <a:avLst/>
          </a:prstGeom>
          <a:noFill/>
          <a:ln cap="flat">
            <a:noFill/>
          </a:ln>
        </p:spPr>
      </p:pic>
      <p:pic>
        <p:nvPicPr>
          <p:cNvPr id="3" name="Imagen 6">
            <a:extLst>
              <a:ext uri="{FF2B5EF4-FFF2-40B4-BE49-F238E27FC236}">
                <a16:creationId xmlns:a16="http://schemas.microsoft.com/office/drawing/2014/main" id="{51142E23-6376-4003-9068-411612D12084}"/>
              </a:ext>
            </a:extLst>
          </p:cNvPr>
          <p:cNvPicPr>
            <a:picLocks noChangeAspect="1"/>
          </p:cNvPicPr>
          <p:nvPr/>
        </p:nvPicPr>
        <p:blipFill>
          <a:blip r:embed="rId3"/>
          <a:stretch>
            <a:fillRect/>
          </a:stretch>
        </p:blipFill>
        <p:spPr>
          <a:xfrm>
            <a:off x="1506016" y="0"/>
            <a:ext cx="3853345"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A0C1C8-6EDA-476C-AA90-9138C12C8F13}"/>
              </a:ext>
            </a:extLst>
          </p:cNvPr>
          <p:cNvPicPr>
            <a:picLocks noChangeAspect="1"/>
          </p:cNvPicPr>
          <p:nvPr/>
        </p:nvPicPr>
        <p:blipFill>
          <a:blip r:embed="rId2"/>
          <a:stretch>
            <a:fillRect/>
          </a:stretch>
        </p:blipFill>
        <p:spPr>
          <a:xfrm>
            <a:off x="277886" y="0"/>
            <a:ext cx="11670633"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F881EF-0BFB-4949-90B9-F2DE091D0D35}"/>
              </a:ext>
            </a:extLst>
          </p:cNvPr>
          <p:cNvPicPr>
            <a:picLocks noChangeAspect="1"/>
          </p:cNvPicPr>
          <p:nvPr/>
        </p:nvPicPr>
        <p:blipFill>
          <a:blip r:embed="rId2"/>
          <a:stretch>
            <a:fillRect/>
          </a:stretch>
        </p:blipFill>
        <p:spPr>
          <a:xfrm>
            <a:off x="6330647" y="0"/>
            <a:ext cx="5141406" cy="6858000"/>
          </a:xfrm>
          <a:prstGeom prst="rect">
            <a:avLst/>
          </a:prstGeom>
          <a:noFill/>
          <a:ln cap="flat">
            <a:noFill/>
          </a:ln>
        </p:spPr>
      </p:pic>
      <p:pic>
        <p:nvPicPr>
          <p:cNvPr id="3" name="Imagen 3">
            <a:extLst>
              <a:ext uri="{FF2B5EF4-FFF2-40B4-BE49-F238E27FC236}">
                <a16:creationId xmlns:a16="http://schemas.microsoft.com/office/drawing/2014/main" id="{18C90B11-ECF7-4775-83F0-60FA41A2A14B}"/>
              </a:ext>
            </a:extLst>
          </p:cNvPr>
          <p:cNvPicPr>
            <a:picLocks noChangeAspect="1"/>
          </p:cNvPicPr>
          <p:nvPr/>
        </p:nvPicPr>
        <p:blipFill>
          <a:blip r:embed="rId3"/>
          <a:stretch>
            <a:fillRect/>
          </a:stretch>
        </p:blipFill>
        <p:spPr>
          <a:xfrm>
            <a:off x="706145" y="0"/>
            <a:ext cx="493776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EB7E106-6EB5-4DA9-A613-312AB0962057}"/>
              </a:ext>
            </a:extLst>
          </p:cNvPr>
          <p:cNvPicPr>
            <a:picLocks noChangeAspect="1"/>
          </p:cNvPicPr>
          <p:nvPr/>
        </p:nvPicPr>
        <p:blipFill>
          <a:blip r:embed="rId2"/>
          <a:stretch>
            <a:fillRect/>
          </a:stretch>
        </p:blipFill>
        <p:spPr>
          <a:xfrm>
            <a:off x="6920700" y="0"/>
            <a:ext cx="3854772" cy="6858000"/>
          </a:xfrm>
          <a:prstGeom prst="rect">
            <a:avLst/>
          </a:prstGeom>
          <a:noFill/>
          <a:ln cap="flat">
            <a:noFill/>
          </a:ln>
        </p:spPr>
      </p:pic>
      <p:pic>
        <p:nvPicPr>
          <p:cNvPr id="3" name="Imagen 6">
            <a:extLst>
              <a:ext uri="{FF2B5EF4-FFF2-40B4-BE49-F238E27FC236}">
                <a16:creationId xmlns:a16="http://schemas.microsoft.com/office/drawing/2014/main" id="{A65F1DFF-9C56-49BF-AB6C-DD69813F882C}"/>
              </a:ext>
            </a:extLst>
          </p:cNvPr>
          <p:cNvPicPr>
            <a:picLocks noChangeAspect="1"/>
          </p:cNvPicPr>
          <p:nvPr/>
        </p:nvPicPr>
        <p:blipFill>
          <a:blip r:embed="rId3"/>
          <a:stretch>
            <a:fillRect/>
          </a:stretch>
        </p:blipFill>
        <p:spPr>
          <a:xfrm>
            <a:off x="1497147" y="0"/>
            <a:ext cx="3853345"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A7AC4D-BAFC-48F6-A80B-E39B0A4987D2}"/>
              </a:ext>
            </a:extLst>
          </p:cNvPr>
          <p:cNvPicPr>
            <a:picLocks noChangeAspect="1"/>
          </p:cNvPicPr>
          <p:nvPr/>
        </p:nvPicPr>
        <p:blipFill>
          <a:blip r:embed="rId2"/>
          <a:stretch>
            <a:fillRect/>
          </a:stretch>
        </p:blipFill>
        <p:spPr>
          <a:xfrm>
            <a:off x="778410" y="8878"/>
            <a:ext cx="4954749" cy="6858000"/>
          </a:xfrm>
          <a:prstGeom prst="rect">
            <a:avLst/>
          </a:prstGeom>
          <a:noFill/>
          <a:ln cap="flat">
            <a:noFill/>
          </a:ln>
        </p:spPr>
      </p:pic>
      <p:pic>
        <p:nvPicPr>
          <p:cNvPr id="3" name="Imagen 4">
            <a:extLst>
              <a:ext uri="{FF2B5EF4-FFF2-40B4-BE49-F238E27FC236}">
                <a16:creationId xmlns:a16="http://schemas.microsoft.com/office/drawing/2014/main" id="{79726C80-F50E-49E3-A7B2-731FAB6450CD}"/>
              </a:ext>
            </a:extLst>
          </p:cNvPr>
          <p:cNvPicPr>
            <a:picLocks noChangeAspect="1"/>
          </p:cNvPicPr>
          <p:nvPr/>
        </p:nvPicPr>
        <p:blipFill>
          <a:blip r:embed="rId3"/>
          <a:stretch>
            <a:fillRect/>
          </a:stretch>
        </p:blipFill>
        <p:spPr>
          <a:xfrm>
            <a:off x="6410977" y="0"/>
            <a:ext cx="5220657"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00901C-818C-4950-9B89-E5B7718CA97C}"/>
              </a:ext>
            </a:extLst>
          </p:cNvPr>
          <p:cNvPicPr>
            <a:picLocks noChangeAspect="1"/>
          </p:cNvPicPr>
          <p:nvPr/>
        </p:nvPicPr>
        <p:blipFill>
          <a:blip r:embed="rId2"/>
          <a:stretch>
            <a:fillRect/>
          </a:stretch>
        </p:blipFill>
        <p:spPr>
          <a:xfrm>
            <a:off x="5221224" y="0"/>
            <a:ext cx="6905877" cy="6858000"/>
          </a:xfrm>
          <a:prstGeom prst="rect">
            <a:avLst/>
          </a:prstGeom>
          <a:noFill/>
          <a:ln cap="flat">
            <a:noFill/>
          </a:ln>
        </p:spPr>
      </p:pic>
      <p:sp>
        <p:nvSpPr>
          <p:cNvPr id="3" name="CuadroTexto 3">
            <a:extLst>
              <a:ext uri="{FF2B5EF4-FFF2-40B4-BE49-F238E27FC236}">
                <a16:creationId xmlns:a16="http://schemas.microsoft.com/office/drawing/2014/main" id="{1E992D6F-906A-4A7B-AFD2-FA36C73ACC8D}"/>
              </a:ext>
            </a:extLst>
          </p:cNvPr>
          <p:cNvSpPr txBox="1"/>
          <p:nvPr/>
        </p:nvSpPr>
        <p:spPr>
          <a:xfrm>
            <a:off x="390613" y="3338008"/>
            <a:ext cx="4651900"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Sepulcro de Pedro García de herrera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Y</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María de Ayala</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D8B77E-8D29-4248-91C1-376713F07FE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FF5297-7DE3-4A49-BD81-8A9EADF5A881}"/>
              </a:ext>
            </a:extLst>
          </p:cNvPr>
          <p:cNvPicPr>
            <a:picLocks noChangeAspect="1"/>
          </p:cNvPicPr>
          <p:nvPr/>
        </p:nvPicPr>
        <p:blipFill>
          <a:blip r:embed="rId2"/>
          <a:stretch>
            <a:fillRect/>
          </a:stretch>
        </p:blipFill>
        <p:spPr>
          <a:xfrm>
            <a:off x="-28108"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255101-EF7A-4C9E-B77A-683CE94FF61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3CD981-E378-4C43-8224-7578BEBB3525}"/>
              </a:ext>
            </a:extLst>
          </p:cNvPr>
          <p:cNvPicPr>
            <a:picLocks noChangeAspect="1"/>
          </p:cNvPicPr>
          <p:nvPr/>
        </p:nvPicPr>
        <p:blipFill>
          <a:blip r:embed="rId2"/>
          <a:stretch>
            <a:fillRect/>
          </a:stretch>
        </p:blipFill>
        <p:spPr>
          <a:xfrm>
            <a:off x="997445" y="0"/>
            <a:ext cx="4683511" cy="6858000"/>
          </a:xfrm>
          <a:prstGeom prst="rect">
            <a:avLst/>
          </a:prstGeom>
          <a:noFill/>
          <a:ln cap="flat">
            <a:noFill/>
          </a:ln>
        </p:spPr>
      </p:pic>
      <p:pic>
        <p:nvPicPr>
          <p:cNvPr id="3" name="Imagen 4">
            <a:extLst>
              <a:ext uri="{FF2B5EF4-FFF2-40B4-BE49-F238E27FC236}">
                <a16:creationId xmlns:a16="http://schemas.microsoft.com/office/drawing/2014/main" id="{99EEF829-D11E-4AAA-95B3-CDF722A7CE7C}"/>
              </a:ext>
            </a:extLst>
          </p:cNvPr>
          <p:cNvPicPr>
            <a:picLocks noChangeAspect="1"/>
          </p:cNvPicPr>
          <p:nvPr/>
        </p:nvPicPr>
        <p:blipFill>
          <a:blip r:embed="rId3"/>
          <a:stretch>
            <a:fillRect/>
          </a:stretch>
        </p:blipFill>
        <p:spPr>
          <a:xfrm>
            <a:off x="6929094" y="0"/>
            <a:ext cx="4299618"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BD36B8-C12D-4082-BC06-7F75E403A428}"/>
              </a:ext>
            </a:extLst>
          </p:cNvPr>
          <p:cNvPicPr>
            <a:picLocks noChangeAspect="1"/>
          </p:cNvPicPr>
          <p:nvPr/>
        </p:nvPicPr>
        <p:blipFill>
          <a:blip r:embed="rId2"/>
          <a:stretch>
            <a:fillRect/>
          </a:stretch>
        </p:blipFill>
        <p:spPr>
          <a:xfrm>
            <a:off x="523594" y="0"/>
            <a:ext cx="5143499" cy="6858000"/>
          </a:xfrm>
          <a:prstGeom prst="rect">
            <a:avLst/>
          </a:prstGeom>
          <a:noFill/>
          <a:ln cap="flat">
            <a:noFill/>
          </a:ln>
        </p:spPr>
      </p:pic>
      <p:pic>
        <p:nvPicPr>
          <p:cNvPr id="3" name="Imagen 4">
            <a:extLst>
              <a:ext uri="{FF2B5EF4-FFF2-40B4-BE49-F238E27FC236}">
                <a16:creationId xmlns:a16="http://schemas.microsoft.com/office/drawing/2014/main" id="{0B344402-A2AE-4303-A5BA-96170256EDA2}"/>
              </a:ext>
            </a:extLst>
          </p:cNvPr>
          <p:cNvPicPr>
            <a:picLocks noChangeAspect="1"/>
          </p:cNvPicPr>
          <p:nvPr/>
        </p:nvPicPr>
        <p:blipFill>
          <a:blip r:embed="rId3"/>
          <a:stretch>
            <a:fillRect/>
          </a:stretch>
        </p:blipFill>
        <p:spPr>
          <a:xfrm>
            <a:off x="6482373" y="0"/>
            <a:ext cx="5139778"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8EBAD0-3061-49AA-9271-415B2C29CCD7}"/>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44F61F-0D92-4365-9954-4D40053124BE}"/>
              </a:ext>
            </a:extLst>
          </p:cNvPr>
          <p:cNvPicPr>
            <a:picLocks noChangeAspect="1"/>
          </p:cNvPicPr>
          <p:nvPr/>
        </p:nvPicPr>
        <p:blipFill>
          <a:blip r:embed="rId2"/>
          <a:stretch>
            <a:fillRect/>
          </a:stretch>
        </p:blipFill>
        <p:spPr>
          <a:xfrm>
            <a:off x="7123898" y="8878"/>
            <a:ext cx="3856747" cy="6858000"/>
          </a:xfrm>
          <a:prstGeom prst="rect">
            <a:avLst/>
          </a:prstGeom>
          <a:noFill/>
          <a:ln cap="flat">
            <a:noFill/>
          </a:ln>
        </p:spPr>
      </p:pic>
      <p:pic>
        <p:nvPicPr>
          <p:cNvPr id="3" name="Imagen 4">
            <a:extLst>
              <a:ext uri="{FF2B5EF4-FFF2-40B4-BE49-F238E27FC236}">
                <a16:creationId xmlns:a16="http://schemas.microsoft.com/office/drawing/2014/main" id="{8C6A178F-18AA-4920-AD3F-D816EE019937}"/>
              </a:ext>
            </a:extLst>
          </p:cNvPr>
          <p:cNvPicPr>
            <a:picLocks noChangeAspect="1"/>
          </p:cNvPicPr>
          <p:nvPr/>
        </p:nvPicPr>
        <p:blipFill>
          <a:blip r:embed="rId3"/>
          <a:stretch>
            <a:fillRect/>
          </a:stretch>
        </p:blipFill>
        <p:spPr>
          <a:xfrm>
            <a:off x="1103689" y="151168"/>
            <a:ext cx="4963052" cy="6706831"/>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7C4F28-379B-43D6-AB8E-D3F993EB1B0C}"/>
              </a:ext>
            </a:extLst>
          </p:cNvPr>
          <p:cNvPicPr>
            <a:picLocks noChangeAspect="1"/>
          </p:cNvPicPr>
          <p:nvPr/>
        </p:nvPicPr>
        <p:blipFill>
          <a:blip r:embed="rId2"/>
          <a:stretch>
            <a:fillRect/>
          </a:stretch>
        </p:blipFill>
        <p:spPr>
          <a:xfrm>
            <a:off x="1535835" y="0"/>
            <a:ext cx="9144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9D6552-32E4-452D-9BE9-09FD889FE9B0}"/>
              </a:ext>
            </a:extLst>
          </p:cNvPr>
          <p:cNvPicPr>
            <a:picLocks noChangeAspect="1"/>
          </p:cNvPicPr>
          <p:nvPr/>
        </p:nvPicPr>
        <p:blipFill>
          <a:blip r:embed="rId2"/>
          <a:stretch>
            <a:fillRect/>
          </a:stretch>
        </p:blipFill>
        <p:spPr>
          <a:xfrm>
            <a:off x="2671995" y="-985421"/>
            <a:ext cx="6937900" cy="9250536"/>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FC7F44-D7E1-4C44-A0E2-0D79516F72F9}"/>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D05623A-2D3B-42C8-BA9D-3C1C95ACF8C0}"/>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515E21C5-550D-4FE3-90B1-8D0E4E438F6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8527103-E02A-4CD5-B84F-B7521954766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70887B0-A49A-44D2-8CFC-770D2D7B5DA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A4D3A5D-5F6E-4C3D-BEDF-FE31CC172B4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14F0932-03D0-4528-98CC-37CDEFE7DB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D6F6DC7-7EA5-4046-AE6A-B9A47D2AFDD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87C87DC-B496-4C75-A994-27631015C7A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56777BC-6D0D-4CE4-8E17-A227CA36FB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1EF9D81-0907-4F87-835E-75AB8F1E60A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1AE5BC4-17C4-4F18-A9ED-B31A42DC761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1B79D7F-0D1A-458F-A2F2-43993546ED8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5988B59-B7B8-4A35-A8E7-AADCED85D83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21BA2ED-4CAF-43D2-AF2A-8FE51FCF4CC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008699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429</Words>
  <Application>Microsoft Office PowerPoint</Application>
  <PresentationFormat>Panorámica</PresentationFormat>
  <Paragraphs>17</Paragraphs>
  <Slides>38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38</vt:i4>
      </vt:variant>
    </vt:vector>
  </HeadingPairs>
  <TitlesOfParts>
    <vt:vector size="4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2021-08-16T15:55:04Z</dcterms:modified>
</cp:coreProperties>
</file>