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yeU7IpIKVQkddtIIXayWw==" hashData="u2dI2M5nh5/VXlOThj38/r79/uM="/>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0" autoAdjust="0"/>
    <p:restoredTop sz="94660"/>
  </p:normalViewPr>
  <p:slideViewPr>
    <p:cSldViewPr snapToGrid="0">
      <p:cViewPr varScale="1">
        <p:scale>
          <a:sx n="21" d="100"/>
          <a:sy n="21" d="100"/>
        </p:scale>
        <p:origin x="-108" y="-204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515895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903826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2070291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307602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4084616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991178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202893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1115266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21459521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507516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1542ACC-0E3F-4CC1-BB8C-A684C6BE34BA}"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26234959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542ACC-0E3F-4CC1-BB8C-A684C6BE34BA}" type="datetimeFigureOut">
              <a:rPr lang="es-CO" smtClean="0"/>
              <a:pPr/>
              <a:t>19/12/2016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953F27-B8E9-46BD-8A00-C49236A2A112}" type="slidenum">
              <a:rPr lang="es-CO" smtClean="0"/>
              <a:pPr/>
              <a:t>‹Nº›</a:t>
            </a:fld>
            <a:endParaRPr lang="es-CO"/>
          </a:p>
        </p:txBody>
      </p:sp>
    </p:spTree>
    <p:extLst>
      <p:ext uri="{BB962C8B-B14F-4D97-AF65-F5344CB8AC3E}">
        <p14:creationId xmlns:p14="http://schemas.microsoft.com/office/powerpoint/2010/main" xmlns="" val="26946686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1604554" y="520511"/>
            <a:ext cx="8982891" cy="5816977"/>
          </a:xfrm>
          <a:prstGeom prst="rect">
            <a:avLst/>
          </a:prstGeom>
        </p:spPr>
        <p:txBody>
          <a:bodyPr wrap="square">
            <a:spAutoFit/>
          </a:bodyPr>
          <a:lstStyle/>
          <a:p>
            <a:pPr algn="ctr"/>
            <a:r>
              <a:rPr lang="es-CO" i="1" dirty="0"/>
              <a:t>La cordillera de la Sal, es una estructura </a:t>
            </a:r>
            <a:r>
              <a:rPr lang="es-CO" i="1" dirty="0" err="1"/>
              <a:t>geomórfica</a:t>
            </a:r>
            <a:r>
              <a:rPr lang="es-CO" i="1" dirty="0"/>
              <a:t> moldeada y decorada por diversos minerales presentes en su suelo, como el sulfato de calcio presente en sus rocas, que simula salpicaduras de sal. De estas características derivan gran variedad de tonos, estratificaciones y manchas que presenta.</a:t>
            </a:r>
          </a:p>
          <a:p>
            <a:pPr algn="ctr"/>
            <a:r>
              <a:rPr lang="es-CO" i="1" dirty="0"/>
              <a:t>El nombre de Cordillera de la Sal deriva del hecho de que sus rocas poseen una gran cantidad de sulfato de calcio, lo que les da el aspecto de estar salpicadas con sal.</a:t>
            </a:r>
          </a:p>
          <a:p>
            <a:pPr algn="ctr"/>
            <a:r>
              <a:rPr lang="es-CO" i="1" dirty="0"/>
              <a:t> El fantástico afloramiento de </a:t>
            </a:r>
            <a:r>
              <a:rPr lang="es-CO" i="1" dirty="0" err="1"/>
              <a:t>roqueríos</a:t>
            </a:r>
            <a:r>
              <a:rPr lang="es-CO" i="1" dirty="0"/>
              <a:t> en el primer plano es debido a su cima y el color de los minerales de la sal por los cuales están compuestos. Es recomendable ver la puesta de sol cuando cambia al desierto de rojo a púrpura y luego a negro. En el fondo está el volcán </a:t>
            </a:r>
            <a:r>
              <a:rPr lang="es-CO" i="1" dirty="0" err="1"/>
              <a:t>Licancabur</a:t>
            </a:r>
            <a:r>
              <a:rPr lang="es-CO" i="1" dirty="0"/>
              <a:t> el cuál puede ser divisado a cientos de kilómetros.</a:t>
            </a:r>
          </a:p>
          <a:p>
            <a:pPr algn="ctr"/>
            <a:r>
              <a:rPr lang="es-CO" i="1" dirty="0"/>
              <a:t> Su origen geológico es un lago emergido, donde las antiguas capas horizontales están verticales por los pliegues de la superficie. Así surgen las extrañas figuras que parecen dinosaurios en un escenario de extraños brillos. Al salir de esta cordillera, se entra al Salar de Atacama, desde allí se puede apreciar una vista panorámica de los oasis que conforman San Pedro de Atacama. Siguiendo camino a este pueblo, se atraviesa el Valle de la Muerte, con curiosas formas erosionadas por el viento y un color rojizo con manchas blancas.</a:t>
            </a:r>
          </a:p>
          <a:p>
            <a:pPr algn="ctr"/>
            <a:r>
              <a:rPr lang="es-CO" i="1" dirty="0"/>
              <a:t>La Cordillera de la Sal de ubica a 70 kilómetros de Calama y sin duda es un lugar imperdible para visitar, sus extrañas formaciones le dan una mística muy especial al lugar.  Cerros con inusitadas formas y brillos minerales son le dan magia a su viaje por el Desierto de Atacama</a:t>
            </a:r>
            <a:r>
              <a:rPr lang="es-CO" i="1" dirty="0" smtClean="0"/>
              <a:t>.</a:t>
            </a:r>
          </a:p>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Ecuador Andes Pastor Solitario</a:t>
            </a:r>
            <a:endParaRPr lang="es-CO" sz="1000" b="1" i="1" dirty="0"/>
          </a:p>
        </p:txBody>
      </p:sp>
      <p:pic>
        <p:nvPicPr>
          <p:cNvPr id="5" name="ECUADOR_ANDES_PASTOR_SOLITARIO">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609755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30549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62650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98413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2870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1881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49872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8752114" y="6008914"/>
            <a:ext cx="2508069" cy="418012"/>
          </a:xfrm>
          <a:prstGeom prst="cloud">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1720709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64022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78597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78909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3122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8581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5857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4616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70099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4899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7891975" y="5753686"/>
            <a:ext cx="3390314" cy="520505"/>
          </a:xfrm>
          <a:prstGeom prst="cloud">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7072505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84074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40261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18440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72887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91646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08402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52060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456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88937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23763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583652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078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99773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14999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17607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35829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
        <p:nvSpPr>
          <p:cNvPr id="3" name="Nube 2"/>
          <p:cNvSpPr/>
          <p:nvPr/>
        </p:nvSpPr>
        <p:spPr>
          <a:xfrm>
            <a:off x="8932985" y="5598942"/>
            <a:ext cx="2067950" cy="393896"/>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8360018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36811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6892" y="0"/>
            <a:ext cx="12238892" cy="6858000"/>
          </a:xfrm>
          <a:prstGeom prst="rect">
            <a:avLst/>
          </a:prstGeom>
        </p:spPr>
      </p:pic>
    </p:spTree>
    <p:extLst>
      <p:ext uri="{BB962C8B-B14F-4D97-AF65-F5344CB8AC3E}">
        <p14:creationId xmlns:p14="http://schemas.microsoft.com/office/powerpoint/2010/main" xmlns="" val="30450629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1728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85232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95639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90364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20339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35325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92282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86812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95172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69950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71981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14569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46820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39199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45213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95692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17037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78209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420449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
        <p:nvSpPr>
          <p:cNvPr id="3" name="Nube 2"/>
          <p:cNvSpPr/>
          <p:nvPr/>
        </p:nvSpPr>
        <p:spPr>
          <a:xfrm>
            <a:off x="8412480" y="6178731"/>
            <a:ext cx="2769326" cy="261258"/>
          </a:xfrm>
          <a:prstGeom prst="clou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1617419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77986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51056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881124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831046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560327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279224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970196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47878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487837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26232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423851" y="6191793"/>
            <a:ext cx="1972492" cy="3526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Triángulo rectángulo 3"/>
          <p:cNvSpPr/>
          <p:nvPr/>
        </p:nvSpPr>
        <p:spPr>
          <a:xfrm>
            <a:off x="1423851" y="5316583"/>
            <a:ext cx="2717075" cy="1227907"/>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9986651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346940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8285871" y="5809958"/>
            <a:ext cx="2883877" cy="562707"/>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10309274" y="6175717"/>
            <a:ext cx="914400" cy="182880"/>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66857979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200307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378548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778860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540643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054618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196251" y="6374674"/>
            <a:ext cx="1737360" cy="287383"/>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68359149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250</TotalTime>
  <Words>335</Words>
  <Application>Microsoft Office PowerPoint</Application>
  <PresentationFormat>Personalizado</PresentationFormat>
  <Paragraphs>10</Paragraphs>
  <Slides>77</Slides>
  <Notes>0</Notes>
  <HiddenSlides>0</HiddenSlides>
  <MMClips>1</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15</cp:revision>
  <dcterms:created xsi:type="dcterms:W3CDTF">2016-12-14T21:32:27Z</dcterms:created>
  <dcterms:modified xsi:type="dcterms:W3CDTF">2016-12-18T23:00:46Z</dcterms:modified>
</cp:coreProperties>
</file>