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5"/>
  </p:notesMasterIdLst>
  <p:sldIdLst>
    <p:sldId id="256" r:id="rId4"/>
    <p:sldId id="257" r:id="rId5"/>
    <p:sldId id="258" r:id="rId6"/>
    <p:sldId id="259" r:id="rId7"/>
    <p:sldId id="260" r:id="rId8"/>
    <p:sldId id="261" r:id="rId9"/>
    <p:sldId id="262" r:id="rId10"/>
    <p:sldId id="263" r:id="rId11"/>
    <p:sldId id="265" r:id="rId12"/>
    <p:sldId id="264" r:id="rId13"/>
    <p:sldId id="327"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8" r:id="rId31"/>
    <p:sldId id="282" r:id="rId32"/>
    <p:sldId id="328" r:id="rId33"/>
    <p:sldId id="330" r:id="rId3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presProps" Target="pres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B568FE4-82A7-4F98-979E-41083D2A860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DFB4F3AC-E876-4034-9BB1-6653D15B7C6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7B113F7-F1E1-4741-8037-90F42572C522}" type="datetime1">
              <a:rPr lang="es-ES"/>
              <a:pPr lvl="0"/>
              <a:t>12/02/2021</a:t>
            </a:fld>
            <a:endParaRPr lang="es-ES"/>
          </a:p>
        </p:txBody>
      </p:sp>
      <p:sp>
        <p:nvSpPr>
          <p:cNvPr id="4" name="Marcador de imagen de diapositiva 3">
            <a:extLst>
              <a:ext uri="{FF2B5EF4-FFF2-40B4-BE49-F238E27FC236}">
                <a16:creationId xmlns:a16="http://schemas.microsoft.com/office/drawing/2014/main" id="{DDC7549B-CA5F-44D0-B817-CC73F45B922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C1E2546-3E5E-4529-8415-07E9DF215F4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7FD92B0-290F-4CFF-9CFB-38D8A6C19EA8}"/>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A866D1E-88D6-4E6D-888C-02B7230D6DD9}"/>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B29A040-A813-4D20-91B6-6CE9F285D6E3}" type="slidenum">
              <a:t>‹Nº›</a:t>
            </a:fld>
            <a:endParaRPr lang="es-ES"/>
          </a:p>
        </p:txBody>
      </p:sp>
    </p:spTree>
    <p:extLst>
      <p:ext uri="{BB962C8B-B14F-4D97-AF65-F5344CB8AC3E}">
        <p14:creationId xmlns:p14="http://schemas.microsoft.com/office/powerpoint/2010/main" val="24153729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7E5AE22-099B-4292-BDC4-96EC6D2AA28B}"/>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97039B9-68E7-4D67-A041-6D6F5668E78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C4BB294-ADDA-4DA4-80F9-720C3AA0C1C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AA098B6-0D44-49DE-AB3E-81767E14D9E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FFE9305-4FDF-4E0E-B8C3-89E29D447F8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9565642-FDCD-4E43-88B2-58A334FFAA6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CF8C718-855E-4DF9-9627-C5BEE19CFFF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6233E56-6201-42FB-BA61-DA0471D0130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A7E4B7-D4B2-4B2D-B053-2ACA67939EFE}"/>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3A402DC-C6F8-4ED9-8647-1710668B96F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7E5FFE08-8CF5-4F93-9157-407E18B00EE4}"/>
              </a:ext>
            </a:extLst>
          </p:cNvPr>
          <p:cNvSpPr txBox="1">
            <a:spLocks noGrp="1"/>
          </p:cNvSpPr>
          <p:nvPr>
            <p:ph type="dt" sz="half" idx="7"/>
          </p:nvPr>
        </p:nvSpPr>
        <p:spPr/>
        <p:txBody>
          <a:bodyPr/>
          <a:lstStyle>
            <a:lvl1pPr>
              <a:defRPr/>
            </a:lvl1pPr>
          </a:lstStyle>
          <a:p>
            <a:pPr lvl="0"/>
            <a:fld id="{B5D3AC8F-1E66-4ED7-A082-6707278BD88C}" type="datetime1">
              <a:rPr lang="es-ES"/>
              <a:pPr lvl="0"/>
              <a:t>12/02/2021</a:t>
            </a:fld>
            <a:endParaRPr lang="es-ES"/>
          </a:p>
        </p:txBody>
      </p:sp>
      <p:sp>
        <p:nvSpPr>
          <p:cNvPr id="5" name="Marcador de pie de página 4">
            <a:extLst>
              <a:ext uri="{FF2B5EF4-FFF2-40B4-BE49-F238E27FC236}">
                <a16:creationId xmlns:a16="http://schemas.microsoft.com/office/drawing/2014/main" id="{CAEC9A13-9FAB-48B1-B017-2F5CB7D7A51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2E661B0-F891-4281-B8EF-691FCE6098AA}"/>
              </a:ext>
            </a:extLst>
          </p:cNvPr>
          <p:cNvSpPr txBox="1">
            <a:spLocks noGrp="1"/>
          </p:cNvSpPr>
          <p:nvPr>
            <p:ph type="sldNum" sz="quarter" idx="8"/>
          </p:nvPr>
        </p:nvSpPr>
        <p:spPr/>
        <p:txBody>
          <a:bodyPr/>
          <a:lstStyle>
            <a:lvl1pPr>
              <a:defRPr/>
            </a:lvl1pPr>
          </a:lstStyle>
          <a:p>
            <a:pPr lvl="0"/>
            <a:fld id="{67652F9E-EA0C-43D8-87B9-006056D4DB40}" type="slidenum">
              <a:t>‹Nº›</a:t>
            </a:fld>
            <a:endParaRPr lang="es-ES"/>
          </a:p>
        </p:txBody>
      </p:sp>
    </p:spTree>
    <p:extLst>
      <p:ext uri="{BB962C8B-B14F-4D97-AF65-F5344CB8AC3E}">
        <p14:creationId xmlns:p14="http://schemas.microsoft.com/office/powerpoint/2010/main" val="3499163167"/>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012386-29E3-4FE7-BB76-4CB180F4D5E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C7BF153-D478-4BD7-A43E-834044A31E6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18037F5-8BA2-4960-94F8-5F4030E182AF}"/>
              </a:ext>
            </a:extLst>
          </p:cNvPr>
          <p:cNvSpPr txBox="1">
            <a:spLocks noGrp="1"/>
          </p:cNvSpPr>
          <p:nvPr>
            <p:ph type="dt" sz="half" idx="7"/>
          </p:nvPr>
        </p:nvSpPr>
        <p:spPr/>
        <p:txBody>
          <a:bodyPr/>
          <a:lstStyle>
            <a:lvl1pPr>
              <a:defRPr/>
            </a:lvl1pPr>
          </a:lstStyle>
          <a:p>
            <a:pPr lvl="0"/>
            <a:fld id="{0EE51B0B-DE76-410D-B48E-CFD217E4EFC6}" type="datetime1">
              <a:rPr lang="es-ES"/>
              <a:pPr lvl="0"/>
              <a:t>12/02/2021</a:t>
            </a:fld>
            <a:endParaRPr lang="es-ES"/>
          </a:p>
        </p:txBody>
      </p:sp>
      <p:sp>
        <p:nvSpPr>
          <p:cNvPr id="5" name="Marcador de pie de página 4">
            <a:extLst>
              <a:ext uri="{FF2B5EF4-FFF2-40B4-BE49-F238E27FC236}">
                <a16:creationId xmlns:a16="http://schemas.microsoft.com/office/drawing/2014/main" id="{49E8862D-7555-4DBE-A6E7-52DF5E06F1F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2777E8F-B41E-469A-B446-21EADED271FB}"/>
              </a:ext>
            </a:extLst>
          </p:cNvPr>
          <p:cNvSpPr txBox="1">
            <a:spLocks noGrp="1"/>
          </p:cNvSpPr>
          <p:nvPr>
            <p:ph type="sldNum" sz="quarter" idx="8"/>
          </p:nvPr>
        </p:nvSpPr>
        <p:spPr/>
        <p:txBody>
          <a:bodyPr/>
          <a:lstStyle>
            <a:lvl1pPr>
              <a:defRPr/>
            </a:lvl1pPr>
          </a:lstStyle>
          <a:p>
            <a:pPr lvl="0"/>
            <a:fld id="{3A7691FE-925D-4F34-8980-D0F14506F93A}" type="slidenum">
              <a:t>‹Nº›</a:t>
            </a:fld>
            <a:endParaRPr lang="es-ES"/>
          </a:p>
        </p:txBody>
      </p:sp>
    </p:spTree>
    <p:extLst>
      <p:ext uri="{BB962C8B-B14F-4D97-AF65-F5344CB8AC3E}">
        <p14:creationId xmlns:p14="http://schemas.microsoft.com/office/powerpoint/2010/main" val="9445880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081385-E64D-431A-B31E-911AC8173D9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3D132C1-43D5-41AC-A05F-8C8F3C10D30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C53E42ED-6E94-4B14-8EBA-CDE49E3C6423}"/>
              </a:ext>
            </a:extLst>
          </p:cNvPr>
          <p:cNvSpPr txBox="1">
            <a:spLocks noGrp="1"/>
          </p:cNvSpPr>
          <p:nvPr>
            <p:ph type="dt" sz="half" idx="7"/>
          </p:nvPr>
        </p:nvSpPr>
        <p:spPr/>
        <p:txBody>
          <a:bodyPr/>
          <a:lstStyle>
            <a:lvl1pPr>
              <a:defRPr/>
            </a:lvl1pPr>
          </a:lstStyle>
          <a:p>
            <a:pPr lvl="0"/>
            <a:fld id="{E044EE9D-320E-4F04-A63C-C59EE8752F74}" type="datetime1">
              <a:rPr lang="es-ES"/>
              <a:pPr lvl="0"/>
              <a:t>12/02/2021</a:t>
            </a:fld>
            <a:endParaRPr lang="es-ES"/>
          </a:p>
        </p:txBody>
      </p:sp>
      <p:sp>
        <p:nvSpPr>
          <p:cNvPr id="5" name="Marcador de pie de página 4">
            <a:extLst>
              <a:ext uri="{FF2B5EF4-FFF2-40B4-BE49-F238E27FC236}">
                <a16:creationId xmlns:a16="http://schemas.microsoft.com/office/drawing/2014/main" id="{3598D37B-9C2C-4888-9D0B-D713F09F17C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7959E40-3FF9-43C4-99E5-23B6175DA169}"/>
              </a:ext>
            </a:extLst>
          </p:cNvPr>
          <p:cNvSpPr txBox="1">
            <a:spLocks noGrp="1"/>
          </p:cNvSpPr>
          <p:nvPr>
            <p:ph type="sldNum" sz="quarter" idx="8"/>
          </p:nvPr>
        </p:nvSpPr>
        <p:spPr/>
        <p:txBody>
          <a:bodyPr/>
          <a:lstStyle>
            <a:lvl1pPr>
              <a:defRPr/>
            </a:lvl1pPr>
          </a:lstStyle>
          <a:p>
            <a:pPr lvl="0"/>
            <a:fld id="{50C9EC4B-F147-4FA0-9584-96CB002981C6}" type="slidenum">
              <a:t>‹Nº›</a:t>
            </a:fld>
            <a:endParaRPr lang="es-ES"/>
          </a:p>
        </p:txBody>
      </p:sp>
    </p:spTree>
    <p:extLst>
      <p:ext uri="{BB962C8B-B14F-4D97-AF65-F5344CB8AC3E}">
        <p14:creationId xmlns:p14="http://schemas.microsoft.com/office/powerpoint/2010/main" val="1751159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EB1816-5855-48C2-807F-8C9BE21569F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5611E88-DE9D-4787-A37F-0F4297A71F0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6821093-C495-42D9-8E79-FACC45A644F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9B65950-FAD6-4B3C-BF64-3007C1A79D8B}"/>
              </a:ext>
            </a:extLst>
          </p:cNvPr>
          <p:cNvSpPr txBox="1">
            <a:spLocks noGrp="1"/>
          </p:cNvSpPr>
          <p:nvPr>
            <p:ph type="dt" sz="half" idx="7"/>
          </p:nvPr>
        </p:nvSpPr>
        <p:spPr/>
        <p:txBody>
          <a:bodyPr/>
          <a:lstStyle>
            <a:lvl1pPr>
              <a:defRPr/>
            </a:lvl1pPr>
          </a:lstStyle>
          <a:p>
            <a:pPr lvl="0"/>
            <a:fld id="{D0D20D3E-FCE5-476F-A1FC-D303D126BAB3}" type="datetime1">
              <a:rPr lang="es-ES"/>
              <a:pPr lvl="0"/>
              <a:t>12/02/2021</a:t>
            </a:fld>
            <a:endParaRPr lang="es-ES"/>
          </a:p>
        </p:txBody>
      </p:sp>
      <p:sp>
        <p:nvSpPr>
          <p:cNvPr id="6" name="Marcador de pie de página 5">
            <a:extLst>
              <a:ext uri="{FF2B5EF4-FFF2-40B4-BE49-F238E27FC236}">
                <a16:creationId xmlns:a16="http://schemas.microsoft.com/office/drawing/2014/main" id="{465D8C0D-5CFC-460E-9A6C-746E00E0896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E2562BA-5081-4427-9FFD-35D30856B886}"/>
              </a:ext>
            </a:extLst>
          </p:cNvPr>
          <p:cNvSpPr txBox="1">
            <a:spLocks noGrp="1"/>
          </p:cNvSpPr>
          <p:nvPr>
            <p:ph type="sldNum" sz="quarter" idx="8"/>
          </p:nvPr>
        </p:nvSpPr>
        <p:spPr/>
        <p:txBody>
          <a:bodyPr/>
          <a:lstStyle>
            <a:lvl1pPr>
              <a:defRPr/>
            </a:lvl1pPr>
          </a:lstStyle>
          <a:p>
            <a:pPr lvl="0"/>
            <a:fld id="{73779E12-DB24-4C7D-9C64-15AD44AC3964}" type="slidenum">
              <a:t>‹Nº›</a:t>
            </a:fld>
            <a:endParaRPr lang="es-ES"/>
          </a:p>
        </p:txBody>
      </p:sp>
    </p:spTree>
    <p:extLst>
      <p:ext uri="{BB962C8B-B14F-4D97-AF65-F5344CB8AC3E}">
        <p14:creationId xmlns:p14="http://schemas.microsoft.com/office/powerpoint/2010/main" val="3651313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0C39A7-9644-4FAE-B0FD-874C111CBD6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3568415-8016-4CC9-9032-EF3169C0B3C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3F07674-F2D2-496E-9122-3397C9FE185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BA59C510-A292-4336-9EB6-C4097FDFC49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99D9FBEB-75CB-4004-9D79-1605E3A3A33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D7648BD-F734-4A6E-A3D8-1571AC9D8478}"/>
              </a:ext>
            </a:extLst>
          </p:cNvPr>
          <p:cNvSpPr txBox="1">
            <a:spLocks noGrp="1"/>
          </p:cNvSpPr>
          <p:nvPr>
            <p:ph type="dt" sz="half" idx="7"/>
          </p:nvPr>
        </p:nvSpPr>
        <p:spPr/>
        <p:txBody>
          <a:bodyPr/>
          <a:lstStyle>
            <a:lvl1pPr>
              <a:defRPr/>
            </a:lvl1pPr>
          </a:lstStyle>
          <a:p>
            <a:pPr lvl="0"/>
            <a:fld id="{5EF407DB-7FA0-408C-BF4C-607821B62715}" type="datetime1">
              <a:rPr lang="es-ES"/>
              <a:pPr lvl="0"/>
              <a:t>12/02/2021</a:t>
            </a:fld>
            <a:endParaRPr lang="es-ES"/>
          </a:p>
        </p:txBody>
      </p:sp>
      <p:sp>
        <p:nvSpPr>
          <p:cNvPr id="8" name="Marcador de pie de página 7">
            <a:extLst>
              <a:ext uri="{FF2B5EF4-FFF2-40B4-BE49-F238E27FC236}">
                <a16:creationId xmlns:a16="http://schemas.microsoft.com/office/drawing/2014/main" id="{2876EE01-5C93-495A-AE1E-4A541D0731E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7E4F641B-7471-4F04-A7D0-E439F074E538}"/>
              </a:ext>
            </a:extLst>
          </p:cNvPr>
          <p:cNvSpPr txBox="1">
            <a:spLocks noGrp="1"/>
          </p:cNvSpPr>
          <p:nvPr>
            <p:ph type="sldNum" sz="quarter" idx="8"/>
          </p:nvPr>
        </p:nvSpPr>
        <p:spPr/>
        <p:txBody>
          <a:bodyPr/>
          <a:lstStyle>
            <a:lvl1pPr>
              <a:defRPr/>
            </a:lvl1pPr>
          </a:lstStyle>
          <a:p>
            <a:pPr lvl="0"/>
            <a:fld id="{0704FA74-0415-4907-8F4B-A8AAD1D50B68}" type="slidenum">
              <a:t>‹Nº›</a:t>
            </a:fld>
            <a:endParaRPr lang="es-ES"/>
          </a:p>
        </p:txBody>
      </p:sp>
    </p:spTree>
    <p:extLst>
      <p:ext uri="{BB962C8B-B14F-4D97-AF65-F5344CB8AC3E}">
        <p14:creationId xmlns:p14="http://schemas.microsoft.com/office/powerpoint/2010/main" val="4176785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363237-136C-4865-9F4C-BDCD4546ABB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36AC9A4B-1D79-44B5-A9C9-EE1AD2B20F3C}"/>
              </a:ext>
            </a:extLst>
          </p:cNvPr>
          <p:cNvSpPr txBox="1">
            <a:spLocks noGrp="1"/>
          </p:cNvSpPr>
          <p:nvPr>
            <p:ph type="dt" sz="half" idx="7"/>
          </p:nvPr>
        </p:nvSpPr>
        <p:spPr/>
        <p:txBody>
          <a:bodyPr/>
          <a:lstStyle>
            <a:lvl1pPr>
              <a:defRPr/>
            </a:lvl1pPr>
          </a:lstStyle>
          <a:p>
            <a:pPr lvl="0"/>
            <a:fld id="{1B9F71DB-790E-4AFF-96AB-2D3D361A6A9F}" type="datetime1">
              <a:rPr lang="es-ES"/>
              <a:pPr lvl="0"/>
              <a:t>12/02/2021</a:t>
            </a:fld>
            <a:endParaRPr lang="es-ES"/>
          </a:p>
        </p:txBody>
      </p:sp>
      <p:sp>
        <p:nvSpPr>
          <p:cNvPr id="4" name="Marcador de pie de página 3">
            <a:extLst>
              <a:ext uri="{FF2B5EF4-FFF2-40B4-BE49-F238E27FC236}">
                <a16:creationId xmlns:a16="http://schemas.microsoft.com/office/drawing/2014/main" id="{5C429BFE-7B70-4E9A-8C15-FF5FCBB7E552}"/>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2E75645-9E7A-48C6-AE6E-A994A2A0FF59}"/>
              </a:ext>
            </a:extLst>
          </p:cNvPr>
          <p:cNvSpPr txBox="1">
            <a:spLocks noGrp="1"/>
          </p:cNvSpPr>
          <p:nvPr>
            <p:ph type="sldNum" sz="quarter" idx="8"/>
          </p:nvPr>
        </p:nvSpPr>
        <p:spPr/>
        <p:txBody>
          <a:bodyPr/>
          <a:lstStyle>
            <a:lvl1pPr>
              <a:defRPr/>
            </a:lvl1pPr>
          </a:lstStyle>
          <a:p>
            <a:pPr lvl="0"/>
            <a:fld id="{DB46A413-9F50-4A0B-AFD9-F2EB7DE2621D}" type="slidenum">
              <a:t>‹Nº›</a:t>
            </a:fld>
            <a:endParaRPr lang="es-ES"/>
          </a:p>
        </p:txBody>
      </p:sp>
    </p:spTree>
    <p:extLst>
      <p:ext uri="{BB962C8B-B14F-4D97-AF65-F5344CB8AC3E}">
        <p14:creationId xmlns:p14="http://schemas.microsoft.com/office/powerpoint/2010/main" val="3799391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F1A813B-064F-40E1-9012-8B191B9D14A5}"/>
              </a:ext>
            </a:extLst>
          </p:cNvPr>
          <p:cNvSpPr txBox="1">
            <a:spLocks noGrp="1"/>
          </p:cNvSpPr>
          <p:nvPr>
            <p:ph type="dt" sz="half" idx="7"/>
          </p:nvPr>
        </p:nvSpPr>
        <p:spPr/>
        <p:txBody>
          <a:bodyPr/>
          <a:lstStyle>
            <a:lvl1pPr>
              <a:defRPr/>
            </a:lvl1pPr>
          </a:lstStyle>
          <a:p>
            <a:pPr lvl="0"/>
            <a:fld id="{50B9D15D-D4C4-4955-8F10-AF95B79E4DEF}" type="datetime1">
              <a:rPr lang="es-ES"/>
              <a:pPr lvl="0"/>
              <a:t>12/02/2021</a:t>
            </a:fld>
            <a:endParaRPr lang="es-ES"/>
          </a:p>
        </p:txBody>
      </p:sp>
      <p:sp>
        <p:nvSpPr>
          <p:cNvPr id="3" name="Marcador de pie de página 2">
            <a:extLst>
              <a:ext uri="{FF2B5EF4-FFF2-40B4-BE49-F238E27FC236}">
                <a16:creationId xmlns:a16="http://schemas.microsoft.com/office/drawing/2014/main" id="{EC27D1B0-54E5-4ED0-AD6E-73D69709BCEA}"/>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BE9BB2A-F7DB-4021-8D4C-7F76548B5506}"/>
              </a:ext>
            </a:extLst>
          </p:cNvPr>
          <p:cNvSpPr txBox="1">
            <a:spLocks noGrp="1"/>
          </p:cNvSpPr>
          <p:nvPr>
            <p:ph type="sldNum" sz="quarter" idx="8"/>
          </p:nvPr>
        </p:nvSpPr>
        <p:spPr/>
        <p:txBody>
          <a:bodyPr/>
          <a:lstStyle>
            <a:lvl1pPr>
              <a:defRPr/>
            </a:lvl1pPr>
          </a:lstStyle>
          <a:p>
            <a:pPr lvl="0"/>
            <a:fld id="{F4E66A3C-772C-4461-B848-6AAE98D84531}" type="slidenum">
              <a:t>‹Nº›</a:t>
            </a:fld>
            <a:endParaRPr lang="es-ES"/>
          </a:p>
        </p:txBody>
      </p:sp>
    </p:spTree>
    <p:extLst>
      <p:ext uri="{BB962C8B-B14F-4D97-AF65-F5344CB8AC3E}">
        <p14:creationId xmlns:p14="http://schemas.microsoft.com/office/powerpoint/2010/main" val="262494830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C60D36-7D85-4744-A17C-4C71BDE64ED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AF2C3D2-0A64-44B3-9282-B5240FE8943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75DC3EA4-33FC-4F05-AF68-7093DE71E60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F0D9E2B-EEA4-49CA-9170-CC6D65D3E0A0}"/>
              </a:ext>
            </a:extLst>
          </p:cNvPr>
          <p:cNvSpPr txBox="1">
            <a:spLocks noGrp="1"/>
          </p:cNvSpPr>
          <p:nvPr>
            <p:ph type="dt" sz="half" idx="7"/>
          </p:nvPr>
        </p:nvSpPr>
        <p:spPr/>
        <p:txBody>
          <a:bodyPr/>
          <a:lstStyle>
            <a:lvl1pPr>
              <a:defRPr/>
            </a:lvl1pPr>
          </a:lstStyle>
          <a:p>
            <a:pPr lvl="0"/>
            <a:fld id="{08116319-F5BF-4DBA-8218-AA57CCF1FA11}" type="datetime1">
              <a:rPr lang="es-ES"/>
              <a:pPr lvl="0"/>
              <a:t>12/02/2021</a:t>
            </a:fld>
            <a:endParaRPr lang="es-ES"/>
          </a:p>
        </p:txBody>
      </p:sp>
      <p:sp>
        <p:nvSpPr>
          <p:cNvPr id="6" name="Marcador de pie de página 5">
            <a:extLst>
              <a:ext uri="{FF2B5EF4-FFF2-40B4-BE49-F238E27FC236}">
                <a16:creationId xmlns:a16="http://schemas.microsoft.com/office/drawing/2014/main" id="{F8141F97-7D49-4F82-90F5-BAE824768F3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0ACC713-58D3-4024-A951-33352D5A5572}"/>
              </a:ext>
            </a:extLst>
          </p:cNvPr>
          <p:cNvSpPr txBox="1">
            <a:spLocks noGrp="1"/>
          </p:cNvSpPr>
          <p:nvPr>
            <p:ph type="sldNum" sz="quarter" idx="8"/>
          </p:nvPr>
        </p:nvSpPr>
        <p:spPr/>
        <p:txBody>
          <a:bodyPr/>
          <a:lstStyle>
            <a:lvl1pPr>
              <a:defRPr/>
            </a:lvl1pPr>
          </a:lstStyle>
          <a:p>
            <a:pPr lvl="0"/>
            <a:fld id="{7EEDDBBA-6F07-40BA-A611-853EBB5749CB}" type="slidenum">
              <a:t>‹Nº›</a:t>
            </a:fld>
            <a:endParaRPr lang="es-ES"/>
          </a:p>
        </p:txBody>
      </p:sp>
    </p:spTree>
    <p:extLst>
      <p:ext uri="{BB962C8B-B14F-4D97-AF65-F5344CB8AC3E}">
        <p14:creationId xmlns:p14="http://schemas.microsoft.com/office/powerpoint/2010/main" val="2955268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D655DB-E6A5-421B-A763-A0ACB736DCD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2E7BDFC-4366-4B05-978A-C67879723AF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3FAC90F-E797-41B6-A2AD-997FD6557448}"/>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7821624-5F8C-495F-A74B-9A7BEE7F28EB}"/>
              </a:ext>
            </a:extLst>
          </p:cNvPr>
          <p:cNvSpPr txBox="1">
            <a:spLocks noGrp="1"/>
          </p:cNvSpPr>
          <p:nvPr>
            <p:ph type="dt" sz="half" idx="7"/>
          </p:nvPr>
        </p:nvSpPr>
        <p:spPr/>
        <p:txBody>
          <a:bodyPr/>
          <a:lstStyle>
            <a:lvl1pPr>
              <a:defRPr/>
            </a:lvl1pPr>
          </a:lstStyle>
          <a:p>
            <a:pPr lvl="0"/>
            <a:fld id="{DD601CA5-4959-4A49-AB6E-32B9348CA81A}" type="datetime1">
              <a:rPr lang="es-ES"/>
              <a:pPr lvl="0"/>
              <a:t>12/02/2021</a:t>
            </a:fld>
            <a:endParaRPr lang="es-ES"/>
          </a:p>
        </p:txBody>
      </p:sp>
      <p:sp>
        <p:nvSpPr>
          <p:cNvPr id="6" name="Marcador de pie de página 5">
            <a:extLst>
              <a:ext uri="{FF2B5EF4-FFF2-40B4-BE49-F238E27FC236}">
                <a16:creationId xmlns:a16="http://schemas.microsoft.com/office/drawing/2014/main" id="{A82637E4-84B3-4471-A678-463B78AAFE5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C7A0E03-0349-48AE-AAA6-EB4F0D12B14C}"/>
              </a:ext>
            </a:extLst>
          </p:cNvPr>
          <p:cNvSpPr txBox="1">
            <a:spLocks noGrp="1"/>
          </p:cNvSpPr>
          <p:nvPr>
            <p:ph type="sldNum" sz="quarter" idx="8"/>
          </p:nvPr>
        </p:nvSpPr>
        <p:spPr/>
        <p:txBody>
          <a:bodyPr/>
          <a:lstStyle>
            <a:lvl1pPr>
              <a:defRPr/>
            </a:lvl1pPr>
          </a:lstStyle>
          <a:p>
            <a:pPr lvl="0"/>
            <a:fld id="{3E28EFEC-5BD2-4C18-A910-56507B1B7871}" type="slidenum">
              <a:t>‹Nº›</a:t>
            </a:fld>
            <a:endParaRPr lang="es-ES"/>
          </a:p>
        </p:txBody>
      </p:sp>
    </p:spTree>
    <p:extLst>
      <p:ext uri="{BB962C8B-B14F-4D97-AF65-F5344CB8AC3E}">
        <p14:creationId xmlns:p14="http://schemas.microsoft.com/office/powerpoint/2010/main" val="1546906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03003F-7229-41F9-9AD1-A521277359D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2BEBCF3-6E57-45A8-A72E-805E0653C6C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62AE27F-32E2-4074-AE53-DBB340CD370E}"/>
              </a:ext>
            </a:extLst>
          </p:cNvPr>
          <p:cNvSpPr txBox="1">
            <a:spLocks noGrp="1"/>
          </p:cNvSpPr>
          <p:nvPr>
            <p:ph type="dt" sz="half" idx="7"/>
          </p:nvPr>
        </p:nvSpPr>
        <p:spPr/>
        <p:txBody>
          <a:bodyPr/>
          <a:lstStyle>
            <a:lvl1pPr>
              <a:defRPr/>
            </a:lvl1pPr>
          </a:lstStyle>
          <a:p>
            <a:pPr lvl="0"/>
            <a:fld id="{550A09D0-6C15-4DC2-8E6D-CB501CAF4389}" type="datetime1">
              <a:rPr lang="es-ES"/>
              <a:pPr lvl="0"/>
              <a:t>12/02/2021</a:t>
            </a:fld>
            <a:endParaRPr lang="es-ES"/>
          </a:p>
        </p:txBody>
      </p:sp>
      <p:sp>
        <p:nvSpPr>
          <p:cNvPr id="5" name="Marcador de pie de página 4">
            <a:extLst>
              <a:ext uri="{FF2B5EF4-FFF2-40B4-BE49-F238E27FC236}">
                <a16:creationId xmlns:a16="http://schemas.microsoft.com/office/drawing/2014/main" id="{2738E1FB-A18E-4C69-88CB-06A822CBE9C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A5E8367-26D9-4518-AAA1-58F8A93190F4}"/>
              </a:ext>
            </a:extLst>
          </p:cNvPr>
          <p:cNvSpPr txBox="1">
            <a:spLocks noGrp="1"/>
          </p:cNvSpPr>
          <p:nvPr>
            <p:ph type="sldNum" sz="quarter" idx="8"/>
          </p:nvPr>
        </p:nvSpPr>
        <p:spPr/>
        <p:txBody>
          <a:bodyPr/>
          <a:lstStyle>
            <a:lvl1pPr>
              <a:defRPr/>
            </a:lvl1pPr>
          </a:lstStyle>
          <a:p>
            <a:pPr lvl="0"/>
            <a:fld id="{EC52F0C0-F865-4016-8D20-6224503D5E3A}" type="slidenum">
              <a:t>‹Nº›</a:t>
            </a:fld>
            <a:endParaRPr lang="es-ES"/>
          </a:p>
        </p:txBody>
      </p:sp>
    </p:spTree>
    <p:extLst>
      <p:ext uri="{BB962C8B-B14F-4D97-AF65-F5344CB8AC3E}">
        <p14:creationId xmlns:p14="http://schemas.microsoft.com/office/powerpoint/2010/main" val="1568493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EAD0667-656B-449E-8FDB-8C71EF92009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B6FA2DC-3103-44E5-9A7E-48F216B4F36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F596412-6140-4A42-AD29-0D87716F7970}"/>
              </a:ext>
            </a:extLst>
          </p:cNvPr>
          <p:cNvSpPr txBox="1">
            <a:spLocks noGrp="1"/>
          </p:cNvSpPr>
          <p:nvPr>
            <p:ph type="dt" sz="half" idx="7"/>
          </p:nvPr>
        </p:nvSpPr>
        <p:spPr/>
        <p:txBody>
          <a:bodyPr/>
          <a:lstStyle>
            <a:lvl1pPr>
              <a:defRPr/>
            </a:lvl1pPr>
          </a:lstStyle>
          <a:p>
            <a:pPr lvl="0"/>
            <a:fld id="{A6A36A1C-AAC9-4A32-A862-34EA8039F5B0}" type="datetime1">
              <a:rPr lang="es-ES"/>
              <a:pPr lvl="0"/>
              <a:t>12/02/2021</a:t>
            </a:fld>
            <a:endParaRPr lang="es-ES"/>
          </a:p>
        </p:txBody>
      </p:sp>
      <p:sp>
        <p:nvSpPr>
          <p:cNvPr id="5" name="Marcador de pie de página 4">
            <a:extLst>
              <a:ext uri="{FF2B5EF4-FFF2-40B4-BE49-F238E27FC236}">
                <a16:creationId xmlns:a16="http://schemas.microsoft.com/office/drawing/2014/main" id="{047140E6-28B2-4CB9-B718-78F349735FA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61F395C-68B6-4D6B-B490-F88F24797D31}"/>
              </a:ext>
            </a:extLst>
          </p:cNvPr>
          <p:cNvSpPr txBox="1">
            <a:spLocks noGrp="1"/>
          </p:cNvSpPr>
          <p:nvPr>
            <p:ph type="sldNum" sz="quarter" idx="8"/>
          </p:nvPr>
        </p:nvSpPr>
        <p:spPr/>
        <p:txBody>
          <a:bodyPr/>
          <a:lstStyle>
            <a:lvl1pPr>
              <a:defRPr/>
            </a:lvl1pPr>
          </a:lstStyle>
          <a:p>
            <a:pPr lvl="0"/>
            <a:fld id="{6C265FE2-1051-4862-8A1F-EA42470A438C}" type="slidenum">
              <a:t>‹Nº›</a:t>
            </a:fld>
            <a:endParaRPr lang="es-ES"/>
          </a:p>
        </p:txBody>
      </p:sp>
    </p:spTree>
    <p:extLst>
      <p:ext uri="{BB962C8B-B14F-4D97-AF65-F5344CB8AC3E}">
        <p14:creationId xmlns:p14="http://schemas.microsoft.com/office/powerpoint/2010/main" val="3580241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C5AD36-E12F-4618-B62A-0019B770F6A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4903C19-AF24-4470-AE42-667A17817F6B}"/>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3E90735-4179-4AF7-8E53-D56E71E05B4C}"/>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790A9E4C-CDC0-464E-B699-D9A97AC02DF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082CD3E-B9C4-406B-B688-D876E94E5238}"/>
              </a:ext>
            </a:extLst>
          </p:cNvPr>
          <p:cNvSpPr txBox="1">
            <a:spLocks noGrp="1"/>
          </p:cNvSpPr>
          <p:nvPr>
            <p:ph type="sldNum" sz="quarter" idx="8"/>
          </p:nvPr>
        </p:nvSpPr>
        <p:spPr/>
        <p:txBody>
          <a:bodyPr/>
          <a:lstStyle>
            <a:lvl1pPr>
              <a:defRPr sz="1400"/>
            </a:lvl1pPr>
          </a:lstStyle>
          <a:p>
            <a:pPr lvl="0"/>
            <a:fld id="{B46AB004-97F8-4D76-BF91-8F025C0DD565}" type="slidenum">
              <a:t>‹Nº›</a:t>
            </a:fld>
            <a:endParaRPr lang="es-ES"/>
          </a:p>
        </p:txBody>
      </p:sp>
    </p:spTree>
    <p:extLst>
      <p:ext uri="{BB962C8B-B14F-4D97-AF65-F5344CB8AC3E}">
        <p14:creationId xmlns:p14="http://schemas.microsoft.com/office/powerpoint/2010/main" val="418049114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A79C96-DD41-4274-9C2E-86F87AE464A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A19B62A1-A873-4BA0-98D6-A23A5E8E985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5D35AE7-6774-46C0-9B9F-14805D880BB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201612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D948861E-31AB-42BB-981B-2DD7DAC6689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DBAD4D4-81CB-417B-837C-1E85217562EE}"/>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CA11B92-D276-4D64-9E81-DBCFD4A29C82}"/>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302D314-F62B-45A1-8F4C-A09FEDF7D1DC}" type="datetime1">
              <a:rPr lang="es-ES"/>
              <a:pPr lvl="0"/>
              <a:t>12/02/2021</a:t>
            </a:fld>
            <a:endParaRPr lang="es-ES"/>
          </a:p>
        </p:txBody>
      </p:sp>
      <p:sp>
        <p:nvSpPr>
          <p:cNvPr id="5" name="Marcador de pie de página 4">
            <a:extLst>
              <a:ext uri="{FF2B5EF4-FFF2-40B4-BE49-F238E27FC236}">
                <a16:creationId xmlns:a16="http://schemas.microsoft.com/office/drawing/2014/main" id="{6DBF846F-9838-473E-913D-B3890A6B2D3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EAB0F39-F372-47B5-A8E9-89E33AD965B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D7F0187-D900-4094-8CA5-805962DD1CBF}"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02BBF1D-9C2F-4A6A-AF0E-83DA3A50544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62F3B595-35F9-479C-B515-2D816809F3B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81799C77-2C6F-48A4-A7FF-D53DEAF9D7D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DD7AE5E-E880-44A6-8E31-B80E3C3CC0C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9F1B01D7-0CC2-41EC-9330-210D3535F56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9D4B0600-6876-4ABC-BABB-948A5970AAD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470F214-9F58-4F31-A992-EBDD5C1462E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02815757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D4C920E-49EA-45F2-A749-40B665FEE80F}"/>
              </a:ext>
            </a:extLst>
          </p:cNvPr>
          <p:cNvSpPr txBox="1"/>
          <p:nvPr/>
        </p:nvSpPr>
        <p:spPr>
          <a:xfrm>
            <a:off x="-88779" y="2618914"/>
            <a:ext cx="1228077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 </a:t>
            </a:r>
            <a:r>
              <a:rPr lang="es-ES" sz="4000" b="0" i="0" u="none" strike="noStrike" kern="1200" cap="none" spc="0" baseline="0">
                <a:solidFill>
                  <a:srgbClr val="FFFFFF"/>
                </a:solidFill>
                <a:uFillTx/>
                <a:latin typeface="Calibri" pitchFamily="34"/>
                <a:ea typeface="Calibri" pitchFamily="34"/>
              </a:rPr>
              <a:t>CLOUD GATE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CHICAGO · ILLINOIS · EEUU</a:t>
            </a:r>
            <a:endParaRPr lang="es-ES" sz="2800" b="0" i="0" u="none" strike="noStrike" kern="1200" cap="none" spc="0" baseline="0">
              <a:solidFill>
                <a:srgbClr val="FFFFFF"/>
              </a:solidFill>
              <a:uFillTx/>
              <a:latin typeface="Calibri"/>
            </a:endParaRPr>
          </a:p>
        </p:txBody>
      </p:sp>
      <p:pic>
        <p:nvPicPr>
          <p:cNvPr id="3" name="02 What a wonderful world">
            <a:extLst>
              <a:ext uri="{FF2B5EF4-FFF2-40B4-BE49-F238E27FC236}">
                <a16:creationId xmlns:a16="http://schemas.microsoft.com/office/drawing/2014/main" id="{A82892CE-145B-426C-A481-AF44E817BAF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61503" y="594236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39D674-ADF8-4BA5-8983-5BB2D0EE2BA9}"/>
              </a:ext>
            </a:extLst>
          </p:cNvPr>
          <p:cNvPicPr>
            <a:picLocks noChangeAspect="1"/>
          </p:cNvPicPr>
          <p:nvPr/>
        </p:nvPicPr>
        <p:blipFill>
          <a:blip r:embed="rId3"/>
          <a:stretch>
            <a:fillRect/>
          </a:stretch>
        </p:blipFill>
        <p:spPr>
          <a:xfrm>
            <a:off x="0" y="0"/>
            <a:ext cx="12191996" cy="6834189"/>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13F120D-AD71-49B7-A4BB-E8ABD291E99C}"/>
              </a:ext>
            </a:extLst>
          </p:cNvPr>
          <p:cNvSpPr txBox="1"/>
          <p:nvPr/>
        </p:nvSpPr>
        <p:spPr>
          <a:xfrm>
            <a:off x="798993" y="1145221"/>
            <a:ext cx="6604985"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Cloud Gate (en español, Puerta de nube) es una escultura pública del artista indo-británico Anish Kapoor, es la pieza central de la Plaza AT&amp;T en el Millennium Park en Chicago, Illinois, Estados Unidos. Fue construida entre 2004 y 2006. Compuesta por 168 placas de acero inoxidable soldadas entre sí, en su exterior está pulido por lo que no tiene aparentemente costuras visibles. Se trata de una escultura de 10×20×13 m, y pesa 98 toneladas.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Todo el mundo juega con ella al modo de los espejos deformantes de los circos, prueban poses, que si tocando la superficie con la mano, que si con la espalda, por un costado, por debajo, en grupo o en un selfie. Cada día, en el Millennium Park de Chicago, miles de personas se acercan a la escultura. Aunque su nombre significa "La Puerta de la nube", la mayoría la conoce popularmente como "The Bean" ("El Haba"). Y es que no hay nada como la percepción popular para encontrar parecidos razonables. En realidad, Anish Kapoor, exponente de la escultura monumental contemporánea, parece ser que se inspiró en una gota de mercurio. La obra se comenzó a construir en 2004, pero se retrasó hasta su inauguración en 2006 debido a los problemas técnicos del propio concepto.</a:t>
            </a:r>
            <a:endParaRPr lang="es-ES" sz="1600" b="0" i="0" u="none" strike="noStrike" kern="1200" cap="none" spc="0" baseline="0">
              <a:solidFill>
                <a:srgbClr val="FFFFFF"/>
              </a:solidFill>
              <a:uFillTx/>
              <a:latin typeface="Calibri"/>
            </a:endParaRPr>
          </a:p>
        </p:txBody>
      </p:sp>
      <p:pic>
        <p:nvPicPr>
          <p:cNvPr id="3" name="Imagen 3">
            <a:extLst>
              <a:ext uri="{FF2B5EF4-FFF2-40B4-BE49-F238E27FC236}">
                <a16:creationId xmlns:a16="http://schemas.microsoft.com/office/drawing/2014/main" id="{0BDD5A7C-0D90-41D7-B56F-ECD3BEAA8008}"/>
              </a:ext>
            </a:extLst>
          </p:cNvPr>
          <p:cNvPicPr>
            <a:picLocks noChangeAspect="1"/>
          </p:cNvPicPr>
          <p:nvPr/>
        </p:nvPicPr>
        <p:blipFill>
          <a:blip r:embed="rId2"/>
          <a:stretch>
            <a:fillRect/>
          </a:stretch>
        </p:blipFill>
        <p:spPr>
          <a:xfrm>
            <a:off x="7796393" y="1217679"/>
            <a:ext cx="3648071" cy="4333871"/>
          </a:xfrm>
          <a:prstGeom prst="rect">
            <a:avLst/>
          </a:prstGeom>
          <a:noFill/>
          <a:ln cap="flat">
            <a:noFill/>
          </a:ln>
        </p:spPr>
      </p:pic>
      <p:sp>
        <p:nvSpPr>
          <p:cNvPr id="4" name="CuadroTexto 4">
            <a:extLst>
              <a:ext uri="{FF2B5EF4-FFF2-40B4-BE49-F238E27FC236}">
                <a16:creationId xmlns:a16="http://schemas.microsoft.com/office/drawing/2014/main" id="{8DD26345-DBA7-4661-A6A7-B3674CF93A6B}"/>
              </a:ext>
            </a:extLst>
          </p:cNvPr>
          <p:cNvSpPr txBox="1"/>
          <p:nvPr/>
        </p:nvSpPr>
        <p:spPr>
          <a:xfrm>
            <a:off x="7874492" y="5669536"/>
            <a:ext cx="3435656"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Anish Kapoor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9B6700-0C34-4933-B2DA-6CDE1BBA1B49}"/>
              </a:ext>
            </a:extLst>
          </p:cNvPr>
          <p:cNvPicPr>
            <a:picLocks noChangeAspect="1"/>
          </p:cNvPicPr>
          <p:nvPr/>
        </p:nvPicPr>
        <p:blipFill>
          <a:blip r:embed="rId3"/>
          <a:stretch>
            <a:fillRect/>
          </a:stretch>
        </p:blipFill>
        <p:spPr>
          <a:xfrm>
            <a:off x="0" y="0"/>
            <a:ext cx="12191996" cy="689404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BBFB89-5404-4582-906B-1762F2F5E3AC}"/>
              </a:ext>
            </a:extLst>
          </p:cNvPr>
          <p:cNvPicPr>
            <a:picLocks noChangeAspect="1"/>
          </p:cNvPicPr>
          <p:nvPr/>
        </p:nvPicPr>
        <p:blipFill>
          <a:blip r:embed="rId2"/>
          <a:stretch>
            <a:fillRect/>
          </a:stretch>
        </p:blipFill>
        <p:spPr>
          <a:xfrm>
            <a:off x="938787" y="0"/>
            <a:ext cx="10314432"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46299C-E0F9-4598-BEA3-B2BD8A0582E1}"/>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FE54752-658E-4A27-AD45-8CF15CF3498A}"/>
              </a:ext>
            </a:extLst>
          </p:cNvPr>
          <p:cNvPicPr>
            <a:picLocks noChangeAspect="1"/>
          </p:cNvPicPr>
          <p:nvPr/>
        </p:nvPicPr>
        <p:blipFill>
          <a:blip r:embed="rId2"/>
          <a:stretch>
            <a:fillRect/>
          </a:stretch>
        </p:blipFill>
        <p:spPr>
          <a:xfrm>
            <a:off x="0" y="120975"/>
            <a:ext cx="12191996" cy="6616049"/>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3347E8-5AA1-44F7-9E31-F88E7B0EFD4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EA4797-2AC2-4141-A680-4ED52FCBF49C}"/>
              </a:ext>
            </a:extLst>
          </p:cNvPr>
          <p:cNvPicPr>
            <a:picLocks noChangeAspect="1"/>
          </p:cNvPicPr>
          <p:nvPr/>
        </p:nvPicPr>
        <p:blipFill>
          <a:blip r:embed="rId2"/>
          <a:stretch>
            <a:fillRect/>
          </a:stretch>
        </p:blipFill>
        <p:spPr>
          <a:xfrm>
            <a:off x="79900" y="0"/>
            <a:ext cx="1211209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01DF89-20B7-4F85-BF87-78CABF35760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61ECCFC3-ED0E-492F-9A99-BD6ACD981DCB}"/>
              </a:ext>
            </a:extLst>
          </p:cNvPr>
          <p:cNvPicPr>
            <a:picLocks noChangeAspect="1"/>
          </p:cNvPicPr>
          <p:nvPr/>
        </p:nvPicPr>
        <p:blipFill>
          <a:blip r:embed="rId2"/>
          <a:stretch>
            <a:fillRect/>
          </a:stretch>
        </p:blipFill>
        <p:spPr>
          <a:xfrm>
            <a:off x="1367165" y="8878"/>
            <a:ext cx="96012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1DFCC69-D939-4B53-A043-8B639C4134A4}"/>
              </a:ext>
            </a:extLst>
          </p:cNvPr>
          <p:cNvSpPr txBox="1"/>
          <p:nvPr/>
        </p:nvSpPr>
        <p:spPr>
          <a:xfrm>
            <a:off x="0" y="2858615"/>
            <a:ext cx="12118021"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IMÁGENES DE SU CONSTRUCCIÓN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993AFC-8B0B-4FC9-8660-E7C310942C2E}"/>
              </a:ext>
            </a:extLst>
          </p:cNvPr>
          <p:cNvPicPr>
            <a:picLocks noChangeAspect="1"/>
          </p:cNvPicPr>
          <p:nvPr/>
        </p:nvPicPr>
        <p:blipFill>
          <a:blip r:embed="rId2"/>
          <a:stretch>
            <a:fillRect/>
          </a:stretch>
        </p:blipFill>
        <p:spPr>
          <a:xfrm>
            <a:off x="0" y="78482"/>
            <a:ext cx="12126900" cy="675341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E87E5E-5B4B-4E0B-9687-11050528F32A}"/>
              </a:ext>
            </a:extLst>
          </p:cNvPr>
          <p:cNvPicPr>
            <a:picLocks noChangeAspect="1"/>
          </p:cNvPicPr>
          <p:nvPr/>
        </p:nvPicPr>
        <p:blipFill>
          <a:blip r:embed="rId2"/>
          <a:stretch>
            <a:fillRect/>
          </a:stretch>
        </p:blipFill>
        <p:spPr>
          <a:xfrm>
            <a:off x="0" y="0"/>
            <a:ext cx="12191996" cy="6907167"/>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3944E26-F161-4E8F-BB90-485152C726F7}"/>
              </a:ext>
            </a:extLst>
          </p:cNvPr>
          <p:cNvPicPr>
            <a:picLocks noChangeAspect="1"/>
          </p:cNvPicPr>
          <p:nvPr/>
        </p:nvPicPr>
        <p:blipFill>
          <a:blip r:embed="rId2"/>
          <a:stretch>
            <a:fillRect/>
          </a:stretch>
        </p:blipFill>
        <p:spPr>
          <a:xfrm>
            <a:off x="0" y="78482"/>
            <a:ext cx="12100264" cy="6695181"/>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4C0DBE-8BA3-435A-80DB-35BDF91ED381}"/>
              </a:ext>
            </a:extLst>
          </p:cNvPr>
          <p:cNvPicPr>
            <a:picLocks noChangeAspect="1"/>
          </p:cNvPicPr>
          <p:nvPr/>
        </p:nvPicPr>
        <p:blipFill>
          <a:blip r:embed="rId2"/>
          <a:stretch>
            <a:fillRect/>
          </a:stretch>
        </p:blipFill>
        <p:spPr>
          <a:xfrm>
            <a:off x="-79900" y="0"/>
            <a:ext cx="12171285" cy="691899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CB3E11-4B04-45D4-B368-C0F916D95ECE}"/>
              </a:ext>
            </a:extLst>
          </p:cNvPr>
          <p:cNvPicPr>
            <a:picLocks noChangeAspect="1"/>
          </p:cNvPicPr>
          <p:nvPr/>
        </p:nvPicPr>
        <p:blipFill>
          <a:blip r:embed="rId2"/>
          <a:stretch>
            <a:fillRect/>
          </a:stretch>
        </p:blipFill>
        <p:spPr>
          <a:xfrm>
            <a:off x="0" y="28849"/>
            <a:ext cx="12191996" cy="6788898"/>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A1E1DA-05A4-48A8-AB6F-7CE885BBF181}"/>
              </a:ext>
            </a:extLst>
          </p:cNvPr>
          <p:cNvPicPr>
            <a:picLocks noChangeAspect="1"/>
          </p:cNvPicPr>
          <p:nvPr/>
        </p:nvPicPr>
        <p:blipFill>
          <a:blip r:embed="rId2"/>
          <a:stretch>
            <a:fillRect/>
          </a:stretch>
        </p:blipFill>
        <p:spPr>
          <a:xfrm>
            <a:off x="0" y="0"/>
            <a:ext cx="12260064" cy="693673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EC8033-92F5-49CB-9D5D-60F79AF72B0C}"/>
              </a:ext>
            </a:extLst>
          </p:cNvPr>
          <p:cNvPicPr>
            <a:picLocks noChangeAspect="1"/>
          </p:cNvPicPr>
          <p:nvPr/>
        </p:nvPicPr>
        <p:blipFill>
          <a:blip r:embed="rId2"/>
          <a:stretch>
            <a:fillRect/>
          </a:stretch>
        </p:blipFill>
        <p:spPr>
          <a:xfrm>
            <a:off x="46113" y="0"/>
            <a:ext cx="12145883"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721146-3086-4946-91EE-F6E9EB56E397}"/>
              </a:ext>
            </a:extLst>
          </p:cNvPr>
          <p:cNvPicPr>
            <a:picLocks noChangeAspect="1"/>
          </p:cNvPicPr>
          <p:nvPr/>
        </p:nvPicPr>
        <p:blipFill>
          <a:blip r:embed="rId2"/>
          <a:stretch>
            <a:fillRect/>
          </a:stretch>
        </p:blipFill>
        <p:spPr>
          <a:xfrm>
            <a:off x="0" y="0"/>
            <a:ext cx="12191996" cy="687647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3305BF-0E63-40C5-B201-36AD540E251F}"/>
              </a:ext>
            </a:extLst>
          </p:cNvPr>
          <p:cNvPicPr>
            <a:picLocks noChangeAspect="1"/>
          </p:cNvPicPr>
          <p:nvPr/>
        </p:nvPicPr>
        <p:blipFill>
          <a:blip r:embed="rId2"/>
          <a:stretch>
            <a:fillRect/>
          </a:stretch>
        </p:blipFill>
        <p:spPr>
          <a:xfrm>
            <a:off x="-159800" y="0"/>
            <a:ext cx="12313328"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DD1CAC-BF16-4139-BDC7-B282F4FA3D22}"/>
              </a:ext>
            </a:extLst>
          </p:cNvPr>
          <p:cNvPicPr>
            <a:picLocks noChangeAspect="1"/>
          </p:cNvPicPr>
          <p:nvPr/>
        </p:nvPicPr>
        <p:blipFill>
          <a:blip r:embed="rId2"/>
          <a:stretch>
            <a:fillRect/>
          </a:stretch>
        </p:blipFill>
        <p:spPr>
          <a:xfrm>
            <a:off x="0" y="0"/>
            <a:ext cx="12197721"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EAEB2A-E6DB-430D-96AD-8832177C9DB6}"/>
              </a:ext>
            </a:extLst>
          </p:cNvPr>
          <p:cNvPicPr>
            <a:picLocks noChangeAspect="1"/>
          </p:cNvPicPr>
          <p:nvPr/>
        </p:nvPicPr>
        <p:blipFill>
          <a:blip r:embed="rId2"/>
          <a:stretch>
            <a:fillRect/>
          </a:stretch>
        </p:blipFill>
        <p:spPr>
          <a:xfrm>
            <a:off x="1171858" y="0"/>
            <a:ext cx="9934114" cy="6880768"/>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2C6B46-3867-41B7-9AD8-D7E4FB634C5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8F6DA4-437D-4ED5-B302-7B56D3156E8B}"/>
              </a:ext>
            </a:extLst>
          </p:cNvPr>
          <p:cNvPicPr>
            <a:picLocks noChangeAspect="1"/>
          </p:cNvPicPr>
          <p:nvPr/>
        </p:nvPicPr>
        <p:blipFill>
          <a:blip r:embed="rId2"/>
          <a:stretch>
            <a:fillRect/>
          </a:stretch>
        </p:blipFill>
        <p:spPr>
          <a:xfrm>
            <a:off x="0" y="0"/>
            <a:ext cx="12191996" cy="6806345"/>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877C13-A8F3-4E83-BE1E-A7F50F7E3C70}"/>
              </a:ext>
            </a:extLst>
          </p:cNvPr>
          <p:cNvPicPr>
            <a:picLocks noChangeAspect="1"/>
          </p:cNvPicPr>
          <p:nvPr/>
        </p:nvPicPr>
        <p:blipFill>
          <a:blip r:embed="rId2"/>
          <a:stretch>
            <a:fillRect/>
          </a:stretch>
        </p:blipFill>
        <p:spPr>
          <a:xfrm>
            <a:off x="1245458" y="0"/>
            <a:ext cx="970108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48964E-5F96-4414-A7B8-01C95C84A328}"/>
              </a:ext>
            </a:extLst>
          </p:cNvPr>
          <p:cNvPicPr>
            <a:picLocks noChangeAspect="1"/>
          </p:cNvPicPr>
          <p:nvPr/>
        </p:nvPicPr>
        <p:blipFill>
          <a:blip r:embed="rId2"/>
          <a:stretch>
            <a:fillRect/>
          </a:stretch>
        </p:blipFill>
        <p:spPr>
          <a:xfrm>
            <a:off x="0" y="0"/>
            <a:ext cx="12208913" cy="6791413"/>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745C01-8A57-4FFA-883A-BB8C0BFE605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783665-34B3-4144-9EF7-373276FDD752}"/>
              </a:ext>
            </a:extLst>
          </p:cNvPr>
          <p:cNvPicPr>
            <a:picLocks noChangeAspect="1"/>
          </p:cNvPicPr>
          <p:nvPr/>
        </p:nvPicPr>
        <p:blipFill>
          <a:blip r:embed="rId2"/>
          <a:stretch>
            <a:fillRect/>
          </a:stretch>
        </p:blipFill>
        <p:spPr>
          <a:xfrm>
            <a:off x="0" y="759747"/>
            <a:ext cx="12191996" cy="5338504"/>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42CC7C6-BC5D-431F-BEFA-DDD0D78C9A93}"/>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30C3ADB-A1F7-4286-9AC0-C1464218343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B746C1C-5B75-4211-8CBC-6DA340ACD24D}"/>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86AAE01-558E-4CD2-85B1-8A3D488D7486}"/>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3A7E49C2-4402-492D-B87C-4AE5EA3930B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6D2926A-C892-454D-AF66-2F1E9E1D6B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D90EF37F-C43F-4BA0-964E-19D868C368A6}"/>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EE1F3A33-81DB-4356-A605-D6B3D717BC9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D53CAF6-0893-4316-9853-33C7BDF355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F8CE3C8-8D1B-4ED6-9734-D21BDF9FBC4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E6E43DDE-5EC7-4356-8EC2-C49855985F2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A0F1254-6CD9-456D-B619-4A61652F28D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30389EB-123F-4E85-961B-E79747DA2FD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D0656D3-6134-4BAF-B4C5-96EC4AD69F1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82310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TotalTime>
  <Words>298</Words>
  <Application>Microsoft Office PowerPoint</Application>
  <PresentationFormat>Panorámica</PresentationFormat>
  <Paragraphs>15</Paragraphs>
  <Slides>31</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31</vt:i4>
      </vt:variant>
    </vt:vector>
  </HeadingPairs>
  <TitlesOfParts>
    <vt:vector size="4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2021-02-12T10:26:32Z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