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80" r:id="rId22"/>
    <p:sldId id="283" r:id="rId23"/>
    <p:sldId id="284" r:id="rId24"/>
    <p:sldId id="286" r:id="rId25"/>
    <p:sldId id="287" r:id="rId26"/>
    <p:sldId id="288" r:id="rId27"/>
    <p:sldId id="289" r:id="rId28"/>
    <p:sldId id="290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</p:sldIdLst>
  <p:sldSz cx="9144000" cy="6858000" type="screen4x3"/>
  <p:notesSz cx="6858000" cy="9144000"/>
  <p:photoAlbum bw="1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opc3HxCdjWc6rTdjn8gzg" hashData="NBBwAg/YpBv1jtbC1wQSnm0YAR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5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3099A-DF50-4BC6-AE7C-BB00778828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CBEA0-6C03-47A6-8B87-A4136FBB6FF4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50085-403B-42B1-9CB1-2EEE59A14D9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373984-42BB-4E8D-98F1-CBE8D23AC8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3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WordArt 6"/>
          <p:cNvSpPr>
            <a:spLocks noChangeArrowheads="1" noChangeShapeType="1"/>
          </p:cNvSpPr>
          <p:nvPr/>
        </p:nvSpPr>
        <p:spPr bwMode="auto">
          <a:xfrm>
            <a:off x="-1071602" y="642918"/>
            <a:ext cx="7772400" cy="1143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scene3d>
              <a:camera prst="perspectiveHeroicExtremeLeftFacing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kern="10" dirty="0" smtClean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¡</a:t>
            </a:r>
            <a:r>
              <a:rPr lang="es-ES" sz="2000" kern="10" dirty="0" smtClean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Ciudades</a:t>
            </a:r>
            <a:r>
              <a:rPr lang="es-ES" sz="2000" kern="10" dirty="0" smtClean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!</a:t>
            </a:r>
            <a:endParaRPr lang="es-ES" sz="2000" kern="10" dirty="0"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4500570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  <p:sndAc>
      <p:stSnd>
        <p:snd r:embed="rId2" name="Lynyrd Skynyrd - Sweet Home Alabama (Subtitulado en Españo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8298 0.06968 L 0.08298 -0.00255 " pathEditMode="relative" rAng="0" ptsTypes="AA">
                                      <p:cBhvr>
                                        <p:cTn id="11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2">
            <a:grayscl/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5357826"/>
            <a:ext cx="3253799" cy="12144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13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Algerian" pitchFamily="82" charset="0"/>
              </a:rPr>
              <a:t>fin</a:t>
            </a:r>
            <a:endParaRPr lang="es-ES" sz="138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67</Words>
  <Application>Microsoft Office PowerPoint</Application>
  <PresentationFormat>Presentación en pantalla (4:3)</PresentationFormat>
  <Paragraphs>31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Usuario</dc:creator>
  <cp:lastModifiedBy>Usuario</cp:lastModifiedBy>
  <cp:revision>8</cp:revision>
  <dcterms:created xsi:type="dcterms:W3CDTF">2013-01-30T22:04:40Z</dcterms:created>
  <dcterms:modified xsi:type="dcterms:W3CDTF">2013-01-30T23:06:30Z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