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kSo029VDgUB8bbODAYKkA==" hashData="XCz99Qh0d2CosxqIQ6MAWC4ZHl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3941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7281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84080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0939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688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3839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01038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8607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7000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07032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146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A0980-C53D-4C2F-8E81-37EADB004E59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A8B41-3833-43FE-AD85-F7A03AF5A2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3808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241176" y="889843"/>
            <a:ext cx="770964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 smtClean="0"/>
              <a:t>POLONIA</a:t>
            </a:r>
          </a:p>
          <a:p>
            <a:pPr algn="ctr"/>
            <a:r>
              <a:rPr lang="es-CO" sz="2000" i="1" dirty="0" smtClean="0"/>
              <a:t>Es </a:t>
            </a:r>
            <a:r>
              <a:rPr lang="es-CO" sz="2000" i="1" dirty="0"/>
              <a:t>un país situado en la porción oriental de la Europa Central y miembro de la Unión Europea (UE). Tiene una extensión territorial de 312 679 km². Limita al norte con el mar Báltico y el </a:t>
            </a:r>
            <a:r>
              <a:rPr lang="es-CO" sz="2000" i="1" dirty="0" err="1"/>
              <a:t>óblast</a:t>
            </a:r>
            <a:r>
              <a:rPr lang="es-CO" sz="2000" i="1" dirty="0"/>
              <a:t> de Kaliningrado, (que pertenece a Rusia aunque sin conexión con ella), al noreste con Lituania, al este con Bielorrusia, al sureste con Ucrania, al sur con la República Checa y Eslovaquia y al oeste con Alemania. Con una población de más de 38,5 millones de personas, Polonia es el 34.° país más poblado del mundo, y el sexto más poblado de la UE. Polonia es un Estado unitario dividido en 16 subdivisiones administrativas.</a:t>
            </a:r>
          </a:p>
          <a:p>
            <a:pPr algn="ctr"/>
            <a:r>
              <a:rPr lang="es-CO" sz="2000" i="1" dirty="0"/>
              <a:t>El territorio polaco comprende en su porción más grande al norte parte de la gran llanura europea y abarca al sur territorio montañoso de los </a:t>
            </a:r>
            <a:r>
              <a:rPr lang="es-CO" sz="2000" i="1" dirty="0" err="1"/>
              <a:t>Sudetes</a:t>
            </a:r>
            <a:r>
              <a:rPr lang="es-CO" sz="2000" i="1" dirty="0"/>
              <a:t>, los Cárpatos y la Sierra de la Santa Cruz. Su capital y ciudad más poblada es Varsovia, la capital histórica de Mazovia, aunque para muchos polacos, es más importante la antigua capital, Cracovia, y </a:t>
            </a:r>
            <a:r>
              <a:rPr lang="es-CO" sz="2000" i="1" dirty="0" err="1"/>
              <a:t>Posnania</a:t>
            </a:r>
            <a:r>
              <a:rPr lang="es-CO" sz="2000" i="1" dirty="0"/>
              <a:t>, la capital antigua de los polacos, ancestros de Polonia.</a:t>
            </a:r>
          </a:p>
        </p:txBody>
      </p:sp>
      <p:sp>
        <p:nvSpPr>
          <p:cNvPr id="3" name="CuadroTexto 2"/>
          <p:cNvSpPr txBox="1"/>
          <p:nvPr/>
        </p:nvSpPr>
        <p:spPr>
          <a:xfrm rot="20553540">
            <a:off x="9736978" y="5113128"/>
            <a:ext cx="16615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Jeremy</a:t>
            </a:r>
          </a:p>
          <a:p>
            <a:pPr algn="ctr"/>
            <a:r>
              <a:rPr lang="es-CO" sz="1000" b="1" i="1" dirty="0" smtClean="0"/>
              <a:t>Para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Celos de mi Guitarra -Instrumental Romántica</a:t>
            </a:r>
            <a:endParaRPr lang="es-CO" sz="1000" b="1" i="1" dirty="0"/>
          </a:p>
        </p:txBody>
      </p:sp>
      <p:pic>
        <p:nvPicPr>
          <p:cNvPr id="6" name="Instrumental_Romantica--_Celos_De_Mi_Guitarr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600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541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744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467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796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001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015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070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3887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8581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7197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652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808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3586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61357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0677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072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235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78999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3664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75134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325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84663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22754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545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6111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59818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04072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57652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8540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93274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32458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29384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74817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43585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74012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07552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13217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06995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8922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2049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84931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55621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44970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548770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21565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51140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17083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87477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640370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1415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22618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83685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71172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320330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93542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8503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30740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867381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14677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87782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388212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212880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881598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560979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684885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158657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150940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414584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892655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8226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762967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28704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88284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19723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741404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87707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56160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5876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665277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237</Words>
  <Application>Microsoft Office PowerPoint</Application>
  <PresentationFormat>Personalizado</PresentationFormat>
  <Paragraphs>8</Paragraphs>
  <Slides>81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2016-05-23T23:58:16Z</dcterms:created>
  <dcterms:modified xsi:type="dcterms:W3CDTF">2016-05-24T23:33:16Z</dcterms:modified>
</cp:coreProperties>
</file>