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6"/>
  </p:notesMasterIdLst>
  <p:sldIdLst>
    <p:sldId id="316" r:id="rId3"/>
    <p:sldId id="296" r:id="rId4"/>
    <p:sldId id="312" r:id="rId5"/>
    <p:sldId id="311" r:id="rId6"/>
    <p:sldId id="297" r:id="rId7"/>
    <p:sldId id="305" r:id="rId8"/>
    <p:sldId id="256" r:id="rId9"/>
    <p:sldId id="304" r:id="rId10"/>
    <p:sldId id="257" r:id="rId11"/>
    <p:sldId id="258" r:id="rId12"/>
    <p:sldId id="303" r:id="rId13"/>
    <p:sldId id="294" r:id="rId14"/>
    <p:sldId id="293" r:id="rId15"/>
    <p:sldId id="291" r:id="rId16"/>
    <p:sldId id="337" r:id="rId17"/>
    <p:sldId id="301" r:id="rId18"/>
    <p:sldId id="288" r:id="rId19"/>
    <p:sldId id="333" r:id="rId20"/>
    <p:sldId id="295" r:id="rId21"/>
    <p:sldId id="310" r:id="rId22"/>
    <p:sldId id="286" r:id="rId23"/>
    <p:sldId id="282" r:id="rId24"/>
    <p:sldId id="279" r:id="rId25"/>
    <p:sldId id="287" r:id="rId26"/>
    <p:sldId id="285" r:id="rId27"/>
    <p:sldId id="335" r:id="rId28"/>
    <p:sldId id="283" r:id="rId29"/>
    <p:sldId id="299" r:id="rId30"/>
    <p:sldId id="280" r:id="rId31"/>
    <p:sldId id="277" r:id="rId32"/>
    <p:sldId id="276" r:id="rId33"/>
    <p:sldId id="275" r:id="rId34"/>
    <p:sldId id="329" r:id="rId35"/>
    <p:sldId id="274" r:id="rId36"/>
    <p:sldId id="273" r:id="rId37"/>
    <p:sldId id="306" r:id="rId38"/>
    <p:sldId id="266" r:id="rId39"/>
    <p:sldId id="271" r:id="rId40"/>
    <p:sldId id="270" r:id="rId41"/>
    <p:sldId id="268" r:id="rId42"/>
    <p:sldId id="262" r:id="rId43"/>
    <p:sldId id="260" r:id="rId44"/>
    <p:sldId id="267" r:id="rId45"/>
    <p:sldId id="331" r:id="rId46"/>
    <p:sldId id="300" r:id="rId47"/>
    <p:sldId id="290" r:id="rId48"/>
    <p:sldId id="332" r:id="rId49"/>
    <p:sldId id="264" r:id="rId50"/>
    <p:sldId id="302" r:id="rId51"/>
    <p:sldId id="322" r:id="rId52"/>
    <p:sldId id="317" r:id="rId53"/>
    <p:sldId id="265" r:id="rId54"/>
    <p:sldId id="325" r:id="rId55"/>
    <p:sldId id="263" r:id="rId56"/>
    <p:sldId id="320" r:id="rId57"/>
    <p:sldId id="272" r:id="rId58"/>
    <p:sldId id="327" r:id="rId59"/>
    <p:sldId id="307" r:id="rId60"/>
    <p:sldId id="259" r:id="rId61"/>
    <p:sldId id="330" r:id="rId62"/>
    <p:sldId id="261" r:id="rId63"/>
    <p:sldId id="318" r:id="rId64"/>
    <p:sldId id="321" r:id="rId65"/>
    <p:sldId id="323" r:id="rId66"/>
    <p:sldId id="326" r:id="rId67"/>
    <p:sldId id="328" r:id="rId68"/>
    <p:sldId id="324" r:id="rId69"/>
    <p:sldId id="298" r:id="rId70"/>
    <p:sldId id="314" r:id="rId71"/>
    <p:sldId id="319" r:id="rId72"/>
    <p:sldId id="313" r:id="rId73"/>
    <p:sldId id="308" r:id="rId74"/>
    <p:sldId id="315" r:id="rId75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m7LvWYTwZGuzQwyCJm3dQ" hashData="njyjFLo8+c8iXJsaJ1yekgMUKO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8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37F0C5-B4A8-4238-A2ED-59E97B91E633}" type="datetimeFigureOut">
              <a:rPr lang="es-ES" smtClean="0"/>
              <a:pPr/>
              <a:t>08/09/2015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742B8A-2B64-449D-BB1C-1B90CE754A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4212AE4-DC30-4A09-A283-42056746F14E}" type="slidenum">
              <a:rPr lang="en-US" smtClean="0">
                <a:latin typeface="Arial" pitchFamily="34" charset="0"/>
                <a:cs typeface="Arial" pitchFamily="34" charset="0"/>
              </a:rPr>
              <a:pPr/>
              <a:t>33</a:t>
            </a:fld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8A65E67-CCBC-4A4B-96BD-84225C555094}" type="slidenum">
              <a:rPr lang="en-US" smtClean="0">
                <a:latin typeface="Arial" pitchFamily="34" charset="0"/>
                <a:cs typeface="Arial" pitchFamily="34" charset="0"/>
              </a:rPr>
              <a:pPr/>
              <a:t>44</a:t>
            </a:fld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35EE029-A25A-4FE4-8073-0AAD0A74A56F}" type="slidenum">
              <a:rPr lang="en-US" smtClean="0">
                <a:latin typeface="Arial" pitchFamily="34" charset="0"/>
                <a:cs typeface="Arial" pitchFamily="34" charset="0"/>
              </a:rPr>
              <a:pPr/>
              <a:t>47</a:t>
            </a:fld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0943650-322A-4280-9A95-365E9E9896C4}" type="slidenum">
              <a:rPr lang="en-US" smtClean="0">
                <a:latin typeface="Arial" pitchFamily="34" charset="0"/>
                <a:cs typeface="Arial" pitchFamily="34" charset="0"/>
              </a:rPr>
              <a:pPr/>
              <a:t>50</a:t>
            </a:fld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6E92DB-7F4E-426B-B1FE-3932896EC474}" type="slidenum">
              <a:rPr lang="en-US" smtClean="0">
                <a:latin typeface="Arial" pitchFamily="34" charset="0"/>
                <a:cs typeface="Arial" pitchFamily="34" charset="0"/>
              </a:rPr>
              <a:pPr/>
              <a:t>51</a:t>
            </a:fld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B52AF19-E65E-4F42-A96A-B65888F3ACC2}" type="slidenum">
              <a:rPr lang="en-US" smtClean="0">
                <a:latin typeface="Arial" pitchFamily="34" charset="0"/>
                <a:cs typeface="Arial" pitchFamily="34" charset="0"/>
              </a:rPr>
              <a:pPr/>
              <a:t>53</a:t>
            </a:fld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7ACF710-E031-4FBE-8EA6-32BD61216DC5}" type="slidenum">
              <a:rPr lang="en-US" smtClean="0">
                <a:latin typeface="Arial" pitchFamily="34" charset="0"/>
                <a:cs typeface="Arial" pitchFamily="34" charset="0"/>
              </a:rPr>
              <a:pPr/>
              <a:t>55</a:t>
            </a:fld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4CC7C76-F648-4CC5-9DFB-38ACA696CE3D}" type="slidenum">
              <a:rPr lang="en-US" smtClean="0">
                <a:latin typeface="Arial" pitchFamily="34" charset="0"/>
                <a:cs typeface="Arial" pitchFamily="34" charset="0"/>
              </a:rPr>
              <a:pPr/>
              <a:t>57</a:t>
            </a:fld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9A0EFAF-E6A2-442A-982A-A6AF8A3FC3A0}" type="slidenum">
              <a:rPr lang="en-US" smtClean="0">
                <a:latin typeface="Arial" pitchFamily="34" charset="0"/>
                <a:cs typeface="Arial" pitchFamily="34" charset="0"/>
              </a:rPr>
              <a:pPr/>
              <a:t>60</a:t>
            </a:fld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D74E9-FE2F-4474-9A26-E2B8E93A3274}" type="slidenum">
              <a:rPr lang="en-US" smtClean="0">
                <a:latin typeface="Arial" pitchFamily="34" charset="0"/>
                <a:cs typeface="Arial" pitchFamily="34" charset="0"/>
              </a:rPr>
              <a:pPr/>
              <a:t>62</a:t>
            </a:fld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FF5531-8ABE-498C-8AC7-BBBEA5453B34}" type="slidenum">
              <a:rPr lang="en-US" smtClean="0">
                <a:latin typeface="Arial" pitchFamily="34" charset="0"/>
                <a:cs typeface="Arial" pitchFamily="34" charset="0"/>
              </a:rPr>
              <a:pPr/>
              <a:t>63</a:t>
            </a:fld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DB8720C-5DE3-42F4-AFDA-92986DD9BBF1}" type="slidenum">
              <a:rPr lang="en-US" smtClean="0">
                <a:latin typeface="Arial" pitchFamily="34" charset="0"/>
                <a:cs typeface="Arial" pitchFamily="34" charset="0"/>
              </a:rPr>
              <a:pPr/>
              <a:t>64</a:t>
            </a:fld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03C5F8F-9E7B-4CC0-9039-F1493247C4ED}" type="slidenum">
              <a:rPr lang="en-US" smtClean="0">
                <a:latin typeface="Arial" pitchFamily="34" charset="0"/>
                <a:cs typeface="Arial" pitchFamily="34" charset="0"/>
              </a:rPr>
              <a:pPr/>
              <a:t>65</a:t>
            </a:fld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3058116-8655-4845-9A7E-B202539C4328}" type="slidenum">
              <a:rPr lang="en-US" smtClean="0">
                <a:latin typeface="Arial" pitchFamily="34" charset="0"/>
                <a:cs typeface="Arial" pitchFamily="34" charset="0"/>
              </a:rPr>
              <a:pPr/>
              <a:t>66</a:t>
            </a:fld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2E2A76B-7938-4F2F-A64B-8A8ACBBD1193}" type="slidenum">
              <a:rPr lang="en-US" smtClean="0">
                <a:latin typeface="Arial" pitchFamily="34" charset="0"/>
                <a:cs typeface="Arial" pitchFamily="34" charset="0"/>
              </a:rPr>
              <a:pPr/>
              <a:t>67</a:t>
            </a:fld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6758DF-18EE-4795-95A4-E696176BFEC0}" type="slidenum">
              <a:rPr lang="en-US" smtClean="0">
                <a:latin typeface="Arial" pitchFamily="34" charset="0"/>
                <a:cs typeface="Arial" pitchFamily="34" charset="0"/>
              </a:rPr>
              <a:pPr/>
              <a:t>70</a:t>
            </a:fld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88C6EF-0AD5-4967-887D-0D2C93E4C30C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13C9CC-9114-4D03-8750-42FF84B282DC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32FDEA-211F-49B7-A7AE-D2899A858B64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960644-56D2-42A6-80F8-95F28C1EF026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3E4606-59C0-4A63-81A7-A2A884228B15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FDB0C8-BAF8-4F51-8D10-F9737EB727FC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FC87A7-B075-48EC-8C13-E7EA5C969759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DAB62-E6BB-48C1-A2B8-42B36F24C2A8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085F37-3B38-4106-AB81-B495FA2DEBA4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8888ED-E1F9-4A29-AFC3-C1D473ADE0B3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B32857-C35C-4701-839F-F2C5127E5375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3577BDC-9AD8-4E36-9AF1-73D59DA179A0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hyperlink" Target="http://www.panoramio.com/photo_explorer" TargetMode="Externa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77.jpeg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9.png"/><Relationship Id="rId10" Type="http://schemas.openxmlformats.org/officeDocument/2006/relationships/image" Target="../media/image8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farm4.staticflickr.com/3325/3338541452_3f3535344b.jpg"/>
          <p:cNvPicPr>
            <a:picLocks noChangeAspect="1" noChangeArrowheads="1"/>
          </p:cNvPicPr>
          <p:nvPr/>
        </p:nvPicPr>
        <p:blipFill>
          <a:blip r:embed="rId3"/>
          <a:srcRect b="11458"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19441" y="428604"/>
            <a:ext cx="6911316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6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CIUDADES EN </a:t>
            </a:r>
          </a:p>
          <a:p>
            <a:pPr algn="ctr"/>
            <a:r>
              <a:rPr lang="es-ES" sz="6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LA NOCHE</a:t>
            </a:r>
          </a:p>
        </p:txBody>
      </p:sp>
      <p:pic>
        <p:nvPicPr>
          <p:cNvPr id="6" name="Picture 12" descr="Image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9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1" y="5572140"/>
            <a:ext cx="714380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1285852" y="6072206"/>
            <a:ext cx="17142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dirty="0"/>
          </a:p>
        </p:txBody>
      </p:sp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2" descr="swirlrainbw3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2" descr="swirlrainbw3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dissolve/>
    <p:sndAc>
      <p:stSnd>
        <p:snd r:embed="rId2" name="dyango - nostalg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www.redaragon.com/img/upload/blogs/nocturnologia/blanco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571868" y="6143644"/>
            <a:ext cx="287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latin typeface="Garamond" pitchFamily="18" charset="0"/>
              </a:rPr>
              <a:t>MADRID- ESPAÑA</a:t>
            </a:r>
            <a:endParaRPr lang="es-ES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https://c2.staticflickr.com/4/3621/3569163672_6db9fa100f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929058" y="6027003"/>
            <a:ext cx="4786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latin typeface="Garamond" pitchFamily="18" charset="0"/>
              </a:rPr>
              <a:t>BUENOS </a:t>
            </a:r>
            <a:r>
              <a:rPr lang="es-ES" sz="2400" b="1" i="1" dirty="0" smtClean="0">
                <a:solidFill>
                  <a:srgbClr val="FFFF00"/>
                </a:solidFill>
                <a:latin typeface="Garamond" pitchFamily="18" charset="0"/>
              </a:rPr>
              <a:t>AIRES- ARGENTINA</a:t>
            </a:r>
            <a:endParaRPr lang="es-ES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med" advTm="6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aiazpiritxaga.files.wordpress.com/2013/09/caracas-de-noch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997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000496" y="6143644"/>
            <a:ext cx="37914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latin typeface="Garamond" pitchFamily="18" charset="0"/>
              </a:rPr>
              <a:t>CARACAS - VENEZUELA</a:t>
            </a:r>
            <a:endParaRPr lang="es-ES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6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http://somhiconstruccions.com/wp-content/uploads/barcelona-de-noch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413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643306" y="6072206"/>
            <a:ext cx="35842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latin typeface="Garamond" pitchFamily="18" charset="0"/>
              </a:rPr>
              <a:t>BARCELONA - ESPAÑA</a:t>
            </a:r>
            <a:endParaRPr lang="es-ES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www.entretantomagazine.com/wp-content/uploads/2014/09/Lisboa_noche-1024x6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643306" y="6072206"/>
            <a:ext cx="32676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latin typeface="Garamond" pitchFamily="18" charset="0"/>
              </a:rPr>
              <a:t>LISBOA - PORTUGAL</a:t>
            </a:r>
            <a:endParaRPr lang="es-ES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2" name="Picture 4" descr="Amsterda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</p:spPr>
      </p:pic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0" y="558958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AMSTERDAM -HOLANDA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6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cdn.oporto.net/guias/oporto/fotos/oporto-noch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6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857620" y="6143644"/>
            <a:ext cx="3485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latin typeface="Garamond" pitchFamily="18" charset="0"/>
              </a:rPr>
              <a:t>OPORTO - PORTUGAL</a:t>
            </a:r>
            <a:endParaRPr lang="es-ES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6" name="Picture 4" descr="Beij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PEKIN -REPUBLICA POPULAR CHINA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Berlij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BERLIN-ALEMANIA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www.vivezone.com/es/Benidorm/DondeSalir/VidaNocturna/benidormnoch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5929330"/>
            <a:ext cx="223009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FFFF00"/>
                </a:solidFill>
                <a:latin typeface="Garamond" pitchFamily="18" charset="0"/>
              </a:rPr>
              <a:t>BENIDORM - </a:t>
            </a:r>
          </a:p>
          <a:p>
            <a:pPr algn="ctr"/>
            <a:r>
              <a:rPr lang="es-ES" sz="2400" b="1" i="1" dirty="0" smtClean="0">
                <a:solidFill>
                  <a:srgbClr val="FFFF00"/>
                </a:solidFill>
                <a:latin typeface="Garamond" pitchFamily="18" charset="0"/>
              </a:rPr>
              <a:t> </a:t>
            </a:r>
            <a:r>
              <a:rPr lang="es-ES" sz="2400" b="1" i="1" dirty="0" smtClean="0">
                <a:solidFill>
                  <a:srgbClr val="FFFF00"/>
                </a:solidFill>
                <a:latin typeface="Garamond" pitchFamily="18" charset="0"/>
              </a:rPr>
              <a:t>ESPAÑA</a:t>
            </a:r>
            <a:endParaRPr lang="es-ES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64" name="Picture 4" descr="Boedapes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BUDAPEST-HUNGRIA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40" name="Picture 4" descr="Bordeau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BURDEOS-FRANCIA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2" name="Picture 4" descr="Brug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BRUJAS-BELGICA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C:\Documents and Settings\Administrateur\Mes documents\Mes images\SaintPetersbourg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2325" name="Rectangle 5"/>
          <p:cNvSpPr>
            <a:spLocks noChangeArrowheads="1"/>
          </p:cNvSpPr>
          <p:nvPr/>
        </p:nvSpPr>
        <p:spPr bwMode="auto">
          <a:xfrm>
            <a:off x="285720" y="5842337"/>
            <a:ext cx="9144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 i="1" dirty="0">
                <a:solidFill>
                  <a:srgbClr val="FFFF00"/>
                </a:solidFill>
                <a:latin typeface="Garamond" pitchFamily="18" charset="0"/>
              </a:rPr>
              <a:t>Palacio de </a:t>
            </a:r>
            <a:r>
              <a:rPr lang="en-US" sz="2000" b="1" i="1" dirty="0" err="1">
                <a:solidFill>
                  <a:srgbClr val="FFFF00"/>
                </a:solidFill>
                <a:latin typeface="Garamond" pitchFamily="18" charset="0"/>
              </a:rPr>
              <a:t>invierno</a:t>
            </a:r>
            <a:r>
              <a:rPr lang="en-US" sz="2000" b="1" i="1" dirty="0">
                <a:solidFill>
                  <a:srgbClr val="FFFF00"/>
                </a:solidFill>
                <a:latin typeface="Garamond" pitchFamily="18" charset="0"/>
              </a:rPr>
              <a:t>  (</a:t>
            </a:r>
            <a:r>
              <a:rPr lang="en-US" sz="2000" b="1" i="1" dirty="0" err="1">
                <a:solidFill>
                  <a:srgbClr val="FFFF00"/>
                </a:solidFill>
                <a:latin typeface="Garamond" pitchFamily="18" charset="0"/>
              </a:rPr>
              <a:t>Museo</a:t>
            </a:r>
            <a:r>
              <a:rPr lang="en-US" sz="2000" b="1" i="1" dirty="0">
                <a:solidFill>
                  <a:srgbClr val="FFFF00"/>
                </a:solidFill>
                <a:latin typeface="Garamond" pitchFamily="18" charset="0"/>
              </a:rPr>
              <a:t> del Hermitage). </a:t>
            </a:r>
            <a:endParaRPr lang="en-US" sz="2000" b="1" i="1" dirty="0" smtClean="0">
              <a:solidFill>
                <a:srgbClr val="FFFF00"/>
              </a:solidFill>
              <a:latin typeface="Garamond" pitchFamily="18" charset="0"/>
            </a:endParaRPr>
          </a:p>
          <a:p>
            <a:pPr algn="ctr"/>
            <a:r>
              <a:rPr lang="es-ES" sz="2000" b="1" i="1" dirty="0" smtClean="0">
                <a:solidFill>
                  <a:srgbClr val="FFFF00"/>
                </a:solidFill>
                <a:latin typeface="Garamond" pitchFamily="18" charset="0"/>
              </a:rPr>
              <a:t>San </a:t>
            </a:r>
            <a:r>
              <a:rPr lang="es-ES" sz="2000" b="1" i="1" dirty="0">
                <a:solidFill>
                  <a:srgbClr val="FFFF00"/>
                </a:solidFill>
                <a:latin typeface="Garamond" pitchFamily="18" charset="0"/>
              </a:rPr>
              <a:t>Petersburgo</a:t>
            </a:r>
            <a:endParaRPr lang="en-US" sz="2000" b="1" i="1" dirty="0">
              <a:solidFill>
                <a:srgbClr val="FFFF00"/>
              </a:solidFill>
              <a:latin typeface="Garamond" pitchFamily="18" charset="0"/>
            </a:endParaRPr>
          </a:p>
          <a:p>
            <a:pPr algn="ctr"/>
            <a:r>
              <a:rPr lang="en-US" sz="2000" b="1" i="1" dirty="0">
                <a:solidFill>
                  <a:srgbClr val="FFFF00"/>
                </a:solidFill>
                <a:latin typeface="Garamond" pitchFamily="18" charset="0"/>
              </a:rPr>
              <a:t>RUSIA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12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12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123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123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123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123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www.zaragozaturismo.info/files/modules/gallery/large/1310230900580.jpg"/>
          <p:cNvPicPr>
            <a:picLocks noChangeAspect="1" noChangeArrowheads="1"/>
          </p:cNvPicPr>
          <p:nvPr/>
        </p:nvPicPr>
        <p:blipFill>
          <a:blip r:embed="rId2"/>
          <a:srcRect r="1970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714744" y="6072206"/>
            <a:ext cx="3345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latin typeface="Garamond" pitchFamily="18" charset="0"/>
              </a:rPr>
              <a:t>ZARAGOZA - ESPAÑA</a:t>
            </a:r>
            <a:endParaRPr lang="es-ES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20" name="Picture 4" descr="Dresd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</p:spPr>
      </p:pic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DRESDE-ALEMANIA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Administrateur\Mes documents\Mes images\Sirene Copenhague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03" name="Rectangle 3"/>
          <p:cNvSpPr>
            <a:spLocks noChangeArrowheads="1"/>
          </p:cNvSpPr>
          <p:nvPr/>
        </p:nvSpPr>
        <p:spPr bwMode="auto">
          <a:xfrm>
            <a:off x="2000232" y="5357826"/>
            <a:ext cx="6400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La </a:t>
            </a:r>
            <a:r>
              <a:rPr lang="en-US" sz="2400" b="1" i="1" dirty="0" err="1">
                <a:solidFill>
                  <a:srgbClr val="FFFF00"/>
                </a:solidFill>
                <a:latin typeface="Garamond" pitchFamily="18" charset="0"/>
              </a:rPr>
              <a:t>Sirenita</a:t>
            </a:r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 de </a:t>
            </a:r>
            <a:r>
              <a:rPr lang="es-ES" sz="2400" b="1" i="1" dirty="0">
                <a:solidFill>
                  <a:srgbClr val="FFFF00"/>
                </a:solidFill>
                <a:latin typeface="Garamond" pitchFamily="18" charset="0"/>
              </a:rPr>
              <a:t>Copenhague</a:t>
            </a:r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 </a:t>
            </a:r>
          </a:p>
          <a:p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            DINARMACA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07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07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03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88" name="Picture 4" descr="Ber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</p:spPr>
      </p:pic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BERNA-SUIZA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www.vigoenfotos.com/imagenes/urbano/noche/g_vigoenfotos_3907k.jpg"/>
          <p:cNvPicPr>
            <a:picLocks noChangeAspect="1" noChangeArrowheads="1"/>
          </p:cNvPicPr>
          <p:nvPr/>
        </p:nvPicPr>
        <p:blipFill>
          <a:blip r:embed="rId2"/>
          <a:srcRect b="9930"/>
          <a:stretch>
            <a:fillRect/>
          </a:stretch>
        </p:blipFill>
        <p:spPr bwMode="auto">
          <a:xfrm>
            <a:off x="-1" y="0"/>
            <a:ext cx="9167773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86116" y="6215082"/>
            <a:ext cx="2571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latin typeface="Garamond" pitchFamily="18" charset="0"/>
              </a:rPr>
              <a:t>VIGO - ESPAÑA</a:t>
            </a:r>
            <a:endParaRPr lang="es-ES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2" name="Picture 4" descr="Dubl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</p:spPr>
      </p:pic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DUBLIN-IRLANDA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6" name="Picture 4" descr="Ge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-285784" y="607220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GANTE-BELGICA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4" name="Picture 4" descr="Ham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HAMM-ALEMANIA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6" name="Picture 4" descr="Duba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DUBAI- EMIRATOS ÁRABES UNIDOS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8" name="Picture 4" descr="Dusseldor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DUSSELDORF-ALEMANIA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cuments and Settings\Administrateur\Mes documents\Mes images\ParlementEuropeenStrasbourg0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0275" name="Rectangle 3"/>
          <p:cNvSpPr>
            <a:spLocks noChangeArrowheads="1"/>
          </p:cNvSpPr>
          <p:nvPr/>
        </p:nvSpPr>
        <p:spPr bwMode="auto">
          <a:xfrm>
            <a:off x="1643042" y="5786454"/>
            <a:ext cx="6477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El </a:t>
            </a:r>
            <a:r>
              <a:rPr lang="en-US" sz="2400" b="1" i="1" dirty="0" err="1">
                <a:solidFill>
                  <a:srgbClr val="FFFF00"/>
                </a:solidFill>
                <a:latin typeface="Garamond" pitchFamily="18" charset="0"/>
              </a:rPr>
              <a:t>Parlamento</a:t>
            </a:r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  </a:t>
            </a:r>
            <a:r>
              <a:rPr lang="en-US" sz="2400" b="1" i="1" dirty="0" err="1">
                <a:solidFill>
                  <a:srgbClr val="FFFF00"/>
                </a:solidFill>
                <a:latin typeface="Garamond" pitchFamily="18" charset="0"/>
              </a:rPr>
              <a:t>Europeo</a:t>
            </a:r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. </a:t>
            </a:r>
            <a:r>
              <a:rPr lang="en-US" sz="2400" b="1" i="1" dirty="0" err="1">
                <a:solidFill>
                  <a:srgbClr val="FFFF00"/>
                </a:solidFill>
                <a:latin typeface="Garamond" pitchFamily="18" charset="0"/>
              </a:rPr>
              <a:t>Estrasburgo</a:t>
            </a:r>
            <a:endParaRPr lang="en-US" sz="2400" b="1" i="1" dirty="0">
              <a:solidFill>
                <a:srgbClr val="FFFF00"/>
              </a:solidFill>
              <a:latin typeface="Garamond" pitchFamily="18" charset="0"/>
            </a:endParaRPr>
          </a:p>
          <a:p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                          FRANCIA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10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10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27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0" name="Picture 4" descr="Frankfu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FRANKFURT-ALEMANIA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www.eitb.eus/multimedia/images/2014/05/29/1387648/Cromeo_foto610x3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41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857488" y="6072206"/>
            <a:ext cx="285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latin typeface="Garamond" pitchFamily="18" charset="0"/>
              </a:rPr>
              <a:t>BILBAO - ESPAÑA</a:t>
            </a:r>
            <a:endParaRPr lang="es-ES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8" name="Picture 4" descr="Hambur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HAMBURGO-ALEMANIA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6" name="Picture 4" descr="Keul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COLONIA-ALEMANIA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Picture 4" descr="Lin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0" y="607220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LINZ-AUSTRIA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8" name="Picture 4" descr="Lond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LONDRES-REINO UNIDO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>
    <p:sndAc>
      <p:stSnd>
        <p:snd r:embed="rId2" name="Eva Cassidy - Imagi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 </a:t>
            </a:r>
          </a:p>
        </p:txBody>
      </p:sp>
      <p:pic>
        <p:nvPicPr>
          <p:cNvPr id="29699" name="Picture 9" descr="GRE Atenas - Acrópolis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2500298" y="5903893"/>
            <a:ext cx="3962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b="1" i="1" dirty="0">
                <a:solidFill>
                  <a:srgbClr val="FFFF00"/>
                </a:solidFill>
                <a:latin typeface="Garamond" pitchFamily="18" charset="0"/>
              </a:rPr>
              <a:t>L</a:t>
            </a:r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a </a:t>
            </a:r>
            <a:r>
              <a:rPr lang="en-US" sz="2400" b="1" i="1" dirty="0" err="1">
                <a:solidFill>
                  <a:srgbClr val="FFFF00"/>
                </a:solidFill>
                <a:latin typeface="Garamond" pitchFamily="18" charset="0"/>
              </a:rPr>
              <a:t>Acrópolis</a:t>
            </a:r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 </a:t>
            </a:r>
            <a:r>
              <a:rPr lang="en-US" sz="2400" b="1" i="1" dirty="0" err="1">
                <a:solidFill>
                  <a:srgbClr val="FFFF00"/>
                </a:solidFill>
                <a:latin typeface="Garamond" pitchFamily="18" charset="0"/>
              </a:rPr>
              <a:t>deAtenas</a:t>
            </a:r>
            <a:endParaRPr lang="en-US" sz="2400" b="1" i="1" dirty="0">
              <a:solidFill>
                <a:srgbClr val="FFFF00"/>
              </a:solidFill>
              <a:latin typeface="Garamond" pitchFamily="18" charset="0"/>
            </a:endParaRPr>
          </a:p>
          <a:p>
            <a:pPr algn="ctr"/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GRECIA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4" name="Picture 4" descr="Met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METZ-FRANCIA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0" name="Picture 4" descr="Mosko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MOSCÚ -RUSIA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toledo-turismo.com/recursos/images/upload/600x400/12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6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786182" y="6143644"/>
            <a:ext cx="29935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latin typeface="Garamond" pitchFamily="18" charset="0"/>
              </a:rPr>
              <a:t>TOLEDO - ESPAÑA</a:t>
            </a:r>
            <a:endParaRPr lang="es-ES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2" name="Picture 4" descr="Sydn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SYDNEY-AUSTRALIA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3" name="Picture 5" descr="Parij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PARIS-FRANCIA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8" name="Picture 4" descr="Praa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PRAGA-REPUBLICA CHECA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Salzbur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SALZBURGO-AUSTRIA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Veneti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VENECIA- ITALIA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Washingt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WASHINGTON-ESTADOS UNIDOS DE AMERICA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6" name="Picture 4" descr="Santorin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2786050" y="600076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SANTORINI-GRECIA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3795" name="Picture 7" descr="RUS Moscú - San Basilio del Kremlin 2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2071670" y="6027003"/>
            <a:ext cx="7772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 La  </a:t>
            </a:r>
            <a:r>
              <a:rPr lang="en-US" sz="2400" b="1" i="1" dirty="0" err="1">
                <a:solidFill>
                  <a:srgbClr val="FFFF00"/>
                </a:solidFill>
                <a:latin typeface="Garamond" pitchFamily="18" charset="0"/>
              </a:rPr>
              <a:t>Catedral</a:t>
            </a:r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 de San </a:t>
            </a:r>
            <a:r>
              <a:rPr lang="en-US" sz="2400" b="1" i="1" dirty="0" err="1" smtClean="0">
                <a:solidFill>
                  <a:srgbClr val="FFFF00"/>
                </a:solidFill>
                <a:latin typeface="Garamond" pitchFamily="18" charset="0"/>
              </a:rPr>
              <a:t>Basilio</a:t>
            </a:r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. </a:t>
            </a:r>
            <a:r>
              <a:rPr lang="en-US" sz="2400" b="1" i="1" dirty="0" err="1">
                <a:solidFill>
                  <a:srgbClr val="FFFF00"/>
                </a:solidFill>
                <a:latin typeface="Garamond" pitchFamily="18" charset="0"/>
              </a:rPr>
              <a:t>Moscú</a:t>
            </a:r>
            <a:endParaRPr lang="en-US" sz="2400" b="1" i="1" dirty="0">
              <a:solidFill>
                <a:srgbClr val="FFFF00"/>
              </a:solidFill>
              <a:latin typeface="Garamond" pitchFamily="18" charset="0"/>
            </a:endParaRPr>
          </a:p>
          <a:p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                              RUSIA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s://aeropuertodevigo.files.wordpress.com/2010/09/sevil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428992" y="6000768"/>
            <a:ext cx="2928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latin typeface="Garamond" pitchFamily="18" charset="0"/>
              </a:rPr>
              <a:t>SEVILLA - ESPAÑA</a:t>
            </a:r>
            <a:endParaRPr lang="es-ES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6868" name="Picture 4" descr="Bruss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3857620" y="5643578"/>
            <a:ext cx="550069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BRUSELAS-BÉLGICA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5843" name="Picture 8" descr="ITA Venecia - Plaza de San Marcos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2285984" y="5903912"/>
            <a:ext cx="6019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La Plaza de San Marcos. </a:t>
            </a:r>
            <a:r>
              <a:rPr lang="en-US" sz="2400" b="1" i="1" dirty="0" err="1">
                <a:solidFill>
                  <a:srgbClr val="FFFF00"/>
                </a:solidFill>
                <a:latin typeface="Garamond" pitchFamily="18" charset="0"/>
              </a:rPr>
              <a:t>Venecia</a:t>
            </a:r>
            <a:endParaRPr lang="en-US" sz="2400" b="1" i="1" dirty="0">
              <a:solidFill>
                <a:srgbClr val="FFFF00"/>
              </a:solidFill>
              <a:latin typeface="Garamond" pitchFamily="18" charset="0"/>
            </a:endParaRPr>
          </a:p>
          <a:p>
            <a:pPr algn="ctr"/>
            <a:r>
              <a:rPr lang="en-US" sz="2400" b="1" i="1" dirty="0" smtClean="0">
                <a:solidFill>
                  <a:srgbClr val="FFFF00"/>
                </a:solidFill>
                <a:latin typeface="Garamond" pitchFamily="18" charset="0"/>
              </a:rPr>
              <a:t>ITALIA</a:t>
            </a:r>
            <a:endParaRPr lang="en-US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33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33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Turky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2214546" y="6143644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ANKARA-TURQUIA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s://www.alsa.es/rutas/fotos-alsa/benidor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16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786182" y="6357958"/>
            <a:ext cx="34354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latin typeface="Garamond" pitchFamily="18" charset="0"/>
              </a:rPr>
              <a:t>BENIDORM - ESPAÑA</a:t>
            </a:r>
            <a:endParaRPr lang="es-ES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3" name="Picture 8" descr="BEL Bruselas - Ayuntamiento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2786050" y="6027003"/>
            <a:ext cx="3810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i="1" dirty="0" err="1">
                <a:solidFill>
                  <a:srgbClr val="FFFF00"/>
                </a:solidFill>
                <a:latin typeface="Garamond" pitchFamily="18" charset="0"/>
              </a:rPr>
              <a:t>Parlamento</a:t>
            </a:r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 </a:t>
            </a:r>
            <a:r>
              <a:rPr lang="en-US" sz="2400" b="1" i="1" dirty="0" err="1">
                <a:solidFill>
                  <a:srgbClr val="FFFF00"/>
                </a:solidFill>
                <a:latin typeface="Garamond" pitchFamily="18" charset="0"/>
              </a:rPr>
              <a:t>deBruselas</a:t>
            </a:r>
            <a:endParaRPr lang="en-US" sz="2400" b="1" i="1" dirty="0">
              <a:solidFill>
                <a:srgbClr val="FFFF00"/>
              </a:solidFill>
              <a:latin typeface="Garamond" pitchFamily="18" charset="0"/>
            </a:endParaRPr>
          </a:p>
          <a:p>
            <a:pPr algn="ctr"/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BELGICA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6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63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3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3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3" name="Picture 8" descr="ING Londres - Puente de la Torr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3214678" y="5857892"/>
            <a:ext cx="35814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 i="1" dirty="0" err="1">
                <a:solidFill>
                  <a:srgbClr val="FFFF00"/>
                </a:solidFill>
                <a:latin typeface="Garamond" pitchFamily="18" charset="0"/>
              </a:rPr>
              <a:t>LaTorre</a:t>
            </a:r>
            <a:r>
              <a:rPr lang="en-US" sz="2000" b="1" i="1" dirty="0">
                <a:solidFill>
                  <a:srgbClr val="FFFF00"/>
                </a:solidFill>
                <a:latin typeface="Garamond" pitchFamily="18" charset="0"/>
              </a:rPr>
              <a:t> de </a:t>
            </a:r>
            <a:r>
              <a:rPr lang="en-US" sz="2000" b="1" i="1" dirty="0" err="1">
                <a:solidFill>
                  <a:srgbClr val="FFFF00"/>
                </a:solidFill>
                <a:latin typeface="Garamond" pitchFamily="18" charset="0"/>
              </a:rPr>
              <a:t>Londres</a:t>
            </a:r>
            <a:r>
              <a:rPr lang="en-US" sz="2000" b="1" i="1" dirty="0">
                <a:solidFill>
                  <a:srgbClr val="FFFF00"/>
                </a:solidFill>
                <a:latin typeface="Garamond" pitchFamily="18" charset="0"/>
              </a:rPr>
              <a:t>. </a:t>
            </a:r>
          </a:p>
          <a:p>
            <a:pPr algn="ctr"/>
            <a:r>
              <a:rPr lang="en-US" sz="2000" b="1" i="1" dirty="0">
                <a:solidFill>
                  <a:srgbClr val="FFFF00"/>
                </a:solidFill>
                <a:latin typeface="Garamond" pitchFamily="18" charset="0"/>
              </a:rPr>
              <a:t>INGLATERRA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3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3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43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43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8" name="Picture 4" descr="Toky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TOKYO-JAPÓN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8" descr="AUS Viena - Ayuntamiento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-180975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49" name="Rectangle 9"/>
          <p:cNvSpPr>
            <a:spLocks noChangeArrowheads="1"/>
          </p:cNvSpPr>
          <p:nvPr/>
        </p:nvSpPr>
        <p:spPr bwMode="auto">
          <a:xfrm>
            <a:off x="2714612" y="6027003"/>
            <a:ext cx="4114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El </a:t>
            </a:r>
            <a:r>
              <a:rPr lang="en-US" sz="2400" b="1" i="1" dirty="0" err="1">
                <a:solidFill>
                  <a:srgbClr val="FFFF00"/>
                </a:solidFill>
                <a:latin typeface="Garamond" pitchFamily="18" charset="0"/>
              </a:rPr>
              <a:t>Ayuntamiento</a:t>
            </a:r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 de </a:t>
            </a:r>
            <a:r>
              <a:rPr lang="en-US" sz="2400" b="1" i="1" dirty="0" err="1">
                <a:solidFill>
                  <a:srgbClr val="FFFF00"/>
                </a:solidFill>
                <a:latin typeface="Garamond" pitchFamily="18" charset="0"/>
              </a:rPr>
              <a:t>Viena</a:t>
            </a:r>
            <a:endParaRPr lang="en-US" sz="2400" b="1" i="1" dirty="0">
              <a:solidFill>
                <a:srgbClr val="FFFF00"/>
              </a:solidFill>
              <a:latin typeface="Garamond" pitchFamily="18" charset="0"/>
            </a:endParaRPr>
          </a:p>
          <a:p>
            <a:pPr algn="ctr"/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AUSTRIA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66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66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49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Vancouv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VANCOUVER-CANADÁ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7" name="Picture 8" descr="POR Lisboa - Torre de Bele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1" name="Rectangle 9"/>
          <p:cNvSpPr>
            <a:spLocks noChangeArrowheads="1"/>
          </p:cNvSpPr>
          <p:nvPr/>
        </p:nvSpPr>
        <p:spPr bwMode="auto">
          <a:xfrm>
            <a:off x="2428860" y="5572140"/>
            <a:ext cx="435771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La Torre de </a:t>
            </a:r>
            <a:r>
              <a:rPr lang="en-US" sz="2400" b="1" i="1" dirty="0" err="1" smtClean="0">
                <a:solidFill>
                  <a:srgbClr val="FFFF00"/>
                </a:solidFill>
                <a:latin typeface="Garamond" pitchFamily="18" charset="0"/>
              </a:rPr>
              <a:t>Belén</a:t>
            </a:r>
            <a:r>
              <a:rPr lang="en-US" sz="2400" b="1" i="1" dirty="0" smtClean="0">
                <a:solidFill>
                  <a:srgbClr val="FFFF00"/>
                </a:solidFill>
                <a:latin typeface="Garamond" pitchFamily="18" charset="0"/>
              </a:rPr>
              <a:t>. </a:t>
            </a:r>
          </a:p>
          <a:p>
            <a:pPr algn="ctr"/>
            <a:r>
              <a:rPr lang="en-US" sz="2400" b="1" i="1" dirty="0" err="1" smtClean="0">
                <a:solidFill>
                  <a:srgbClr val="FFFF00"/>
                </a:solidFill>
                <a:latin typeface="Garamond" pitchFamily="18" charset="0"/>
              </a:rPr>
              <a:t>Lisboa</a:t>
            </a:r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 </a:t>
            </a:r>
            <a:r>
              <a:rPr lang="en-US" sz="2400" b="1" i="1" dirty="0" smtClean="0">
                <a:solidFill>
                  <a:srgbClr val="FFFF00"/>
                </a:solidFill>
                <a:latin typeface="Garamond" pitchFamily="18" charset="0"/>
              </a:rPr>
              <a:t>-PORTUGAL</a:t>
            </a:r>
            <a:endParaRPr lang="en-US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1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New Yor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NEW YORK-ESTADOS UNIDOS DE AMERICA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3" name="Picture 11" descr="HUN Budapest - Parlamento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6" name="Rectangle 12"/>
          <p:cNvSpPr>
            <a:spLocks noChangeArrowheads="1"/>
          </p:cNvSpPr>
          <p:nvPr/>
        </p:nvSpPr>
        <p:spPr bwMode="auto">
          <a:xfrm>
            <a:off x="2214546" y="5786454"/>
            <a:ext cx="451008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El </a:t>
            </a:r>
            <a:r>
              <a:rPr lang="en-US" sz="2400" b="1" i="1" dirty="0" err="1">
                <a:solidFill>
                  <a:srgbClr val="FFFF00"/>
                </a:solidFill>
                <a:latin typeface="Garamond" pitchFamily="18" charset="0"/>
              </a:rPr>
              <a:t>Parlemento</a:t>
            </a:r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  de Budapest </a:t>
            </a:r>
          </a:p>
          <a:p>
            <a:pPr algn="ctr"/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HUNGRIA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1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1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15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15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media-cdn.tripadvisor.com/media/photo-s/02/6c/7e/e3/filename-segovia-marz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095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857620" y="6143644"/>
            <a:ext cx="30100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latin typeface="Garamond" pitchFamily="18" charset="0"/>
              </a:rPr>
              <a:t>SEGOVIA - ESPAÑA</a:t>
            </a:r>
            <a:endParaRPr lang="es-ES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Wen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VIENA-AUSTRIA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7" name="Picture 7" descr="TUR Estambul - Mezquita de Solimán el Magnífico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1000100" y="5643578"/>
            <a:ext cx="8001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 i="1" dirty="0">
                <a:solidFill>
                  <a:srgbClr val="FFFF00"/>
                </a:solidFill>
                <a:latin typeface="Garamond" pitchFamily="18" charset="0"/>
              </a:rPr>
              <a:t>La </a:t>
            </a:r>
            <a:r>
              <a:rPr lang="fr-FR" sz="2400" b="1" i="1" dirty="0" err="1">
                <a:solidFill>
                  <a:srgbClr val="FFFF00"/>
                </a:solidFill>
                <a:latin typeface="Garamond" pitchFamily="18" charset="0"/>
              </a:rPr>
              <a:t>Mezquita</a:t>
            </a:r>
            <a:r>
              <a:rPr lang="fr-FR" sz="2400" b="1" i="1" dirty="0">
                <a:solidFill>
                  <a:srgbClr val="FFFF00"/>
                </a:solidFill>
                <a:latin typeface="Garamond" pitchFamily="18" charset="0"/>
              </a:rPr>
              <a:t> de </a:t>
            </a:r>
            <a:r>
              <a:rPr lang="fr-FR" sz="2400" b="1" i="1" dirty="0" err="1">
                <a:solidFill>
                  <a:srgbClr val="FFFF00"/>
                </a:solidFill>
                <a:latin typeface="Garamond" pitchFamily="18" charset="0"/>
              </a:rPr>
              <a:t>Solimán</a:t>
            </a:r>
            <a:r>
              <a:rPr lang="fr-FR" sz="2400" b="1" i="1" dirty="0">
                <a:solidFill>
                  <a:srgbClr val="FFFF00"/>
                </a:solidFill>
                <a:latin typeface="Garamond" pitchFamily="18" charset="0"/>
              </a:rPr>
              <a:t> el </a:t>
            </a:r>
            <a:r>
              <a:rPr lang="fr-FR" sz="2400" b="1" i="1" dirty="0" err="1">
                <a:solidFill>
                  <a:srgbClr val="FFFF00"/>
                </a:solidFill>
                <a:latin typeface="Garamond" pitchFamily="18" charset="0"/>
              </a:rPr>
              <a:t>Magnífico</a:t>
            </a:r>
            <a:r>
              <a:rPr lang="fr-FR" sz="2400" b="1" i="1" dirty="0">
                <a:solidFill>
                  <a:srgbClr val="FFFF00"/>
                </a:solidFill>
                <a:latin typeface="Garamond" pitchFamily="18" charset="0"/>
              </a:rPr>
              <a:t>. </a:t>
            </a:r>
            <a:endParaRPr lang="fr-FR" sz="2400" b="1" i="1" dirty="0" smtClean="0">
              <a:solidFill>
                <a:srgbClr val="FFFF00"/>
              </a:solidFill>
              <a:latin typeface="Garamond" pitchFamily="18" charset="0"/>
            </a:endParaRPr>
          </a:p>
          <a:p>
            <a:pPr algn="ctr"/>
            <a:r>
              <a:rPr lang="fr-FR" sz="2400" b="1" i="1" dirty="0" err="1" smtClean="0">
                <a:solidFill>
                  <a:srgbClr val="FFFF00"/>
                </a:solidFill>
                <a:latin typeface="Garamond" pitchFamily="18" charset="0"/>
              </a:rPr>
              <a:t>Estambul</a:t>
            </a:r>
            <a:r>
              <a:rPr lang="fr-FR" sz="2400" b="1" i="1" dirty="0" smtClean="0">
                <a:solidFill>
                  <a:srgbClr val="FFFF00"/>
                </a:solidFill>
                <a:latin typeface="Garamond" pitchFamily="18" charset="0"/>
              </a:rPr>
              <a:t>  - TURQUIA</a:t>
            </a:r>
            <a:endParaRPr lang="en-US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6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Waltersho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1071538" y="6143644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2400" b="1" i="1" dirty="0" smtClean="0">
                <a:solidFill>
                  <a:srgbClr val="FFFF00"/>
                </a:solidFill>
                <a:latin typeface="Garamond" pitchFamily="18" charset="0"/>
              </a:rPr>
              <a:t>WALTERSHOF-ALEMANIA</a:t>
            </a:r>
            <a:endParaRPr lang="nl-NL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1" name="Picture 9" descr="ITA Roma - Coliseo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5929322" y="6027003"/>
            <a:ext cx="3048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El </a:t>
            </a:r>
            <a:r>
              <a:rPr lang="en-US" sz="2400" b="1" i="1" dirty="0" err="1">
                <a:solidFill>
                  <a:srgbClr val="FFFF00"/>
                </a:solidFill>
                <a:latin typeface="Garamond" pitchFamily="18" charset="0"/>
              </a:rPr>
              <a:t>Coliseo</a:t>
            </a:r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 . Roma</a:t>
            </a:r>
          </a:p>
          <a:p>
            <a:pPr algn="ctr"/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ITALIA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1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1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5" name="Picture 10" descr="FRA París - Notre Dame 3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3428992" y="6143644"/>
            <a:ext cx="3657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400" b="1" i="1" dirty="0" err="1">
                <a:solidFill>
                  <a:srgbClr val="FFFF00"/>
                </a:solidFill>
                <a:latin typeface="Garamond" pitchFamily="18" charset="0"/>
              </a:rPr>
              <a:t>Notre</a:t>
            </a:r>
            <a:r>
              <a:rPr lang="es-ES_tradnl" sz="2400" b="1" i="1" dirty="0">
                <a:solidFill>
                  <a:srgbClr val="FFFF00"/>
                </a:solidFill>
                <a:latin typeface="Garamond" pitchFamily="18" charset="0"/>
              </a:rPr>
              <a:t> Dame. París</a:t>
            </a:r>
            <a:br>
              <a:rPr lang="es-ES_tradnl" sz="2400" b="1" i="1" dirty="0">
                <a:solidFill>
                  <a:srgbClr val="FFFF00"/>
                </a:solidFill>
                <a:latin typeface="Garamond" pitchFamily="18" charset="0"/>
              </a:rPr>
            </a:br>
            <a:r>
              <a:rPr lang="es-ES_tradnl" sz="2400" b="1" i="1" dirty="0">
                <a:solidFill>
                  <a:srgbClr val="FFFF00"/>
                </a:solidFill>
                <a:latin typeface="Garamond" pitchFamily="18" charset="0"/>
              </a:rPr>
              <a:t>FRANCIA</a:t>
            </a:r>
            <a:endParaRPr lang="en-US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3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1" name="Picture 14" descr="RCH Praga - Santa María de Tyn 2 borrada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3" name="Rectangle 15"/>
          <p:cNvSpPr>
            <a:spLocks noChangeArrowheads="1"/>
          </p:cNvSpPr>
          <p:nvPr/>
        </p:nvSpPr>
        <p:spPr bwMode="auto">
          <a:xfrm>
            <a:off x="2428860" y="5786454"/>
            <a:ext cx="4495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 i="1" dirty="0">
                <a:solidFill>
                  <a:srgbClr val="FFFF00"/>
                </a:solidFill>
                <a:latin typeface="Garamond" pitchFamily="18" charset="0"/>
              </a:rPr>
              <a:t>Santa María de </a:t>
            </a:r>
            <a:r>
              <a:rPr lang="fr-FR" sz="2400" b="1" i="1" dirty="0" err="1">
                <a:solidFill>
                  <a:srgbClr val="FFFF00"/>
                </a:solidFill>
                <a:latin typeface="Garamond" pitchFamily="18" charset="0"/>
              </a:rPr>
              <a:t>Tyn</a:t>
            </a:r>
            <a:r>
              <a:rPr lang="fr-FR" sz="2400" b="1" i="1" dirty="0">
                <a:solidFill>
                  <a:srgbClr val="FFFF00"/>
                </a:solidFill>
                <a:latin typeface="Garamond" pitchFamily="18" charset="0"/>
              </a:rPr>
              <a:t>. Praga</a:t>
            </a:r>
          </a:p>
          <a:p>
            <a:pPr algn="ctr"/>
            <a:r>
              <a:rPr lang="fr-FR" sz="2400" b="1" i="1" dirty="0">
                <a:solidFill>
                  <a:srgbClr val="FFFF00"/>
                </a:solidFill>
                <a:latin typeface="Garamond" pitchFamily="18" charset="0"/>
              </a:rPr>
              <a:t>REPÚBLICA CHECA</a:t>
            </a:r>
            <a:endParaRPr lang="en-US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3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5" name="Picture 10" descr="FRA París - Sacre Coeur 2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7" name="Rectangle 11"/>
          <p:cNvSpPr>
            <a:spLocks noChangeArrowheads="1"/>
          </p:cNvSpPr>
          <p:nvPr/>
        </p:nvSpPr>
        <p:spPr bwMode="auto">
          <a:xfrm>
            <a:off x="2071670" y="5786454"/>
            <a:ext cx="5257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La </a:t>
            </a:r>
            <a:r>
              <a:rPr lang="en-US" sz="2400" b="1" i="1" dirty="0" err="1">
                <a:solidFill>
                  <a:srgbClr val="FFFF00"/>
                </a:solidFill>
                <a:latin typeface="Garamond" pitchFamily="18" charset="0"/>
              </a:rPr>
              <a:t>Basílica</a:t>
            </a:r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 del </a:t>
            </a:r>
            <a:r>
              <a:rPr lang="en-US" sz="2400" b="1" i="1" dirty="0" err="1">
                <a:solidFill>
                  <a:srgbClr val="FFFF00"/>
                </a:solidFill>
                <a:latin typeface="Garamond" pitchFamily="18" charset="0"/>
              </a:rPr>
              <a:t>Sacre</a:t>
            </a:r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 Coeur. </a:t>
            </a:r>
            <a:endParaRPr lang="en-US" sz="2400" b="1" i="1" dirty="0" smtClean="0">
              <a:solidFill>
                <a:srgbClr val="FFFF00"/>
              </a:solidFill>
              <a:latin typeface="Garamond" pitchFamily="18" charset="0"/>
            </a:endParaRPr>
          </a:p>
          <a:p>
            <a:pPr algn="ctr"/>
            <a:r>
              <a:rPr lang="en-US" sz="2400" b="1" i="1" dirty="0" err="1" smtClean="0">
                <a:solidFill>
                  <a:srgbClr val="FFFF00"/>
                </a:solidFill>
                <a:latin typeface="Garamond" pitchFamily="18" charset="0"/>
              </a:rPr>
              <a:t>París</a:t>
            </a:r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 </a:t>
            </a:r>
            <a:r>
              <a:rPr lang="en-US" sz="2400" b="1" i="1" dirty="0" smtClean="0">
                <a:solidFill>
                  <a:srgbClr val="FFFF00"/>
                </a:solidFill>
                <a:latin typeface="Garamond" pitchFamily="18" charset="0"/>
              </a:rPr>
              <a:t>- FRANCIA </a:t>
            </a:r>
            <a:endParaRPr lang="en-US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1" name="Picture 8" descr="Vatican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2071670" y="6027003"/>
            <a:ext cx="4495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400" b="1" i="1" dirty="0">
                <a:solidFill>
                  <a:srgbClr val="FFFF00"/>
                </a:solidFill>
                <a:latin typeface="Garamond" pitchFamily="18" charset="0"/>
              </a:rPr>
              <a:t>La Plaza de San Pedro</a:t>
            </a:r>
          </a:p>
          <a:p>
            <a:pPr algn="ctr"/>
            <a:r>
              <a:rPr lang="es-ES_tradnl" sz="2400" b="1" i="1" dirty="0">
                <a:solidFill>
                  <a:srgbClr val="FFFF00"/>
                </a:solidFill>
                <a:latin typeface="Garamond" pitchFamily="18" charset="0"/>
              </a:rPr>
              <a:t>E L  VATICANO</a:t>
            </a:r>
            <a:endParaRPr lang="en-US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9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3" descr="ALE Berlín - Puerta de Brandembur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0655" name="Rectangle 15"/>
          <p:cNvSpPr>
            <a:spLocks noGrp="1" noChangeArrowheads="1"/>
          </p:cNvSpPr>
          <p:nvPr>
            <p:ph type="title"/>
          </p:nvPr>
        </p:nvSpPr>
        <p:spPr>
          <a:xfrm>
            <a:off x="2285984" y="5715000"/>
            <a:ext cx="5181600" cy="1143000"/>
          </a:xfrm>
          <a:noFill/>
        </p:spPr>
        <p:txBody>
          <a:bodyPr/>
          <a:lstStyle/>
          <a:p>
            <a:pPr eaLnBrk="1" hangingPunct="1"/>
            <a:r>
              <a:rPr lang="en-US" sz="2400" b="1" i="1" dirty="0" smtClean="0">
                <a:solidFill>
                  <a:srgbClr val="FFFF00"/>
                </a:solidFill>
                <a:latin typeface="Garamond" pitchFamily="18" charset="0"/>
                <a:cs typeface="Arial" pitchFamily="34" charset="0"/>
              </a:rPr>
              <a:t>La </a:t>
            </a:r>
            <a:r>
              <a:rPr lang="en-US" sz="2400" b="1" i="1" dirty="0" err="1" smtClean="0">
                <a:solidFill>
                  <a:srgbClr val="FFFF00"/>
                </a:solidFill>
                <a:latin typeface="Garamond" pitchFamily="18" charset="0"/>
                <a:cs typeface="Arial" pitchFamily="34" charset="0"/>
              </a:rPr>
              <a:t>Puerta</a:t>
            </a:r>
            <a:r>
              <a:rPr lang="en-US" sz="2400" b="1" i="1" dirty="0" smtClean="0">
                <a:solidFill>
                  <a:srgbClr val="FFFF00"/>
                </a:solidFill>
                <a:latin typeface="Garamond" pitchFamily="18" charset="0"/>
                <a:cs typeface="Arial" pitchFamily="34" charset="0"/>
              </a:rPr>
              <a:t> de </a:t>
            </a:r>
            <a:r>
              <a:rPr lang="en-US" sz="2400" b="1" i="1" dirty="0" err="1" smtClean="0">
                <a:solidFill>
                  <a:srgbClr val="FFFF00"/>
                </a:solidFill>
                <a:latin typeface="Garamond" pitchFamily="18" charset="0"/>
                <a:cs typeface="Arial" pitchFamily="34" charset="0"/>
              </a:rPr>
              <a:t>Brandenburgo</a:t>
            </a:r>
            <a:r>
              <a:rPr lang="en-US" sz="2400" b="1" i="1" dirty="0" smtClean="0">
                <a:solidFill>
                  <a:srgbClr val="FFFF00"/>
                </a:solidFill>
                <a:latin typeface="Garamond" pitchFamily="18" charset="0"/>
                <a:cs typeface="Arial" pitchFamily="34" charset="0"/>
              </a:rPr>
              <a:t>. </a:t>
            </a:r>
            <a:br>
              <a:rPr lang="en-US" sz="2400" b="1" i="1" dirty="0" smtClean="0">
                <a:solidFill>
                  <a:srgbClr val="FFFF00"/>
                </a:solidFill>
                <a:latin typeface="Garamond" pitchFamily="18" charset="0"/>
                <a:cs typeface="Arial" pitchFamily="34" charset="0"/>
              </a:rPr>
            </a:br>
            <a:r>
              <a:rPr lang="en-US" sz="2400" b="1" i="1" dirty="0" err="1" smtClean="0">
                <a:solidFill>
                  <a:srgbClr val="FFFF00"/>
                </a:solidFill>
                <a:latin typeface="Garamond" pitchFamily="18" charset="0"/>
                <a:cs typeface="Arial" pitchFamily="34" charset="0"/>
              </a:rPr>
              <a:t>Berlín</a:t>
            </a:r>
            <a:r>
              <a:rPr lang="en-US" sz="2400" b="1" i="1" dirty="0" smtClean="0">
                <a:solidFill>
                  <a:srgbClr val="FFFF00"/>
                </a:solidFill>
                <a:latin typeface="Garamond" pitchFamily="18" charset="0"/>
                <a:cs typeface="Arial" pitchFamily="34" charset="0"/>
              </a:rPr>
              <a:t> -ALEMANIA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40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40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655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www.vuelaviajes.com/wp-content/2011/08/Noches-del-Oceanogr%C3%A1fic-en-Valencia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3817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571868" y="5857892"/>
            <a:ext cx="31475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latin typeface="Garamond" pitchFamily="18" charset="0"/>
              </a:rPr>
              <a:t>Las artes y las ciencias</a:t>
            </a:r>
          </a:p>
          <a:p>
            <a:pPr algn="ctr"/>
            <a:r>
              <a:rPr lang="es-ES" sz="2400" b="1" i="1" dirty="0" smtClean="0">
                <a:solidFill>
                  <a:srgbClr val="FFFF00"/>
                </a:solidFill>
                <a:latin typeface="Garamond" pitchFamily="18" charset="0"/>
              </a:rPr>
              <a:t>VALENCIA</a:t>
            </a:r>
            <a:endParaRPr lang="es-ES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3.bp.blogspot.com/-bkn4h7SwoQ4/Trg9ftwGvEI/AAAAAAAAGEU/sfEUBU4iXlQ/s1600/2935-Biarrit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71668" y="-642966"/>
            <a:ext cx="20636238" cy="7786742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14678" y="6000768"/>
            <a:ext cx="29263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latin typeface="Garamond" pitchFamily="18" charset="0"/>
              </a:rPr>
              <a:t>BIARRITZ - Francia</a:t>
            </a:r>
            <a:endParaRPr lang="es-ES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6359E-6 L -1.00781 -0.0157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4" y="-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19" name="Picture 10" descr="ESP Madrid - Puerta de Alcalá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1" name="Rectangle 11"/>
          <p:cNvSpPr>
            <a:spLocks noChangeArrowheads="1"/>
          </p:cNvSpPr>
          <p:nvPr/>
        </p:nvSpPr>
        <p:spPr bwMode="auto">
          <a:xfrm>
            <a:off x="2571736" y="6027003"/>
            <a:ext cx="4267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La </a:t>
            </a:r>
            <a:r>
              <a:rPr lang="en-US" sz="2400" b="1" i="1" dirty="0" err="1">
                <a:solidFill>
                  <a:srgbClr val="FFFF00"/>
                </a:solidFill>
                <a:latin typeface="Garamond" pitchFamily="18" charset="0"/>
              </a:rPr>
              <a:t>Puerta</a:t>
            </a:r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 de </a:t>
            </a:r>
            <a:r>
              <a:rPr lang="en-US" sz="2400" b="1" i="1" dirty="0" err="1">
                <a:solidFill>
                  <a:srgbClr val="FFFF00"/>
                </a:solidFill>
                <a:latin typeface="Garamond" pitchFamily="18" charset="0"/>
              </a:rPr>
              <a:t>Alcalá</a:t>
            </a:r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. Madrid</a:t>
            </a:r>
          </a:p>
          <a:p>
            <a:pPr algn="ctr"/>
            <a:r>
              <a:rPr lang="en-US" sz="2400" b="1" i="1" dirty="0">
                <a:solidFill>
                  <a:srgbClr val="FFFF00"/>
                </a:solidFill>
                <a:latin typeface="Garamond" pitchFamily="18" charset="0"/>
              </a:rPr>
              <a:t>ESPAÑA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uente Sagasta de noch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29058" y="6215082"/>
            <a:ext cx="32660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latin typeface="Garamond" pitchFamily="18" charset="0"/>
              </a:rPr>
              <a:t>LOGROÑO - ESPAÑA</a:t>
            </a:r>
            <a:endParaRPr lang="es-ES" sz="2400" b="1" i="1" dirty="0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aeropuertodevigo.files.wordpress.com/2010/09/sevil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428728" y="1700808"/>
            <a:ext cx="566314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QUE TENGAS </a:t>
            </a: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IUDADES EN LA NOCHE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CIUDADES EN LA NOCHE</Template>
  <TotalTime>12</TotalTime>
  <Words>286</Words>
  <Application>Microsoft Office PowerPoint</Application>
  <PresentationFormat>Presentación en pantalla (4:3)</PresentationFormat>
  <Paragraphs>114</Paragraphs>
  <Slides>73</Slides>
  <Notes>16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73</vt:i4>
      </vt:variant>
    </vt:vector>
  </HeadingPairs>
  <TitlesOfParts>
    <vt:vector size="75" baseType="lpstr">
      <vt:lpstr>CIUDADES EN LA NOCHE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 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La Puerta de Brandenburgo.  Berlín -ALEMANIA</vt:lpstr>
      <vt:lpstr>Diapositiva 68</vt:lpstr>
      <vt:lpstr>Diapositiva 69</vt:lpstr>
      <vt:lpstr>Diapositiva 70</vt:lpstr>
      <vt:lpstr>Diapositiva 71</vt:lpstr>
      <vt:lpstr>Diapositiva 72</vt:lpstr>
      <vt:lpstr>Diapositiva 73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2</cp:revision>
  <dcterms:created xsi:type="dcterms:W3CDTF">2015-09-08T14:09:42Z</dcterms:created>
  <dcterms:modified xsi:type="dcterms:W3CDTF">2015-09-08T14:21:59Z</dcterms:modified>
</cp:coreProperties>
</file>