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41"/>
  </p:notesMasterIdLst>
  <p:sldIdLst>
    <p:sldId id="379" r:id="rId3"/>
    <p:sldId id="319" r:id="rId4"/>
    <p:sldId id="356" r:id="rId5"/>
    <p:sldId id="358" r:id="rId6"/>
    <p:sldId id="366" r:id="rId7"/>
    <p:sldId id="360" r:id="rId8"/>
    <p:sldId id="378" r:id="rId9"/>
    <p:sldId id="364" r:id="rId10"/>
    <p:sldId id="345" r:id="rId11"/>
    <p:sldId id="347" r:id="rId12"/>
    <p:sldId id="348" r:id="rId13"/>
    <p:sldId id="349" r:id="rId14"/>
    <p:sldId id="350" r:id="rId15"/>
    <p:sldId id="346" r:id="rId16"/>
    <p:sldId id="351" r:id="rId17"/>
    <p:sldId id="365" r:id="rId18"/>
    <p:sldId id="352" r:id="rId19"/>
    <p:sldId id="353" r:id="rId20"/>
    <p:sldId id="354" r:id="rId21"/>
    <p:sldId id="372" r:id="rId22"/>
    <p:sldId id="355" r:id="rId23"/>
    <p:sldId id="357" r:id="rId24"/>
    <p:sldId id="376" r:id="rId25"/>
    <p:sldId id="359" r:id="rId26"/>
    <p:sldId id="361" r:id="rId27"/>
    <p:sldId id="362" r:id="rId28"/>
    <p:sldId id="363" r:id="rId29"/>
    <p:sldId id="367" r:id="rId30"/>
    <p:sldId id="368" r:id="rId31"/>
    <p:sldId id="369" r:id="rId32"/>
    <p:sldId id="370" r:id="rId33"/>
    <p:sldId id="371" r:id="rId34"/>
    <p:sldId id="373" r:id="rId35"/>
    <p:sldId id="374" r:id="rId36"/>
    <p:sldId id="375" r:id="rId37"/>
    <p:sldId id="377" r:id="rId38"/>
    <p:sldId id="320" r:id="rId39"/>
    <p:sldId id="380" r:id="rId4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VsIjg1e15D+KZtT+uwGGg" hashData="7X7JK60i3ZsFunmJdANbZMzRxO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7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1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4.bp.blogspot.com/-rPJvqCTk3JI/TzMsSFSj3KI/AAAAAAAACUE/9saZA5p-qJM/s1600/0k0289_gif-sicodelicos-03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36000" contrast="44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0" y="5857896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60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3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71538" y="1357298"/>
            <a:ext cx="7152685" cy="364333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69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sndAc>
      <p:stSnd loop="1">
        <p:snd r:embed="rId2" name="El padrino (piano de Nino Rot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mph" presetSubtype="0" repeatCount="indefinite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2" presetClass="emph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4CFEC"/>
                                      </p:to>
                                    </p:animClr>
                                    <p:animClr clrSpc="rgb">
                                      <p:cBhvr>
                                        <p:cTn id="2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4CFEC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allAtOnce" animBg="1"/>
      <p:bldP spid="22" grpI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4.bp.blogspot.com/-rPJvqCTk3JI/TzMsSFSj3KI/AAAAAAAACUE/9saZA5p-qJM/s1600/0k0289_gif-sicodelicos-03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36000" contrast="44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3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3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0" y="5857896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7160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3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71538" y="1357298"/>
            <a:ext cx="7152685" cy="364333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CIUDADES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EN LA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NOCHE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bright="-6000" contrast="47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7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2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4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4CFEC"/>
                                      </p:to>
                                    </p:animClr>
                                    <p:animClr clrSpc="rgb">
                                      <p:cBhvr>
                                        <p:cTn id="4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4CFEC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2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57" dur="1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58" dur="1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" dur="1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1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32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7" dur="1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68" dur="1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1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1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allAtOnce" animBg="1"/>
      <p:bldP spid="22" grpId="1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oto de yeowatzu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85720" y="5929330"/>
            <a:ext cx="8997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Roma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70008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presionantes_ciudades_que_embellecen_de_noche_joya_life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58617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6072206"/>
            <a:ext cx="811441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Dubái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lh3.googleusercontent.com/FWUwmZWPbz2yaa10mVgw9BCZy4lJfgh3hyss5MfMKBmqmJCy9fs9pqSPyIpSvUgbeuy0UrJwIYYA5vPF_TVTReih9SLU4bThsl6q9P-_evsM7hQJtcDdaMZlYIfmkJZz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525000" cy="71056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6488668"/>
            <a:ext cx="141731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París, Francia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presionantes_ciudades_que_embellecen_de_noche_joya_life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286520"/>
            <a:ext cx="64665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París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Edificio-Dia y Noche (3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42900"/>
            <a:ext cx="9144001" cy="7000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143644"/>
            <a:ext cx="72327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base"/>
            <a:r>
              <a:rPr lang="es-ES" b="1" dirty="0" smtClean="0"/>
              <a:t>China</a:t>
            </a:r>
            <a:endParaRPr lang="es-ES" b="1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lh6.googleusercontent.com/srofA-5PFC0bCpUOTI4Lxd6U71QcgamRUn_5QCe22CaglJlPm3x3x6FuqQV-7TYmxUalwznnwIexq5zD3BuSGjlFKHD_kVCLRhUCEBp52ASpGFtOFyXY0ibjcqVlJLH75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143644"/>
            <a:ext cx="73449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 smtClean="0"/>
              <a:t>Dubai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"/>
          <p:cNvPicPr>
            <a:picLocks noChangeAspect="1" noChangeArrowheads="1"/>
          </p:cNvPicPr>
          <p:nvPr/>
        </p:nvPicPr>
        <p:blipFill>
          <a:blip r:embed="rId2"/>
          <a:srcRect b="4545"/>
          <a:stretch>
            <a:fillRect/>
          </a:stretch>
        </p:blipFill>
        <p:spPr bwMode="auto">
          <a:xfrm>
            <a:off x="-1" y="0"/>
            <a:ext cx="9229799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6215082"/>
            <a:ext cx="15716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Melbourne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oto de The Real Darren Sto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149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143644"/>
            <a:ext cx="15004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Vancouver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esultado de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220" y="0"/>
            <a:ext cx="917222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6143644"/>
            <a:ext cx="18648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Sacramento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 de Dredrk aka Mr Sk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0401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215082"/>
            <a:ext cx="13099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Houston 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esultado de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6215082"/>
            <a:ext cx="9300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Dallas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oto de felipe_gabald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468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6072206"/>
            <a:ext cx="1096775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dirty="0" smtClean="0"/>
              <a:t>Madrid</a:t>
            </a:r>
            <a:endParaRPr lang="es-ES" sz="2400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esultado de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71472" y="6215082"/>
            <a:ext cx="13477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Las vegas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lh6.googleusercontent.com/FEE1u0cdBNe7X_dWVinEjUrOJhQSkNJ0w7GKTJIpS-6BjiAfv59UPCMIsubHsKZ1jbY5kZi2iRzMEbvQeyXaEvWNU1o7YleSBSk4jZd9TUhe0CWsjmn_WaFHMwZTqxdNM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5857892"/>
            <a:ext cx="266996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 smtClean="0"/>
              <a:t>Busan</a:t>
            </a:r>
            <a:r>
              <a:rPr lang="es-ES" dirty="0" smtClean="0"/>
              <a:t>, República de Corea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ciudades de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63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6286520"/>
            <a:ext cx="1585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Nueva York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oto de MikeBehnk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409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5786454"/>
            <a:ext cx="13211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err="1" smtClean="0">
                <a:solidFill>
                  <a:schemeClr val="bg1"/>
                </a:solidFill>
              </a:rPr>
              <a:t>Shanghai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oto de Linh_r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88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072206"/>
            <a:ext cx="12121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 err="1" smtClean="0">
                <a:solidFill>
                  <a:schemeClr val="bg1"/>
                </a:solidFill>
                <a:latin typeface="Telex"/>
                <a:cs typeface="Arial" pitchFamily="34" charset="0"/>
              </a:rPr>
              <a:t>Sydney</a:t>
            </a:r>
            <a:endParaRPr lang="es-ES" sz="2400" dirty="0" smtClean="0">
              <a:solidFill>
                <a:schemeClr val="bg1"/>
              </a:solidFill>
              <a:latin typeface="Telex"/>
              <a:cs typeface="Arial" pitchFamily="34" charset="0"/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lh3.googleusercontent.com/3g-yO5s8fzraMOVEFt2JIB_79_PlQqK0yfVssl5MSgpUTDJbwBE-dSHrJycJ8vYFu2tIh_5xWT3QIgFqnQ2ZDmaI_CkwbL6zQm4pPxTcNHl7bGo30wXVoiUGgRVR1FX0jA"/>
          <p:cNvPicPr>
            <a:picLocks noChangeAspect="1" noChangeArrowheads="1"/>
          </p:cNvPicPr>
          <p:nvPr/>
        </p:nvPicPr>
        <p:blipFill>
          <a:blip r:embed="rId2"/>
          <a:srcRect b="5714"/>
          <a:stretch>
            <a:fillRect/>
          </a:stretch>
        </p:blipFill>
        <p:spPr bwMode="auto">
          <a:xfrm>
            <a:off x="-428660" y="0"/>
            <a:ext cx="9858412" cy="707236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6357958"/>
            <a:ext cx="101822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Singapur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oto de Moyan_Brenn"/>
          <p:cNvPicPr>
            <a:picLocks noChangeAspect="1" noChangeArrowheads="1"/>
          </p:cNvPicPr>
          <p:nvPr/>
        </p:nvPicPr>
        <p:blipFill>
          <a:blip r:embed="rId2"/>
          <a:srcRect l="2345" t="3125" r="2273" b="4166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143644"/>
            <a:ext cx="13706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Las Vegas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oto de hector me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707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143644"/>
            <a:ext cx="14804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Estocolmo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Resultado de imagen de ciudades de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753600" cy="73152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57224" y="6072206"/>
            <a:ext cx="88998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México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presionantes_ciudades_que_embellecen_de_noche_joya_life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802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000768"/>
            <a:ext cx="121809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Hong Kong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presionantes_ciudades_que_embellecen_de_noche_joya_life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832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143644"/>
            <a:ext cx="152676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Río de Janeiro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sultado de imagen de ciudades de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864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143644"/>
            <a:ext cx="78418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Brujas</a:t>
            </a:r>
            <a:endParaRPr lang="es-ES" b="1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esultado de imagen de ciudades de noch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3666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6286520"/>
            <a:ext cx="125944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Nueva-york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lh6.googleusercontent.com/GJkur6YeEHVA5kzGCwXrZnC_iDyoDUMm_4kVf8HL-7GmIftIW9HG0y5IXvdqmHqru7_ro0kHfEJDiUJDXfglEBcHvcvK-GWRvnbzkQSWtCP_3ZKF5oSQ8ZTgstBws5qe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6143644"/>
            <a:ext cx="219258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Londres, Reino Unido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lh6.googleusercontent.com/7g_QG6ID7_tdQswifSrDYQUfCLhyFeB7NRwL1kC_spjYheuqZ2IthD-gXieXLR1MmxeD3NeS_AEkMIUeiZMtU8drmvZO2ofFT57gQStC4TnPJVfIZ_6iHfanPXN8wnBw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6215082"/>
            <a:ext cx="229325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Kuala Lumpur, Malasia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lh3.googleusercontent.com/0Mf79QRFkLMyWomf83yrJRH9znsw72Nwz1JMXf65xkn6jam_Bs3LlZL_JWytLM1cHsgi7RGlclPk3Ilox9S4I8vZo4L-o8PxbC6uz1sLlwu4ssZS64uYXvDbKuE6U_6Wp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286520"/>
            <a:ext cx="298011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San Francisco, Estados Unidos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lh4.googleusercontent.com/ySz2VWzq-rckQSQ_zJ_zh8EX1Dt_FdcZuOLipumeH61QC9VCAAuR3iDbjR0rWtg5EddDV1Iav4JDBQnDn5zkBMmKyhezP598jNVL-Bpu3CkBffRNAsOkDpiyIdA8EC7Hu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6000768"/>
            <a:ext cx="185518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Manama, </a:t>
            </a:r>
            <a:r>
              <a:rPr lang="es-ES" dirty="0" err="1" smtClean="0"/>
              <a:t>Bahrein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lh4.googleusercontent.com/pp0EJ-xx8YMZanOsMUv3vLxvP8O9Hr8tkTLsssHurmOMXgsjFhFh_cM4tbrLkfw11tcSZikr9r7YYLd7A0KsIA63Tj5GOuwK6yIGyw-C2NKOzzG0YLEeO5zfwhPg1V_wQ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357958"/>
            <a:ext cx="245105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Chicago, Estados Unidos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de ciudades de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6357958"/>
            <a:ext cx="84548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Bogotá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ciudades de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9657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000768"/>
            <a:ext cx="90095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Caracas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st-listas.20minutos.es/images/2014-11/389003/4563321_640px.jpg?14151479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636563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8596" y="6215082"/>
            <a:ext cx="93634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err="1" smtClean="0"/>
              <a:t>Panama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Resultado de imagen de ciudades de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468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000768"/>
            <a:ext cx="88537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 smtClean="0"/>
              <a:t>londres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1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2" y="5803929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6" y="4572019"/>
            <a:ext cx="2692223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1" y="501226"/>
            <a:ext cx="3999227" cy="428509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1"/>
            <a:ext cx="3498198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25 de noviembre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15:51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IUDADES EN LA NOCH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CIUDADES EN LA NOCHE</Template>
  <TotalTime>3</TotalTime>
  <Words>103</Words>
  <Application>Microsoft PowerPoint</Application>
  <PresentationFormat>Presentación en pantalla (4:3)</PresentationFormat>
  <Paragraphs>48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CIUDADES EN LA NOCHE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4</cp:revision>
  <dcterms:created xsi:type="dcterms:W3CDTF">2016-11-25T14:51:24Z</dcterms:created>
  <dcterms:modified xsi:type="dcterms:W3CDTF">2016-11-25T14:54:46Z</dcterms:modified>
</cp:coreProperties>
</file>