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70"/>
  </p:notesMasterIdLst>
  <p:sldIdLst>
    <p:sldId id="256" r:id="rId4"/>
    <p:sldId id="257" r:id="rId5"/>
    <p:sldId id="258" r:id="rId6"/>
    <p:sldId id="259" r:id="rId7"/>
    <p:sldId id="260" r:id="rId8"/>
    <p:sldId id="261" r:id="rId9"/>
    <p:sldId id="262" r:id="rId10"/>
    <p:sldId id="264" r:id="rId11"/>
    <p:sldId id="263" r:id="rId12"/>
    <p:sldId id="268" r:id="rId13"/>
    <p:sldId id="265" r:id="rId14"/>
    <p:sldId id="266" r:id="rId15"/>
    <p:sldId id="267"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90" r:id="rId35"/>
    <p:sldId id="287" r:id="rId36"/>
    <p:sldId id="288" r:id="rId37"/>
    <p:sldId id="289" r:id="rId38"/>
    <p:sldId id="292" r:id="rId39"/>
    <p:sldId id="291"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06" r:id="rId54"/>
    <p:sldId id="307" r:id="rId55"/>
    <p:sldId id="308" r:id="rId56"/>
    <p:sldId id="309" r:id="rId57"/>
    <p:sldId id="310" r:id="rId58"/>
    <p:sldId id="311" r:id="rId59"/>
    <p:sldId id="312" r:id="rId60"/>
    <p:sldId id="313" r:id="rId61"/>
    <p:sldId id="314" r:id="rId62"/>
    <p:sldId id="315" r:id="rId63"/>
    <p:sldId id="316" r:id="rId64"/>
    <p:sldId id="317" r:id="rId65"/>
    <p:sldId id="318" r:id="rId66"/>
    <p:sldId id="319" r:id="rId67"/>
    <p:sldId id="327" r:id="rId68"/>
    <p:sldId id="328" r:id="rId69"/>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 Type="http://schemas.openxmlformats.org/officeDocument/2006/relationships/slide" Target="slides/slide4.xml"/><Relationship Id="rId71"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9E7240C2-401C-4B0C-BC46-794BB553BE5C}"/>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9DB2C7B3-DC7D-4271-A1D7-036161E7EF14}"/>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C4DEB94A-33FB-43D7-A156-AA56C1169B46}" type="datetime1">
              <a:rPr lang="es-ES"/>
              <a:pPr lvl="0"/>
              <a:t>30/12/2020</a:t>
            </a:fld>
            <a:endParaRPr lang="es-ES"/>
          </a:p>
        </p:txBody>
      </p:sp>
      <p:sp>
        <p:nvSpPr>
          <p:cNvPr id="4" name="Marcador de imagen de diapositiva 3">
            <a:extLst>
              <a:ext uri="{FF2B5EF4-FFF2-40B4-BE49-F238E27FC236}">
                <a16:creationId xmlns:a16="http://schemas.microsoft.com/office/drawing/2014/main" id="{9815AA5D-528B-4413-A235-23644D1618EE}"/>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3AF1F4DC-D263-4BD0-86E3-C0A0AF80D31E}"/>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AFC09413-DF36-481F-886A-1D548CBD85EC}"/>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19EEEF24-2BF2-4A84-A6E0-FA260311796F}"/>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08C07C66-F4CD-4180-9601-51384F32463A}" type="slidenum">
              <a:t>‹Nº›</a:t>
            </a:fld>
            <a:endParaRPr lang="es-ES"/>
          </a:p>
        </p:txBody>
      </p:sp>
    </p:spTree>
    <p:extLst>
      <p:ext uri="{BB962C8B-B14F-4D97-AF65-F5344CB8AC3E}">
        <p14:creationId xmlns:p14="http://schemas.microsoft.com/office/powerpoint/2010/main" val="4248944313"/>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3613B07-66C1-41DC-A765-547F1540AAD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983FCD9-FA43-4DB0-8098-1606CAC171C0}"/>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74CFEC72-E9DA-441B-B676-1E40B438F235}"/>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B3937FB-4531-4BD6-97C2-FDEE7B688326}"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A549EF8-D05E-407A-8E05-6FDD09BC7E83}"/>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952F548-5918-419F-BC4C-47B48E734D5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FBDD7B39-195A-46FE-AD9E-B6BC3951B21B}"/>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29669E7-AC07-43A7-A45F-E38D060BCDDC}"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54A0132-DD7C-47C9-A06E-604FEEBAAAA1}"/>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23A6AD3E-4FA2-48A3-A5BE-55B86EBE3EEA}"/>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B18F6AC5-28DC-494D-89E7-4881D4AF0C53}"/>
              </a:ext>
            </a:extLst>
          </p:cNvPr>
          <p:cNvSpPr txBox="1">
            <a:spLocks noGrp="1"/>
          </p:cNvSpPr>
          <p:nvPr>
            <p:ph type="dt" sz="half" idx="7"/>
          </p:nvPr>
        </p:nvSpPr>
        <p:spPr/>
        <p:txBody>
          <a:bodyPr/>
          <a:lstStyle>
            <a:lvl1pPr>
              <a:defRPr/>
            </a:lvl1pPr>
          </a:lstStyle>
          <a:p>
            <a:pPr lvl="0"/>
            <a:fld id="{5FBD4388-8697-428C-9142-261E9BEA416D}" type="datetime1">
              <a:rPr lang="es-ES"/>
              <a:pPr lvl="0"/>
              <a:t>30/12/2020</a:t>
            </a:fld>
            <a:endParaRPr lang="es-ES"/>
          </a:p>
        </p:txBody>
      </p:sp>
      <p:sp>
        <p:nvSpPr>
          <p:cNvPr id="5" name="Marcador de pie de página 4">
            <a:extLst>
              <a:ext uri="{FF2B5EF4-FFF2-40B4-BE49-F238E27FC236}">
                <a16:creationId xmlns:a16="http://schemas.microsoft.com/office/drawing/2014/main" id="{4760B34E-45B2-4AE7-B10A-2AE1A5BE7FF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5042545-B44E-4395-AEF1-6F241C68040A}"/>
              </a:ext>
            </a:extLst>
          </p:cNvPr>
          <p:cNvSpPr txBox="1">
            <a:spLocks noGrp="1"/>
          </p:cNvSpPr>
          <p:nvPr>
            <p:ph type="sldNum" sz="quarter" idx="8"/>
          </p:nvPr>
        </p:nvSpPr>
        <p:spPr/>
        <p:txBody>
          <a:bodyPr/>
          <a:lstStyle>
            <a:lvl1pPr>
              <a:defRPr/>
            </a:lvl1pPr>
          </a:lstStyle>
          <a:p>
            <a:pPr lvl="0"/>
            <a:fld id="{BA9BA6D2-D140-4FCC-BE7D-4FEDC0F56F58}" type="slidenum">
              <a:t>‹Nº›</a:t>
            </a:fld>
            <a:endParaRPr lang="es-ES"/>
          </a:p>
        </p:txBody>
      </p:sp>
    </p:spTree>
    <p:extLst>
      <p:ext uri="{BB962C8B-B14F-4D97-AF65-F5344CB8AC3E}">
        <p14:creationId xmlns:p14="http://schemas.microsoft.com/office/powerpoint/2010/main" val="4235023375"/>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4806E48-3036-4B04-B045-E928BC3F3E2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589CDF1D-9338-4976-B8B3-41235584D5A7}"/>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2E507FD-7241-4FA0-A9F9-411454574644}"/>
              </a:ext>
            </a:extLst>
          </p:cNvPr>
          <p:cNvSpPr txBox="1">
            <a:spLocks noGrp="1"/>
          </p:cNvSpPr>
          <p:nvPr>
            <p:ph type="dt" sz="half" idx="7"/>
          </p:nvPr>
        </p:nvSpPr>
        <p:spPr/>
        <p:txBody>
          <a:bodyPr/>
          <a:lstStyle>
            <a:lvl1pPr>
              <a:defRPr/>
            </a:lvl1pPr>
          </a:lstStyle>
          <a:p>
            <a:pPr lvl="0"/>
            <a:fld id="{A873B7EE-F833-4EC8-B6A3-A05E72FE2B36}" type="datetime1">
              <a:rPr lang="es-ES"/>
              <a:pPr lvl="0"/>
              <a:t>30/12/2020</a:t>
            </a:fld>
            <a:endParaRPr lang="es-ES"/>
          </a:p>
        </p:txBody>
      </p:sp>
      <p:sp>
        <p:nvSpPr>
          <p:cNvPr id="5" name="Marcador de pie de página 4">
            <a:extLst>
              <a:ext uri="{FF2B5EF4-FFF2-40B4-BE49-F238E27FC236}">
                <a16:creationId xmlns:a16="http://schemas.microsoft.com/office/drawing/2014/main" id="{79B571A3-2D46-40C2-B851-B3950A6C36C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16F234F-53E2-4B9C-8A6A-980CE7C99BE8}"/>
              </a:ext>
            </a:extLst>
          </p:cNvPr>
          <p:cNvSpPr txBox="1">
            <a:spLocks noGrp="1"/>
          </p:cNvSpPr>
          <p:nvPr>
            <p:ph type="sldNum" sz="quarter" idx="8"/>
          </p:nvPr>
        </p:nvSpPr>
        <p:spPr/>
        <p:txBody>
          <a:bodyPr/>
          <a:lstStyle>
            <a:lvl1pPr>
              <a:defRPr/>
            </a:lvl1pPr>
          </a:lstStyle>
          <a:p>
            <a:pPr lvl="0"/>
            <a:fld id="{29D3FA2F-1549-4EF8-A8DD-8BB371886FFE}" type="slidenum">
              <a:t>‹Nº›</a:t>
            </a:fld>
            <a:endParaRPr lang="es-ES"/>
          </a:p>
        </p:txBody>
      </p:sp>
    </p:spTree>
    <p:extLst>
      <p:ext uri="{BB962C8B-B14F-4D97-AF65-F5344CB8AC3E}">
        <p14:creationId xmlns:p14="http://schemas.microsoft.com/office/powerpoint/2010/main" val="38828176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70FDA75-864F-4883-864F-211590F0AB35}"/>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6B89D3E-B333-4185-A96A-39925F784593}"/>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3A8BB780-1C0D-4FEA-AEC3-1EB4CF5FABD1}"/>
              </a:ext>
            </a:extLst>
          </p:cNvPr>
          <p:cNvSpPr txBox="1">
            <a:spLocks noGrp="1"/>
          </p:cNvSpPr>
          <p:nvPr>
            <p:ph type="dt" sz="half" idx="7"/>
          </p:nvPr>
        </p:nvSpPr>
        <p:spPr/>
        <p:txBody>
          <a:bodyPr/>
          <a:lstStyle>
            <a:lvl1pPr>
              <a:defRPr/>
            </a:lvl1pPr>
          </a:lstStyle>
          <a:p>
            <a:pPr lvl="0"/>
            <a:fld id="{D67D94D4-C8D5-4D7B-BE84-4130181CE17C}" type="datetime1">
              <a:rPr lang="es-ES"/>
              <a:pPr lvl="0"/>
              <a:t>30/12/2020</a:t>
            </a:fld>
            <a:endParaRPr lang="es-ES"/>
          </a:p>
        </p:txBody>
      </p:sp>
      <p:sp>
        <p:nvSpPr>
          <p:cNvPr id="5" name="Marcador de pie de página 4">
            <a:extLst>
              <a:ext uri="{FF2B5EF4-FFF2-40B4-BE49-F238E27FC236}">
                <a16:creationId xmlns:a16="http://schemas.microsoft.com/office/drawing/2014/main" id="{51825176-6000-48EC-8223-D7B5202BFB0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E5E6548-F500-45E2-97F9-5C4D702883E9}"/>
              </a:ext>
            </a:extLst>
          </p:cNvPr>
          <p:cNvSpPr txBox="1">
            <a:spLocks noGrp="1"/>
          </p:cNvSpPr>
          <p:nvPr>
            <p:ph type="sldNum" sz="quarter" idx="8"/>
          </p:nvPr>
        </p:nvSpPr>
        <p:spPr/>
        <p:txBody>
          <a:bodyPr/>
          <a:lstStyle>
            <a:lvl1pPr>
              <a:defRPr/>
            </a:lvl1pPr>
          </a:lstStyle>
          <a:p>
            <a:pPr lvl="0"/>
            <a:fld id="{371BA974-FA6B-4DFB-8B51-1059515369E8}" type="slidenum">
              <a:t>‹Nº›</a:t>
            </a:fld>
            <a:endParaRPr lang="es-ES"/>
          </a:p>
        </p:txBody>
      </p:sp>
    </p:spTree>
    <p:extLst>
      <p:ext uri="{BB962C8B-B14F-4D97-AF65-F5344CB8AC3E}">
        <p14:creationId xmlns:p14="http://schemas.microsoft.com/office/powerpoint/2010/main" val="26008439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B2C0DC0-E777-482D-B9A9-1AA8D9AC5BD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8D6170A-EE58-4080-9AD5-03E54AC8839F}"/>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BEAAFAFA-7C90-4208-9ED9-4CFD2441C031}"/>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076F21D6-B60F-4B54-A94E-FE3CD3E2520C}"/>
              </a:ext>
            </a:extLst>
          </p:cNvPr>
          <p:cNvSpPr txBox="1">
            <a:spLocks noGrp="1"/>
          </p:cNvSpPr>
          <p:nvPr>
            <p:ph type="dt" sz="half" idx="7"/>
          </p:nvPr>
        </p:nvSpPr>
        <p:spPr/>
        <p:txBody>
          <a:bodyPr/>
          <a:lstStyle>
            <a:lvl1pPr>
              <a:defRPr/>
            </a:lvl1pPr>
          </a:lstStyle>
          <a:p>
            <a:pPr lvl="0"/>
            <a:fld id="{37C373BF-F4A9-4A10-B29C-36C67A63A21B}" type="datetime1">
              <a:rPr lang="es-ES"/>
              <a:pPr lvl="0"/>
              <a:t>30/12/2020</a:t>
            </a:fld>
            <a:endParaRPr lang="es-ES"/>
          </a:p>
        </p:txBody>
      </p:sp>
      <p:sp>
        <p:nvSpPr>
          <p:cNvPr id="6" name="Marcador de pie de página 5">
            <a:extLst>
              <a:ext uri="{FF2B5EF4-FFF2-40B4-BE49-F238E27FC236}">
                <a16:creationId xmlns:a16="http://schemas.microsoft.com/office/drawing/2014/main" id="{1991788F-10E1-4D20-A8E2-205097C90B5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B0855D5-5E11-4899-930D-E3CE4D77F3AC}"/>
              </a:ext>
            </a:extLst>
          </p:cNvPr>
          <p:cNvSpPr txBox="1">
            <a:spLocks noGrp="1"/>
          </p:cNvSpPr>
          <p:nvPr>
            <p:ph type="sldNum" sz="quarter" idx="8"/>
          </p:nvPr>
        </p:nvSpPr>
        <p:spPr/>
        <p:txBody>
          <a:bodyPr/>
          <a:lstStyle>
            <a:lvl1pPr>
              <a:defRPr/>
            </a:lvl1pPr>
          </a:lstStyle>
          <a:p>
            <a:pPr lvl="0"/>
            <a:fld id="{CFB1BAB0-C050-4C3D-BA13-60F6C29733D2}" type="slidenum">
              <a:t>‹Nº›</a:t>
            </a:fld>
            <a:endParaRPr lang="es-ES"/>
          </a:p>
        </p:txBody>
      </p:sp>
    </p:spTree>
    <p:extLst>
      <p:ext uri="{BB962C8B-B14F-4D97-AF65-F5344CB8AC3E}">
        <p14:creationId xmlns:p14="http://schemas.microsoft.com/office/powerpoint/2010/main" val="13834027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4C43EED-B535-4239-B178-47B55A7E3F35}"/>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B534BB5-BBF1-4121-A4D0-219BA04028BD}"/>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3416E14F-CCEB-465F-8C07-42E7E30898E4}"/>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F83B4E65-F68E-45EF-9378-185E2F116879}"/>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B41F31C4-DE66-49A7-BA23-2C76C912C4B2}"/>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92294555-F1AE-49B1-A629-B2899DC19281}"/>
              </a:ext>
            </a:extLst>
          </p:cNvPr>
          <p:cNvSpPr txBox="1">
            <a:spLocks noGrp="1"/>
          </p:cNvSpPr>
          <p:nvPr>
            <p:ph type="dt" sz="half" idx="7"/>
          </p:nvPr>
        </p:nvSpPr>
        <p:spPr/>
        <p:txBody>
          <a:bodyPr/>
          <a:lstStyle>
            <a:lvl1pPr>
              <a:defRPr/>
            </a:lvl1pPr>
          </a:lstStyle>
          <a:p>
            <a:pPr lvl="0"/>
            <a:fld id="{FEAB538A-D26B-4E38-95BC-268DDDFCA6A8}" type="datetime1">
              <a:rPr lang="es-ES"/>
              <a:pPr lvl="0"/>
              <a:t>30/12/2020</a:t>
            </a:fld>
            <a:endParaRPr lang="es-ES"/>
          </a:p>
        </p:txBody>
      </p:sp>
      <p:sp>
        <p:nvSpPr>
          <p:cNvPr id="8" name="Marcador de pie de página 7">
            <a:extLst>
              <a:ext uri="{FF2B5EF4-FFF2-40B4-BE49-F238E27FC236}">
                <a16:creationId xmlns:a16="http://schemas.microsoft.com/office/drawing/2014/main" id="{CD02D18E-47D1-47D7-A3AA-E4DC15D67825}"/>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1601F4FC-E8BD-4D48-AD9F-509F888DEDBA}"/>
              </a:ext>
            </a:extLst>
          </p:cNvPr>
          <p:cNvSpPr txBox="1">
            <a:spLocks noGrp="1"/>
          </p:cNvSpPr>
          <p:nvPr>
            <p:ph type="sldNum" sz="quarter" idx="8"/>
          </p:nvPr>
        </p:nvSpPr>
        <p:spPr/>
        <p:txBody>
          <a:bodyPr/>
          <a:lstStyle>
            <a:lvl1pPr>
              <a:defRPr/>
            </a:lvl1pPr>
          </a:lstStyle>
          <a:p>
            <a:pPr lvl="0"/>
            <a:fld id="{EE4963CA-5067-4C17-927B-8D5195DCCC95}" type="slidenum">
              <a:t>‹Nº›</a:t>
            </a:fld>
            <a:endParaRPr lang="es-ES"/>
          </a:p>
        </p:txBody>
      </p:sp>
    </p:spTree>
    <p:extLst>
      <p:ext uri="{BB962C8B-B14F-4D97-AF65-F5344CB8AC3E}">
        <p14:creationId xmlns:p14="http://schemas.microsoft.com/office/powerpoint/2010/main" val="10970544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5B46F89-9430-4871-B869-04FE4E10F49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0AF1C8AC-CB0C-4747-8D5B-3F9703980628}"/>
              </a:ext>
            </a:extLst>
          </p:cNvPr>
          <p:cNvSpPr txBox="1">
            <a:spLocks noGrp="1"/>
          </p:cNvSpPr>
          <p:nvPr>
            <p:ph type="dt" sz="half" idx="7"/>
          </p:nvPr>
        </p:nvSpPr>
        <p:spPr/>
        <p:txBody>
          <a:bodyPr/>
          <a:lstStyle>
            <a:lvl1pPr>
              <a:defRPr/>
            </a:lvl1pPr>
          </a:lstStyle>
          <a:p>
            <a:pPr lvl="0"/>
            <a:fld id="{688B55C3-8593-4167-A6AF-A9FD00C3630E}" type="datetime1">
              <a:rPr lang="es-ES"/>
              <a:pPr lvl="0"/>
              <a:t>30/12/2020</a:t>
            </a:fld>
            <a:endParaRPr lang="es-ES"/>
          </a:p>
        </p:txBody>
      </p:sp>
      <p:sp>
        <p:nvSpPr>
          <p:cNvPr id="4" name="Marcador de pie de página 3">
            <a:extLst>
              <a:ext uri="{FF2B5EF4-FFF2-40B4-BE49-F238E27FC236}">
                <a16:creationId xmlns:a16="http://schemas.microsoft.com/office/drawing/2014/main" id="{D0913773-DD98-46B6-A494-9745F322EBF1}"/>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B962B647-CCFE-4E23-8419-E37F9925B7F0}"/>
              </a:ext>
            </a:extLst>
          </p:cNvPr>
          <p:cNvSpPr txBox="1">
            <a:spLocks noGrp="1"/>
          </p:cNvSpPr>
          <p:nvPr>
            <p:ph type="sldNum" sz="quarter" idx="8"/>
          </p:nvPr>
        </p:nvSpPr>
        <p:spPr/>
        <p:txBody>
          <a:bodyPr/>
          <a:lstStyle>
            <a:lvl1pPr>
              <a:defRPr/>
            </a:lvl1pPr>
          </a:lstStyle>
          <a:p>
            <a:pPr lvl="0"/>
            <a:fld id="{F1D230B7-DE92-4FC3-8607-EFF7E267BF3C}" type="slidenum">
              <a:t>‹Nº›</a:t>
            </a:fld>
            <a:endParaRPr lang="es-ES"/>
          </a:p>
        </p:txBody>
      </p:sp>
    </p:spTree>
    <p:extLst>
      <p:ext uri="{BB962C8B-B14F-4D97-AF65-F5344CB8AC3E}">
        <p14:creationId xmlns:p14="http://schemas.microsoft.com/office/powerpoint/2010/main" val="19759395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35A9AD1F-1F3A-4066-BDFA-325E8954F5FF}"/>
              </a:ext>
            </a:extLst>
          </p:cNvPr>
          <p:cNvSpPr txBox="1">
            <a:spLocks noGrp="1"/>
          </p:cNvSpPr>
          <p:nvPr>
            <p:ph type="dt" sz="half" idx="7"/>
          </p:nvPr>
        </p:nvSpPr>
        <p:spPr/>
        <p:txBody>
          <a:bodyPr/>
          <a:lstStyle>
            <a:lvl1pPr>
              <a:defRPr/>
            </a:lvl1pPr>
          </a:lstStyle>
          <a:p>
            <a:pPr lvl="0"/>
            <a:fld id="{F72CB8DD-BF07-4365-96F2-AFAFF6612C1A}" type="datetime1">
              <a:rPr lang="es-ES"/>
              <a:pPr lvl="0"/>
              <a:t>30/12/2020</a:t>
            </a:fld>
            <a:endParaRPr lang="es-ES"/>
          </a:p>
        </p:txBody>
      </p:sp>
      <p:sp>
        <p:nvSpPr>
          <p:cNvPr id="3" name="Marcador de pie de página 2">
            <a:extLst>
              <a:ext uri="{FF2B5EF4-FFF2-40B4-BE49-F238E27FC236}">
                <a16:creationId xmlns:a16="http://schemas.microsoft.com/office/drawing/2014/main" id="{EC4CE566-4510-4F66-8928-4C7F7392EDF3}"/>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1569313C-7EF3-4F23-9D82-25E340F2CC13}"/>
              </a:ext>
            </a:extLst>
          </p:cNvPr>
          <p:cNvSpPr txBox="1">
            <a:spLocks noGrp="1"/>
          </p:cNvSpPr>
          <p:nvPr>
            <p:ph type="sldNum" sz="quarter" idx="8"/>
          </p:nvPr>
        </p:nvSpPr>
        <p:spPr/>
        <p:txBody>
          <a:bodyPr/>
          <a:lstStyle>
            <a:lvl1pPr>
              <a:defRPr/>
            </a:lvl1pPr>
          </a:lstStyle>
          <a:p>
            <a:pPr lvl="0"/>
            <a:fld id="{ADE2D59A-BE5B-4BAD-9ABA-D3B26B23D765}" type="slidenum">
              <a:t>‹Nº›</a:t>
            </a:fld>
            <a:endParaRPr lang="es-ES"/>
          </a:p>
        </p:txBody>
      </p:sp>
    </p:spTree>
    <p:extLst>
      <p:ext uri="{BB962C8B-B14F-4D97-AF65-F5344CB8AC3E}">
        <p14:creationId xmlns:p14="http://schemas.microsoft.com/office/powerpoint/2010/main" val="3148308127"/>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22F8FE1-D618-47D9-AEF3-3072B6095363}"/>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F02F375-D5BA-4283-858B-6A8E09211DFB}"/>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497D542B-84D1-4B56-9853-5F931F3F2F72}"/>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DDEC700-88C2-44BF-9571-48CDD5138E77}"/>
              </a:ext>
            </a:extLst>
          </p:cNvPr>
          <p:cNvSpPr txBox="1">
            <a:spLocks noGrp="1"/>
          </p:cNvSpPr>
          <p:nvPr>
            <p:ph type="dt" sz="half" idx="7"/>
          </p:nvPr>
        </p:nvSpPr>
        <p:spPr/>
        <p:txBody>
          <a:bodyPr/>
          <a:lstStyle>
            <a:lvl1pPr>
              <a:defRPr/>
            </a:lvl1pPr>
          </a:lstStyle>
          <a:p>
            <a:pPr lvl="0"/>
            <a:fld id="{444D40DA-E6C2-4999-9D6B-50609D6BA527}" type="datetime1">
              <a:rPr lang="es-ES"/>
              <a:pPr lvl="0"/>
              <a:t>30/12/2020</a:t>
            </a:fld>
            <a:endParaRPr lang="es-ES"/>
          </a:p>
        </p:txBody>
      </p:sp>
      <p:sp>
        <p:nvSpPr>
          <p:cNvPr id="6" name="Marcador de pie de página 5">
            <a:extLst>
              <a:ext uri="{FF2B5EF4-FFF2-40B4-BE49-F238E27FC236}">
                <a16:creationId xmlns:a16="http://schemas.microsoft.com/office/drawing/2014/main" id="{B914495B-DEC2-4C53-B7EB-917EC567686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2EB1311-381A-4EA8-94AF-6FC78211B6CE}"/>
              </a:ext>
            </a:extLst>
          </p:cNvPr>
          <p:cNvSpPr txBox="1">
            <a:spLocks noGrp="1"/>
          </p:cNvSpPr>
          <p:nvPr>
            <p:ph type="sldNum" sz="quarter" idx="8"/>
          </p:nvPr>
        </p:nvSpPr>
        <p:spPr/>
        <p:txBody>
          <a:bodyPr/>
          <a:lstStyle>
            <a:lvl1pPr>
              <a:defRPr/>
            </a:lvl1pPr>
          </a:lstStyle>
          <a:p>
            <a:pPr lvl="0"/>
            <a:fld id="{D0361060-9628-4178-B4DB-313D6121AF41}" type="slidenum">
              <a:t>‹Nº›</a:t>
            </a:fld>
            <a:endParaRPr lang="es-ES"/>
          </a:p>
        </p:txBody>
      </p:sp>
    </p:spTree>
    <p:extLst>
      <p:ext uri="{BB962C8B-B14F-4D97-AF65-F5344CB8AC3E}">
        <p14:creationId xmlns:p14="http://schemas.microsoft.com/office/powerpoint/2010/main" val="17169353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710D432-772D-4DC4-8427-44DA564463F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D9234B41-50C0-4900-B871-A3795DF75D8A}"/>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87F74775-708D-4A7B-81CD-4FCE3250388D}"/>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36C87A83-7908-451F-ABC9-E111A01DF095}"/>
              </a:ext>
            </a:extLst>
          </p:cNvPr>
          <p:cNvSpPr txBox="1">
            <a:spLocks noGrp="1"/>
          </p:cNvSpPr>
          <p:nvPr>
            <p:ph type="dt" sz="half" idx="7"/>
          </p:nvPr>
        </p:nvSpPr>
        <p:spPr/>
        <p:txBody>
          <a:bodyPr/>
          <a:lstStyle>
            <a:lvl1pPr>
              <a:defRPr/>
            </a:lvl1pPr>
          </a:lstStyle>
          <a:p>
            <a:pPr lvl="0"/>
            <a:fld id="{DBD5CF9D-3820-4E01-B362-516B788FE8C0}" type="datetime1">
              <a:rPr lang="es-ES"/>
              <a:pPr lvl="0"/>
              <a:t>30/12/2020</a:t>
            </a:fld>
            <a:endParaRPr lang="es-ES"/>
          </a:p>
        </p:txBody>
      </p:sp>
      <p:sp>
        <p:nvSpPr>
          <p:cNvPr id="6" name="Marcador de pie de página 5">
            <a:extLst>
              <a:ext uri="{FF2B5EF4-FFF2-40B4-BE49-F238E27FC236}">
                <a16:creationId xmlns:a16="http://schemas.microsoft.com/office/drawing/2014/main" id="{239DB86B-5BDF-4EE5-9445-D404747B599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5B466C6-72A0-46BF-B055-D766B3D65AF7}"/>
              </a:ext>
            </a:extLst>
          </p:cNvPr>
          <p:cNvSpPr txBox="1">
            <a:spLocks noGrp="1"/>
          </p:cNvSpPr>
          <p:nvPr>
            <p:ph type="sldNum" sz="quarter" idx="8"/>
          </p:nvPr>
        </p:nvSpPr>
        <p:spPr/>
        <p:txBody>
          <a:bodyPr/>
          <a:lstStyle>
            <a:lvl1pPr>
              <a:defRPr/>
            </a:lvl1pPr>
          </a:lstStyle>
          <a:p>
            <a:pPr lvl="0"/>
            <a:fld id="{346700F6-33BA-4F0C-9886-951B008CCE39}" type="slidenum">
              <a:t>‹Nº›</a:t>
            </a:fld>
            <a:endParaRPr lang="es-ES"/>
          </a:p>
        </p:txBody>
      </p:sp>
    </p:spTree>
    <p:extLst>
      <p:ext uri="{BB962C8B-B14F-4D97-AF65-F5344CB8AC3E}">
        <p14:creationId xmlns:p14="http://schemas.microsoft.com/office/powerpoint/2010/main" val="4750171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47BC493-2A15-4A7E-8C6B-5371CB1C6AC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1E3DFD9B-93C6-4632-84A0-D8A7648B7F81}"/>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87CE570-1E9A-4CCE-B6F6-C7AB25A3025A}"/>
              </a:ext>
            </a:extLst>
          </p:cNvPr>
          <p:cNvSpPr txBox="1">
            <a:spLocks noGrp="1"/>
          </p:cNvSpPr>
          <p:nvPr>
            <p:ph type="dt" sz="half" idx="7"/>
          </p:nvPr>
        </p:nvSpPr>
        <p:spPr/>
        <p:txBody>
          <a:bodyPr/>
          <a:lstStyle>
            <a:lvl1pPr>
              <a:defRPr/>
            </a:lvl1pPr>
          </a:lstStyle>
          <a:p>
            <a:pPr lvl="0"/>
            <a:fld id="{85351977-8A02-4E75-BD6F-53F80006C463}" type="datetime1">
              <a:rPr lang="es-ES"/>
              <a:pPr lvl="0"/>
              <a:t>30/12/2020</a:t>
            </a:fld>
            <a:endParaRPr lang="es-ES"/>
          </a:p>
        </p:txBody>
      </p:sp>
      <p:sp>
        <p:nvSpPr>
          <p:cNvPr id="5" name="Marcador de pie de página 4">
            <a:extLst>
              <a:ext uri="{FF2B5EF4-FFF2-40B4-BE49-F238E27FC236}">
                <a16:creationId xmlns:a16="http://schemas.microsoft.com/office/drawing/2014/main" id="{4B215BB3-DE46-44A7-B119-57B43204F88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6722B2F-622B-4B21-9D55-04F39639B6CA}"/>
              </a:ext>
            </a:extLst>
          </p:cNvPr>
          <p:cNvSpPr txBox="1">
            <a:spLocks noGrp="1"/>
          </p:cNvSpPr>
          <p:nvPr>
            <p:ph type="sldNum" sz="quarter" idx="8"/>
          </p:nvPr>
        </p:nvSpPr>
        <p:spPr/>
        <p:txBody>
          <a:bodyPr/>
          <a:lstStyle>
            <a:lvl1pPr>
              <a:defRPr/>
            </a:lvl1pPr>
          </a:lstStyle>
          <a:p>
            <a:pPr lvl="0"/>
            <a:fld id="{AF8F027F-490F-4484-B1EF-3D7C963DF303}" type="slidenum">
              <a:t>‹Nº›</a:t>
            </a:fld>
            <a:endParaRPr lang="es-ES"/>
          </a:p>
        </p:txBody>
      </p:sp>
    </p:spTree>
    <p:extLst>
      <p:ext uri="{BB962C8B-B14F-4D97-AF65-F5344CB8AC3E}">
        <p14:creationId xmlns:p14="http://schemas.microsoft.com/office/powerpoint/2010/main" val="2076777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9100B939-E509-49F3-9B68-51A36253E27D}"/>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8D10A953-F132-45BD-AB2A-D5E653E2C1B3}"/>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7517BAE-33DE-4E63-9A37-843565718390}"/>
              </a:ext>
            </a:extLst>
          </p:cNvPr>
          <p:cNvSpPr txBox="1">
            <a:spLocks noGrp="1"/>
          </p:cNvSpPr>
          <p:nvPr>
            <p:ph type="dt" sz="half" idx="7"/>
          </p:nvPr>
        </p:nvSpPr>
        <p:spPr/>
        <p:txBody>
          <a:bodyPr/>
          <a:lstStyle>
            <a:lvl1pPr>
              <a:defRPr/>
            </a:lvl1pPr>
          </a:lstStyle>
          <a:p>
            <a:pPr lvl="0"/>
            <a:fld id="{C3C31325-801F-4FB0-8568-69C038B92075}" type="datetime1">
              <a:rPr lang="es-ES"/>
              <a:pPr lvl="0"/>
              <a:t>30/12/2020</a:t>
            </a:fld>
            <a:endParaRPr lang="es-ES"/>
          </a:p>
        </p:txBody>
      </p:sp>
      <p:sp>
        <p:nvSpPr>
          <p:cNvPr id="5" name="Marcador de pie de página 4">
            <a:extLst>
              <a:ext uri="{FF2B5EF4-FFF2-40B4-BE49-F238E27FC236}">
                <a16:creationId xmlns:a16="http://schemas.microsoft.com/office/drawing/2014/main" id="{88F00DD1-3AA0-4537-A79B-FDDBC0FBC8A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F58891A-F401-45FC-8D46-B2D1506D446E}"/>
              </a:ext>
            </a:extLst>
          </p:cNvPr>
          <p:cNvSpPr txBox="1">
            <a:spLocks noGrp="1"/>
          </p:cNvSpPr>
          <p:nvPr>
            <p:ph type="sldNum" sz="quarter" idx="8"/>
          </p:nvPr>
        </p:nvSpPr>
        <p:spPr/>
        <p:txBody>
          <a:bodyPr/>
          <a:lstStyle>
            <a:lvl1pPr>
              <a:defRPr/>
            </a:lvl1pPr>
          </a:lstStyle>
          <a:p>
            <a:pPr lvl="0"/>
            <a:fld id="{883504C1-FA30-45D5-AB6E-ED834B8414A5}" type="slidenum">
              <a:t>‹Nº›</a:t>
            </a:fld>
            <a:endParaRPr lang="es-ES"/>
          </a:p>
        </p:txBody>
      </p:sp>
    </p:spTree>
    <p:extLst>
      <p:ext uri="{BB962C8B-B14F-4D97-AF65-F5344CB8AC3E}">
        <p14:creationId xmlns:p14="http://schemas.microsoft.com/office/powerpoint/2010/main" val="20911081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6D9AC4B-6F6B-4238-B592-6DDDBDE86B13}"/>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F56E41E3-6BBB-4364-BCCF-C3BBBCD4CB28}"/>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1F607922-8046-4E93-BA65-87966EAEB3D8}"/>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D9287DE3-6B66-457B-BCEA-444931C9F1B6}"/>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1CF37BCB-3771-4455-90B3-5EF5E350D04D}"/>
              </a:ext>
            </a:extLst>
          </p:cNvPr>
          <p:cNvSpPr txBox="1">
            <a:spLocks noGrp="1"/>
          </p:cNvSpPr>
          <p:nvPr>
            <p:ph type="sldNum" sz="quarter" idx="8"/>
          </p:nvPr>
        </p:nvSpPr>
        <p:spPr/>
        <p:txBody>
          <a:bodyPr/>
          <a:lstStyle>
            <a:lvl1pPr>
              <a:defRPr sz="1400"/>
            </a:lvl1pPr>
          </a:lstStyle>
          <a:p>
            <a:pPr lvl="0"/>
            <a:fld id="{C1DE9B0B-C2EF-4DEF-9B15-2B3BA5840AF8}" type="slidenum">
              <a:t>‹Nº›</a:t>
            </a:fld>
            <a:endParaRPr lang="es-ES"/>
          </a:p>
        </p:txBody>
      </p:sp>
    </p:spTree>
    <p:extLst>
      <p:ext uri="{BB962C8B-B14F-4D97-AF65-F5344CB8AC3E}">
        <p14:creationId xmlns:p14="http://schemas.microsoft.com/office/powerpoint/2010/main" val="2190791985"/>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AABE6E7-8F46-4CD0-B000-095A9BF7ED70}"/>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2ED63423-5A81-413D-9BC9-FD1B7B71C700}"/>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58C749E2-6FE8-4F22-8DF6-34F4EC75F317}"/>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40462199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BA8A37E0-2FE5-4D60-8C7D-75B45A7C09A7}"/>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8569679-580B-4822-82D8-73D0E7246D1C}"/>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9D6D38A-C592-4890-BC2E-6EBAB7FB4E85}"/>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4FA9668C-9CF9-464D-9E53-CC2D2BB9BB3D}" type="datetime1">
              <a:rPr lang="es-ES"/>
              <a:pPr lvl="0"/>
              <a:t>30/12/2020</a:t>
            </a:fld>
            <a:endParaRPr lang="es-ES"/>
          </a:p>
        </p:txBody>
      </p:sp>
      <p:sp>
        <p:nvSpPr>
          <p:cNvPr id="5" name="Marcador de pie de página 4">
            <a:extLst>
              <a:ext uri="{FF2B5EF4-FFF2-40B4-BE49-F238E27FC236}">
                <a16:creationId xmlns:a16="http://schemas.microsoft.com/office/drawing/2014/main" id="{D4FB0ACE-5CE6-4CFF-8329-223A243AEFDB}"/>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9C32FF59-E742-4DFE-9089-2BB141C8094E}"/>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E239436A-303C-4F78-8F78-B9DE02DEBD84}"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76382033-66C7-426B-AA20-0FF79AC82B5E}"/>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4A9802B9-5FBF-4FBB-BFB7-231A2DDE48EF}"/>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91C1F285-9A9F-4FEA-B980-2AAE56ED7D32}"/>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2F0D92A2-4F38-4BAD-9746-A242E0A22167}"/>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FFB32821-8D3E-4029-B451-B16722B51BB4}"/>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078C6171-F3D9-4099-B23B-6BFCA1DBE8FF}"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4A61E611-DA20-4789-8E27-9970EBD59989}"/>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93747229"/>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2.xml"/></Relationships>
</file>

<file path=ppt/slides/_rels/slide66.xml.rels><?xml version="1.0" encoding="UTF-8" standalone="yes"?>
<Relationships xmlns="http://schemas.openxmlformats.org/package/2006/relationships"><Relationship Id="rId8" Type="http://schemas.openxmlformats.org/officeDocument/2006/relationships/image" Target="../media/image68.png"/><Relationship Id="rId13" Type="http://schemas.openxmlformats.org/officeDocument/2006/relationships/hyperlink" Target="https://vk.com/mispps" TargetMode="External"/><Relationship Id="rId3" Type="http://schemas.openxmlformats.org/officeDocument/2006/relationships/image" Target="../media/image65.png"/><Relationship Id="rId7" Type="http://schemas.openxmlformats.org/officeDocument/2006/relationships/hyperlink" Target="https://www.facebook.com/mispps" TargetMode="External"/><Relationship Id="rId12" Type="http://schemas.openxmlformats.org/officeDocument/2006/relationships/image" Target="../media/image70.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67.png"/><Relationship Id="rId11" Type="http://schemas.openxmlformats.org/officeDocument/2006/relationships/hyperlink" Target="https://plus.google.com/+Mispps/" TargetMode="External"/><Relationship Id="rId5" Type="http://schemas.openxmlformats.org/officeDocument/2006/relationships/image" Target="../media/image66.png"/><Relationship Id="rId10" Type="http://schemas.openxmlformats.org/officeDocument/2006/relationships/image" Target="../media/image6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1.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B09EE7-172C-4FC9-9603-B4EE1B33361A}"/>
              </a:ext>
            </a:extLst>
          </p:cNvPr>
          <p:cNvSpPr txBox="1"/>
          <p:nvPr/>
        </p:nvSpPr>
        <p:spPr>
          <a:xfrm>
            <a:off x="71021" y="2539014"/>
            <a:ext cx="12120975"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CIUDADELA DE JACA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HUESCA · ARAGÓN · ESPAÑA</a:t>
            </a:r>
            <a:endParaRPr lang="es-ES" sz="2800" b="0" i="0" u="none" strike="noStrike" kern="1200" cap="none" spc="0" baseline="0">
              <a:solidFill>
                <a:srgbClr val="FFFFFF"/>
              </a:solidFill>
              <a:uFillTx/>
              <a:latin typeface="Calibri"/>
            </a:endParaRPr>
          </a:p>
        </p:txBody>
      </p:sp>
      <p:pic>
        <p:nvPicPr>
          <p:cNvPr id="3" name="08 - Grande Polonaise For Piano And Orchestra (Preceded By A">
            <a:extLst>
              <a:ext uri="{FF2B5EF4-FFF2-40B4-BE49-F238E27FC236}">
                <a16:creationId xmlns:a16="http://schemas.microsoft.com/office/drawing/2014/main" id="{AAD37E2D-47F6-4F8B-960D-64D1BEBB4B8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27840" y="5605015"/>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DECB9BF-D867-4B0E-BEBF-FFDA02748EB8}"/>
              </a:ext>
            </a:extLst>
          </p:cNvPr>
          <p:cNvPicPr>
            <a:picLocks noChangeAspect="1"/>
          </p:cNvPicPr>
          <p:nvPr/>
        </p:nvPicPr>
        <p:blipFill>
          <a:blip r:embed="rId3"/>
          <a:stretch>
            <a:fillRect/>
          </a:stretch>
        </p:blipFill>
        <p:spPr>
          <a:xfrm>
            <a:off x="27550" y="34948"/>
            <a:ext cx="12281489" cy="6823042"/>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252F2AF-7B69-40E4-BE6C-3B73D7374201}"/>
              </a:ext>
            </a:extLst>
          </p:cNvPr>
          <p:cNvSpPr txBox="1"/>
          <p:nvPr/>
        </p:nvSpPr>
        <p:spPr>
          <a:xfrm>
            <a:off x="1535835" y="1331649"/>
            <a:ext cx="9232779" cy="427809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Ciudadela de Jaca, llamada hasta el siglo XIX "Castillo de San Pedro", es una fortaleza de traza italiana ubicada en la ciudad oscense de Jaca. Fue mandada edificar por Felipe II a finales de 1592 tras los graves desórdenes acaecidos con la huida de Antonio Pérez​ y como parte de la estrategia defensiva contra Francia, impidiendo el paso de los hugonotes a través del Pirineo. De esta estrategia también formaban parte, entre otros, el Fuerte de Santa Elena o la Ciudadela de Pamplona. Se encomendó su construcción al ingeniero italiano Tiburzio Spannocchi. Durante la guerra de la Independencia Española fue ocupada por los franceses, desde el 21 de marzo de 1809 hasta el 18 de febrero de 1814, cuando fue recuperada por Francisco Espoz y Mina.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Durante la Guerra Civil, la planta baja fue utilizada por el bando sublevado como campo de concentración de prisioneros republicanos,​ inicialmente operativo en el cuartel de la Victoria. Tenía capacidad para tan solo 120 internos, pero llegó a triplicar esa cantidad. El "campo estable" de Jaca funcionó entre noviembre de 1937 y el 21 de mayo de 1939, ya finalizada la contienda. Las condiciones de internamiento eran penosas; el gobernador militar de Huesca informó de ello debido al temor de que sus soldados pudieran contagiarse o ver mermada su moral, si se tiene en cuenta la falta de higiene existente por la miseria que llevan los concentrados. En febrero de 1944 fue reabierto para recluir a exiliados españoles que regresaban de Francia, confiados en las promesas del dictador Franco.  Se encuentra restaurada desde 1968.</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5DFD42-37DA-4FC0-ABE0-CB89EBBD08A8}"/>
              </a:ext>
            </a:extLst>
          </p:cNvPr>
          <p:cNvPicPr>
            <a:picLocks noChangeAspect="1"/>
          </p:cNvPicPr>
          <p:nvPr/>
        </p:nvPicPr>
        <p:blipFill>
          <a:blip r:embed="rId3"/>
          <a:stretch>
            <a:fillRect/>
          </a:stretch>
        </p:blipFill>
        <p:spPr>
          <a:xfrm>
            <a:off x="905521" y="-35506"/>
            <a:ext cx="10280343" cy="6843771"/>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420B2D4-14DB-4DEC-AD67-8235B888DACF}"/>
              </a:ext>
            </a:extLst>
          </p:cNvPr>
          <p:cNvSpPr txBox="1"/>
          <p:nvPr/>
        </p:nvSpPr>
        <p:spPr>
          <a:xfrm>
            <a:off x="1606856" y="1740020"/>
            <a:ext cx="8815529" cy="329321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Uno de los cuarteles de la Ciudadela acoge el Museo de Miniaturas Militares. Sus salas alojan una colección de 32 000 figuras de plomo de la marca Alymer que se exhiben en 23 escenarios temáticos que recrean batallas singulares en la historia de la humanidad.​ Se ha venido usando por el ejército español hasta el año 2008.</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fortaleza tiene planta estrellada de cinco puntas y se conserva prácticamente intacta desde su construcción. Observa las características de una fortaleza de traza italiana, manteniendo todos sus elementos; foso, baluartes, escarpas y contraescarpas, cuarteles para el alojamiento de la tropa, polvorines, túneles... El acceso se realiza cruzando el foso a través de un puente de tres arcos más un puente levadizo para acceder a la puerta del recinto, de traza herreriana de gran interés artístico. En el interior, nos encontraremos con una gran plaza de armas también pentagonal, alrededor de la cual se articulan las dependencias de acuartelamiento y la capilla de la ciudadela que es la Iglesia de San Pedro que fue construida en el siglo XVIII.</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F189601-F58E-4F4D-8B88-89DDB345E5E6}"/>
              </a:ext>
            </a:extLst>
          </p:cNvPr>
          <p:cNvPicPr>
            <a:picLocks noChangeAspect="1"/>
          </p:cNvPicPr>
          <p:nvPr/>
        </p:nvPicPr>
        <p:blipFill>
          <a:blip r:embed="rId2"/>
          <a:stretch>
            <a:fillRect/>
          </a:stretch>
        </p:blipFill>
        <p:spPr>
          <a:xfrm>
            <a:off x="883648" y="0"/>
            <a:ext cx="10301657"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A0E78A8-AF0E-4C03-A387-1DA13324910B}"/>
              </a:ext>
            </a:extLst>
          </p:cNvPr>
          <p:cNvPicPr>
            <a:picLocks noChangeAspect="1"/>
          </p:cNvPicPr>
          <p:nvPr/>
        </p:nvPicPr>
        <p:blipFill>
          <a:blip r:embed="rId2"/>
          <a:stretch>
            <a:fillRect/>
          </a:stretch>
        </p:blipFill>
        <p:spPr>
          <a:xfrm>
            <a:off x="7040880" y="0"/>
            <a:ext cx="5151116" cy="6858000"/>
          </a:xfrm>
          <a:prstGeom prst="rect">
            <a:avLst/>
          </a:prstGeom>
          <a:noFill/>
          <a:ln cap="flat">
            <a:noFill/>
          </a:ln>
        </p:spPr>
      </p:pic>
      <p:pic>
        <p:nvPicPr>
          <p:cNvPr id="3" name="Imagen 6">
            <a:extLst>
              <a:ext uri="{FF2B5EF4-FFF2-40B4-BE49-F238E27FC236}">
                <a16:creationId xmlns:a16="http://schemas.microsoft.com/office/drawing/2014/main" id="{95B396D2-F006-4E94-87D5-0C6184358DF4}"/>
              </a:ext>
            </a:extLst>
          </p:cNvPr>
          <p:cNvPicPr>
            <a:picLocks noChangeAspect="1"/>
          </p:cNvPicPr>
          <p:nvPr/>
        </p:nvPicPr>
        <p:blipFill>
          <a:blip r:embed="rId3"/>
          <a:stretch>
            <a:fillRect/>
          </a:stretch>
        </p:blipFill>
        <p:spPr>
          <a:xfrm>
            <a:off x="0" y="564843"/>
            <a:ext cx="6587227" cy="5593622"/>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F943B4-A9E9-484F-B1D1-B27EC04480EF}"/>
              </a:ext>
            </a:extLst>
          </p:cNvPr>
          <p:cNvPicPr>
            <a:picLocks noChangeAspect="1"/>
          </p:cNvPicPr>
          <p:nvPr/>
        </p:nvPicPr>
        <p:blipFill>
          <a:blip r:embed="rId2"/>
          <a:stretch>
            <a:fillRect/>
          </a:stretch>
        </p:blipFill>
        <p:spPr>
          <a:xfrm>
            <a:off x="902467" y="0"/>
            <a:ext cx="10317074"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39BA82C5-69C9-463F-8A10-D3FF34A41365}"/>
              </a:ext>
            </a:extLst>
          </p:cNvPr>
          <p:cNvPicPr>
            <a:picLocks noChangeAspect="1"/>
          </p:cNvPicPr>
          <p:nvPr/>
        </p:nvPicPr>
        <p:blipFill>
          <a:blip r:embed="rId2"/>
          <a:stretch>
            <a:fillRect/>
          </a:stretch>
        </p:blipFill>
        <p:spPr>
          <a:xfrm>
            <a:off x="1594558" y="0"/>
            <a:ext cx="9132926"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504E11-8BB5-4AFA-AA0C-2F83D05E87F3}"/>
              </a:ext>
            </a:extLst>
          </p:cNvPr>
          <p:cNvPicPr>
            <a:picLocks noChangeAspect="1"/>
          </p:cNvPicPr>
          <p:nvPr/>
        </p:nvPicPr>
        <p:blipFill>
          <a:blip r:embed="rId2"/>
          <a:stretch>
            <a:fillRect/>
          </a:stretch>
        </p:blipFill>
        <p:spPr>
          <a:xfrm>
            <a:off x="2594591" y="0"/>
            <a:ext cx="6842372" cy="6842372"/>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728908-B1F8-4280-8F3F-E2E0551AE9D4}"/>
              </a:ext>
            </a:extLst>
          </p:cNvPr>
          <p:cNvPicPr>
            <a:picLocks noChangeAspect="1"/>
          </p:cNvPicPr>
          <p:nvPr/>
        </p:nvPicPr>
        <p:blipFill>
          <a:blip r:embed="rId2"/>
          <a:stretch>
            <a:fillRect/>
          </a:stretch>
        </p:blipFill>
        <p:spPr>
          <a:xfrm>
            <a:off x="954103" y="0"/>
            <a:ext cx="10283790"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EB319BF-F358-48B5-93DC-8A84613A20B1}"/>
              </a:ext>
            </a:extLst>
          </p:cNvPr>
          <p:cNvPicPr>
            <a:picLocks noChangeAspect="1"/>
          </p:cNvPicPr>
          <p:nvPr/>
        </p:nvPicPr>
        <p:blipFill>
          <a:blip r:embed="rId2"/>
          <a:stretch>
            <a:fillRect/>
          </a:stretch>
        </p:blipFill>
        <p:spPr>
          <a:xfrm>
            <a:off x="0" y="866311"/>
            <a:ext cx="12132222" cy="5055095"/>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A003444-3AE2-4ABD-8767-49A6E39D0471}"/>
              </a:ext>
            </a:extLst>
          </p:cNvPr>
          <p:cNvPicPr>
            <a:picLocks noChangeAspect="1"/>
          </p:cNvPicPr>
          <p:nvPr/>
        </p:nvPicPr>
        <p:blipFill>
          <a:blip r:embed="rId2"/>
          <a:stretch>
            <a:fillRect/>
          </a:stretch>
        </p:blipFill>
        <p:spPr>
          <a:xfrm>
            <a:off x="988868" y="0"/>
            <a:ext cx="10301712"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0011A1-2CD0-42AD-9B1E-4E5F0FDEA5CA}"/>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57FE65B-9427-4ECB-9274-10CAD1F33C16}"/>
              </a:ext>
            </a:extLst>
          </p:cNvPr>
          <p:cNvPicPr>
            <a:picLocks noChangeAspect="1"/>
          </p:cNvPicPr>
          <p:nvPr/>
        </p:nvPicPr>
        <p:blipFill>
          <a:blip r:embed="rId2"/>
          <a:stretch>
            <a:fillRect/>
          </a:stretch>
        </p:blipFill>
        <p:spPr>
          <a:xfrm>
            <a:off x="-2056567" y="466179"/>
            <a:ext cx="14221141" cy="5925476"/>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1ECD746-0642-466A-B622-F4B419467C78}"/>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633872C-4CC4-494C-850E-D956238EC0C5}"/>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A6C1AA8-370D-4B47-8AA8-A8352922181F}"/>
              </a:ext>
            </a:extLst>
          </p:cNvPr>
          <p:cNvPicPr>
            <a:picLocks noChangeAspect="1"/>
          </p:cNvPicPr>
          <p:nvPr/>
        </p:nvPicPr>
        <p:blipFill>
          <a:blip r:embed="rId2"/>
          <a:stretch>
            <a:fillRect/>
          </a:stretch>
        </p:blipFill>
        <p:spPr>
          <a:xfrm>
            <a:off x="752852" y="0"/>
            <a:ext cx="10705173"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D02AB1-A81C-4FA7-A8B4-F80E6534F9E1}"/>
              </a:ext>
            </a:extLst>
          </p:cNvPr>
          <p:cNvPicPr>
            <a:picLocks noChangeAspect="1"/>
          </p:cNvPicPr>
          <p:nvPr/>
        </p:nvPicPr>
        <p:blipFill>
          <a:blip r:embed="rId2"/>
          <a:stretch>
            <a:fillRect/>
          </a:stretch>
        </p:blipFill>
        <p:spPr>
          <a:xfrm>
            <a:off x="972308" y="0"/>
            <a:ext cx="10303102"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1B34559-E78E-4974-81E6-649E0F52E71E}"/>
              </a:ext>
            </a:extLst>
          </p:cNvPr>
          <p:cNvPicPr>
            <a:picLocks noChangeAspect="1"/>
          </p:cNvPicPr>
          <p:nvPr/>
        </p:nvPicPr>
        <p:blipFill>
          <a:blip r:embed="rId2"/>
          <a:stretch>
            <a:fillRect/>
          </a:stretch>
        </p:blipFill>
        <p:spPr>
          <a:xfrm>
            <a:off x="0" y="0"/>
            <a:ext cx="12181170"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42F322F-EDA2-4CBD-A3BA-96F8746750A2}"/>
              </a:ext>
            </a:extLst>
          </p:cNvPr>
          <p:cNvPicPr>
            <a:picLocks noChangeAspect="1"/>
          </p:cNvPicPr>
          <p:nvPr/>
        </p:nvPicPr>
        <p:blipFill>
          <a:blip r:embed="rId2"/>
          <a:stretch>
            <a:fillRect/>
          </a:stretch>
        </p:blipFill>
        <p:spPr>
          <a:xfrm>
            <a:off x="1505788" y="8878"/>
            <a:ext cx="9132926"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09876B-6CE1-415F-A20F-B9E94BD6278C}"/>
              </a:ext>
            </a:extLst>
          </p:cNvPr>
          <p:cNvPicPr>
            <a:picLocks noChangeAspect="1"/>
          </p:cNvPicPr>
          <p:nvPr/>
        </p:nvPicPr>
        <p:blipFill>
          <a:blip r:embed="rId2"/>
          <a:stretch>
            <a:fillRect/>
          </a:stretch>
        </p:blipFill>
        <p:spPr>
          <a:xfrm>
            <a:off x="1010155" y="0"/>
            <a:ext cx="10277810"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3F35ACA9-0C3E-4C1E-A0A5-2BF793D814FC}"/>
              </a:ext>
            </a:extLst>
          </p:cNvPr>
          <p:cNvPicPr>
            <a:picLocks noChangeAspect="1"/>
          </p:cNvPicPr>
          <p:nvPr/>
        </p:nvPicPr>
        <p:blipFill>
          <a:blip r:embed="rId2"/>
          <a:stretch>
            <a:fillRect/>
          </a:stretch>
        </p:blipFill>
        <p:spPr>
          <a:xfrm>
            <a:off x="18315" y="17757"/>
            <a:ext cx="12173681" cy="7081104"/>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8BC0B0-020E-4901-99ED-555AF6DAA1AB}"/>
              </a:ext>
            </a:extLst>
          </p:cNvPr>
          <p:cNvPicPr>
            <a:picLocks noChangeAspect="1"/>
          </p:cNvPicPr>
          <p:nvPr/>
        </p:nvPicPr>
        <p:blipFill>
          <a:blip r:embed="rId2"/>
          <a:stretch>
            <a:fillRect/>
          </a:stretch>
        </p:blipFill>
        <p:spPr>
          <a:xfrm>
            <a:off x="0" y="709144"/>
            <a:ext cx="12154360" cy="5451954"/>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57D66EB-2166-4C7B-B5C7-FCC84F22B27E}"/>
              </a:ext>
            </a:extLst>
          </p:cNvPr>
          <p:cNvPicPr>
            <a:picLocks noChangeAspect="1"/>
          </p:cNvPicPr>
          <p:nvPr/>
        </p:nvPicPr>
        <p:blipFill>
          <a:blip r:embed="rId2"/>
          <a:stretch>
            <a:fillRect/>
          </a:stretch>
        </p:blipFill>
        <p:spPr>
          <a:xfrm>
            <a:off x="1527697" y="0"/>
            <a:ext cx="9144000"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5A996DD-FA81-4F88-A90C-282A3446BC69}"/>
              </a:ext>
            </a:extLst>
          </p:cNvPr>
          <p:cNvPicPr>
            <a:picLocks noChangeAspect="1"/>
          </p:cNvPicPr>
          <p:nvPr/>
        </p:nvPicPr>
        <p:blipFill>
          <a:blip r:embed="rId2"/>
          <a:stretch>
            <a:fillRect/>
          </a:stretch>
        </p:blipFill>
        <p:spPr>
          <a:xfrm>
            <a:off x="1344597" y="0"/>
            <a:ext cx="9627296"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02CBE40-510A-402A-99ED-2B6E094F922E}"/>
              </a:ext>
            </a:extLst>
          </p:cNvPr>
          <p:cNvPicPr>
            <a:picLocks noChangeAspect="1"/>
          </p:cNvPicPr>
          <p:nvPr/>
        </p:nvPicPr>
        <p:blipFill>
          <a:blip r:embed="rId2"/>
          <a:stretch>
            <a:fillRect/>
          </a:stretch>
        </p:blipFill>
        <p:spPr>
          <a:xfrm>
            <a:off x="1006626" y="0"/>
            <a:ext cx="10301712"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83DDDC-8BD8-4F51-A769-9B0D0E912485}"/>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541D0B9-03BF-4532-B289-BCF233F2B412}"/>
              </a:ext>
            </a:extLst>
          </p:cNvPr>
          <p:cNvPicPr>
            <a:picLocks noChangeAspect="1"/>
          </p:cNvPicPr>
          <p:nvPr/>
        </p:nvPicPr>
        <p:blipFill>
          <a:blip r:embed="rId2"/>
          <a:stretch>
            <a:fillRect/>
          </a:stretch>
        </p:blipFill>
        <p:spPr>
          <a:xfrm>
            <a:off x="1425878" y="0"/>
            <a:ext cx="9279532" cy="6951213"/>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9821E8B-B1B2-42F2-81D4-690C71D67EBD}"/>
              </a:ext>
            </a:extLst>
          </p:cNvPr>
          <p:cNvPicPr>
            <a:picLocks noChangeAspect="1"/>
          </p:cNvPicPr>
          <p:nvPr/>
        </p:nvPicPr>
        <p:blipFill>
          <a:blip r:embed="rId2"/>
          <a:stretch>
            <a:fillRect/>
          </a:stretch>
        </p:blipFill>
        <p:spPr>
          <a:xfrm>
            <a:off x="1692216" y="0"/>
            <a:ext cx="9132926"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520AE1B-DBB6-4069-988E-2355D870D308}"/>
              </a:ext>
            </a:extLst>
          </p:cNvPr>
          <p:cNvPicPr>
            <a:picLocks noChangeAspect="1"/>
          </p:cNvPicPr>
          <p:nvPr/>
        </p:nvPicPr>
        <p:blipFill>
          <a:blip r:embed="rId2"/>
          <a:stretch>
            <a:fillRect/>
          </a:stretch>
        </p:blipFill>
        <p:spPr>
          <a:xfrm>
            <a:off x="1434757" y="0"/>
            <a:ext cx="9155100"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ABBE6EE-CED9-4FEB-8009-7776F40CFE21}"/>
              </a:ext>
            </a:extLst>
          </p:cNvPr>
          <p:cNvPicPr>
            <a:picLocks noChangeAspect="1"/>
          </p:cNvPicPr>
          <p:nvPr/>
        </p:nvPicPr>
        <p:blipFill>
          <a:blip r:embed="rId2"/>
          <a:stretch>
            <a:fillRect/>
          </a:stretch>
        </p:blipFill>
        <p:spPr>
          <a:xfrm>
            <a:off x="1541294" y="0"/>
            <a:ext cx="9132926"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18CA886A-AE11-4228-876E-590F6165512F}"/>
              </a:ext>
            </a:extLst>
          </p:cNvPr>
          <p:cNvPicPr>
            <a:picLocks noChangeAspect="1"/>
          </p:cNvPicPr>
          <p:nvPr/>
        </p:nvPicPr>
        <p:blipFill>
          <a:blip r:embed="rId2"/>
          <a:stretch>
            <a:fillRect/>
          </a:stretch>
        </p:blipFill>
        <p:spPr>
          <a:xfrm>
            <a:off x="954670" y="1664"/>
            <a:ext cx="10299152" cy="6856335"/>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04698F3-18A9-463E-B7C2-D5419D0262E1}"/>
              </a:ext>
            </a:extLst>
          </p:cNvPr>
          <p:cNvPicPr>
            <a:picLocks noChangeAspect="1"/>
          </p:cNvPicPr>
          <p:nvPr/>
        </p:nvPicPr>
        <p:blipFill>
          <a:blip r:embed="rId2"/>
          <a:stretch>
            <a:fillRect/>
          </a:stretch>
        </p:blipFill>
        <p:spPr>
          <a:xfrm>
            <a:off x="2736634" y="0"/>
            <a:ext cx="6858000"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336EAEB-353C-4BB9-BEF5-760784877CBD}"/>
              </a:ext>
            </a:extLst>
          </p:cNvPr>
          <p:cNvPicPr>
            <a:picLocks noChangeAspect="1"/>
          </p:cNvPicPr>
          <p:nvPr/>
        </p:nvPicPr>
        <p:blipFill>
          <a:blip r:embed="rId2"/>
          <a:stretch>
            <a:fillRect/>
          </a:stretch>
        </p:blipFill>
        <p:spPr>
          <a:xfrm>
            <a:off x="1513962" y="0"/>
            <a:ext cx="9148334"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4BA5B08-BEB0-4D8E-B2CF-DEFB64F238A1}"/>
              </a:ext>
            </a:extLst>
          </p:cNvPr>
          <p:cNvPicPr>
            <a:picLocks noChangeAspect="1"/>
          </p:cNvPicPr>
          <p:nvPr/>
        </p:nvPicPr>
        <p:blipFill>
          <a:blip r:embed="rId2"/>
          <a:stretch>
            <a:fillRect/>
          </a:stretch>
        </p:blipFill>
        <p:spPr>
          <a:xfrm>
            <a:off x="-38935" y="0"/>
            <a:ext cx="12206791"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DDADEC-29F6-49CE-A573-B29F45474DDD}"/>
              </a:ext>
            </a:extLst>
          </p:cNvPr>
          <p:cNvPicPr>
            <a:picLocks noChangeAspect="1"/>
          </p:cNvPicPr>
          <p:nvPr/>
        </p:nvPicPr>
        <p:blipFill>
          <a:blip r:embed="rId2"/>
          <a:stretch>
            <a:fillRect/>
          </a:stretch>
        </p:blipFill>
        <p:spPr>
          <a:xfrm>
            <a:off x="1425878" y="0"/>
            <a:ext cx="9155100"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25CE8E-C33E-4056-A5DD-BFF6AD4E41D9}"/>
              </a:ext>
            </a:extLst>
          </p:cNvPr>
          <p:cNvPicPr>
            <a:picLocks noChangeAspect="1"/>
          </p:cNvPicPr>
          <p:nvPr/>
        </p:nvPicPr>
        <p:blipFill>
          <a:blip r:embed="rId2"/>
          <a:stretch>
            <a:fillRect/>
          </a:stretch>
        </p:blipFill>
        <p:spPr>
          <a:xfrm>
            <a:off x="3355948" y="0"/>
            <a:ext cx="5151116"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FA88012-2F0D-4F3C-9542-7F1A7B4244B8}"/>
              </a:ext>
            </a:extLst>
          </p:cNvPr>
          <p:cNvPicPr>
            <a:picLocks noChangeAspect="1"/>
          </p:cNvPicPr>
          <p:nvPr/>
        </p:nvPicPr>
        <p:blipFill>
          <a:blip r:embed="rId2"/>
          <a:stretch>
            <a:fillRect/>
          </a:stretch>
        </p:blipFill>
        <p:spPr>
          <a:xfrm>
            <a:off x="674936" y="0"/>
            <a:ext cx="10854714"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3A4EDC3-1F30-4469-84EB-223A567DAFA6}"/>
              </a:ext>
            </a:extLst>
          </p:cNvPr>
          <p:cNvPicPr>
            <a:picLocks noChangeAspect="1"/>
          </p:cNvPicPr>
          <p:nvPr/>
        </p:nvPicPr>
        <p:blipFill>
          <a:blip r:embed="rId2"/>
          <a:stretch>
            <a:fillRect/>
          </a:stretch>
        </p:blipFill>
        <p:spPr>
          <a:xfrm>
            <a:off x="1612315" y="0"/>
            <a:ext cx="9132926"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68E3E27-9ACE-4A40-9C18-616213087766}"/>
              </a:ext>
            </a:extLst>
          </p:cNvPr>
          <p:cNvPicPr>
            <a:picLocks noChangeAspect="1"/>
          </p:cNvPicPr>
          <p:nvPr/>
        </p:nvPicPr>
        <p:blipFill>
          <a:blip r:embed="rId2"/>
          <a:stretch>
            <a:fillRect/>
          </a:stretch>
        </p:blipFill>
        <p:spPr>
          <a:xfrm>
            <a:off x="580003" y="0"/>
            <a:ext cx="10972800"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5AB2EE5-8FFC-4F0B-9B6E-6C3F0F0C2755}"/>
              </a:ext>
            </a:extLst>
          </p:cNvPr>
          <p:cNvPicPr>
            <a:picLocks noChangeAspect="1"/>
          </p:cNvPicPr>
          <p:nvPr/>
        </p:nvPicPr>
        <p:blipFill>
          <a:blip r:embed="rId2"/>
          <a:stretch>
            <a:fillRect/>
          </a:stretch>
        </p:blipFill>
        <p:spPr>
          <a:xfrm>
            <a:off x="825858" y="0"/>
            <a:ext cx="10435333" cy="6942335"/>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6F7559C3-47E4-401F-BC79-858F99D77CB9}"/>
              </a:ext>
            </a:extLst>
          </p:cNvPr>
          <p:cNvPicPr>
            <a:picLocks noChangeAspect="1"/>
          </p:cNvPicPr>
          <p:nvPr/>
        </p:nvPicPr>
        <p:blipFill>
          <a:blip r:embed="rId2"/>
          <a:stretch>
            <a:fillRect/>
          </a:stretch>
        </p:blipFill>
        <p:spPr>
          <a:xfrm>
            <a:off x="854287" y="0"/>
            <a:ext cx="10287000"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0666253-7376-42D4-BF62-0BAA5D70465C}"/>
              </a:ext>
            </a:extLst>
          </p:cNvPr>
          <p:cNvPicPr>
            <a:picLocks noChangeAspect="1"/>
          </p:cNvPicPr>
          <p:nvPr/>
        </p:nvPicPr>
        <p:blipFill>
          <a:blip r:embed="rId2"/>
          <a:stretch>
            <a:fillRect/>
          </a:stretch>
        </p:blipFill>
        <p:spPr>
          <a:xfrm>
            <a:off x="978581" y="0"/>
            <a:ext cx="10287000"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2F58D2F-4758-48F8-9382-CB9065928FDF}"/>
              </a:ext>
            </a:extLst>
          </p:cNvPr>
          <p:cNvPicPr>
            <a:picLocks noChangeAspect="1"/>
          </p:cNvPicPr>
          <p:nvPr/>
        </p:nvPicPr>
        <p:blipFill>
          <a:blip r:embed="rId2"/>
          <a:stretch>
            <a:fillRect/>
          </a:stretch>
        </p:blipFill>
        <p:spPr>
          <a:xfrm>
            <a:off x="1507863" y="0"/>
            <a:ext cx="9148572"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0C6E215-D757-44A0-84FB-0A58CECD5B4B}"/>
              </a:ext>
            </a:extLst>
          </p:cNvPr>
          <p:cNvPicPr>
            <a:picLocks noChangeAspect="1"/>
          </p:cNvPicPr>
          <p:nvPr/>
        </p:nvPicPr>
        <p:blipFill>
          <a:blip r:embed="rId2"/>
          <a:stretch>
            <a:fillRect/>
          </a:stretch>
        </p:blipFill>
        <p:spPr>
          <a:xfrm>
            <a:off x="870197" y="76196"/>
            <a:ext cx="10605558" cy="7043687"/>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3722B2-8813-4989-AEF3-4AED2D422C4E}"/>
              </a:ext>
            </a:extLst>
          </p:cNvPr>
          <p:cNvPicPr>
            <a:picLocks noChangeAspect="1"/>
          </p:cNvPicPr>
          <p:nvPr/>
        </p:nvPicPr>
        <p:blipFill>
          <a:blip r:embed="rId2"/>
          <a:stretch>
            <a:fillRect/>
          </a:stretch>
        </p:blipFill>
        <p:spPr>
          <a:xfrm>
            <a:off x="0" y="0"/>
            <a:ext cx="12131390" cy="685800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2516122-5BC0-4E70-AEC8-B91BD9D7F9C7}"/>
              </a:ext>
            </a:extLst>
          </p:cNvPr>
          <p:cNvPicPr>
            <a:picLocks noChangeAspect="1"/>
          </p:cNvPicPr>
          <p:nvPr/>
        </p:nvPicPr>
        <p:blipFill>
          <a:blip r:embed="rId2"/>
          <a:stretch>
            <a:fillRect/>
          </a:stretch>
        </p:blipFill>
        <p:spPr>
          <a:xfrm>
            <a:off x="1747464" y="0"/>
            <a:ext cx="8740585" cy="685800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0A7CC71-BB5B-4BBD-8229-AB3C776343D4}"/>
              </a:ext>
            </a:extLst>
          </p:cNvPr>
          <p:cNvPicPr>
            <a:picLocks noChangeAspect="1"/>
          </p:cNvPicPr>
          <p:nvPr/>
        </p:nvPicPr>
        <p:blipFill>
          <a:blip r:embed="rId2"/>
          <a:stretch>
            <a:fillRect/>
          </a:stretch>
        </p:blipFill>
        <p:spPr>
          <a:xfrm>
            <a:off x="945791" y="0"/>
            <a:ext cx="10301657" cy="6858000"/>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0A07701-2F4A-4843-8021-6A93EDAB18BD}"/>
              </a:ext>
            </a:extLst>
          </p:cNvPr>
          <p:cNvPicPr>
            <a:picLocks noChangeAspect="1"/>
          </p:cNvPicPr>
          <p:nvPr/>
        </p:nvPicPr>
        <p:blipFill>
          <a:blip r:embed="rId2"/>
          <a:stretch>
            <a:fillRect/>
          </a:stretch>
        </p:blipFill>
        <p:spPr>
          <a:xfrm>
            <a:off x="2550206" y="-72411"/>
            <a:ext cx="6930411" cy="6930411"/>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E1CA857-6137-4609-A0E2-3B5F1136D40E}"/>
              </a:ext>
            </a:extLst>
          </p:cNvPr>
          <p:cNvPicPr>
            <a:picLocks noChangeAspect="1"/>
          </p:cNvPicPr>
          <p:nvPr/>
        </p:nvPicPr>
        <p:blipFill>
          <a:blip r:embed="rId2"/>
          <a:stretch>
            <a:fillRect/>
          </a:stretch>
        </p:blipFill>
        <p:spPr>
          <a:xfrm>
            <a:off x="0" y="0"/>
            <a:ext cx="12204990" cy="6858000"/>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9405A19-BF1F-4EFE-9826-A447F1B6F733}"/>
              </a:ext>
            </a:extLst>
          </p:cNvPr>
          <p:cNvPicPr>
            <a:picLocks noChangeAspect="1"/>
          </p:cNvPicPr>
          <p:nvPr/>
        </p:nvPicPr>
        <p:blipFill>
          <a:blip r:embed="rId2"/>
          <a:stretch>
            <a:fillRect/>
          </a:stretch>
        </p:blipFill>
        <p:spPr>
          <a:xfrm>
            <a:off x="0" y="117299"/>
            <a:ext cx="12191996" cy="6623410"/>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AACF27A-9DFB-431B-AEF9-FEA2AB11011D}"/>
              </a:ext>
            </a:extLst>
          </p:cNvPr>
          <p:cNvPicPr>
            <a:picLocks noChangeAspect="1"/>
          </p:cNvPicPr>
          <p:nvPr/>
        </p:nvPicPr>
        <p:blipFill>
          <a:blip r:embed="rId2"/>
          <a:stretch>
            <a:fillRect/>
          </a:stretch>
        </p:blipFill>
        <p:spPr>
          <a:xfrm>
            <a:off x="0" y="0"/>
            <a:ext cx="12197922" cy="6858000"/>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59BFA4-6488-4946-A191-F65B3FE72BD3}"/>
              </a:ext>
            </a:extLst>
          </p:cNvPr>
          <p:cNvPicPr>
            <a:picLocks noChangeAspect="1"/>
          </p:cNvPicPr>
          <p:nvPr/>
        </p:nvPicPr>
        <p:blipFill>
          <a:blip r:embed="rId2"/>
          <a:stretch>
            <a:fillRect/>
          </a:stretch>
        </p:blipFill>
        <p:spPr>
          <a:xfrm>
            <a:off x="1479151" y="0"/>
            <a:ext cx="9132926" cy="6858000"/>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8C7C0BF-111A-4E38-9AD9-90AA4539C21C}"/>
              </a:ext>
            </a:extLst>
          </p:cNvPr>
          <p:cNvPicPr>
            <a:picLocks noChangeAspect="1"/>
          </p:cNvPicPr>
          <p:nvPr/>
        </p:nvPicPr>
        <p:blipFill>
          <a:blip r:embed="rId2"/>
          <a:stretch>
            <a:fillRect/>
          </a:stretch>
        </p:blipFill>
        <p:spPr>
          <a:xfrm>
            <a:off x="1565425" y="0"/>
            <a:ext cx="9124989" cy="6858000"/>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3DFC0AFA-BFF2-4DCB-85E7-E94270C57EA3}"/>
              </a:ext>
            </a:extLst>
          </p:cNvPr>
          <p:cNvPicPr>
            <a:picLocks noChangeAspect="1"/>
          </p:cNvPicPr>
          <p:nvPr/>
        </p:nvPicPr>
        <p:blipFill>
          <a:blip r:embed="rId2"/>
          <a:stretch>
            <a:fillRect/>
          </a:stretch>
        </p:blipFill>
        <p:spPr>
          <a:xfrm>
            <a:off x="1532415" y="0"/>
            <a:ext cx="9132926" cy="6858000"/>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EE7F88-FFFA-4C7C-BD34-9D743867C477}"/>
              </a:ext>
            </a:extLst>
          </p:cNvPr>
          <p:cNvPicPr>
            <a:picLocks noChangeAspect="1"/>
          </p:cNvPicPr>
          <p:nvPr/>
        </p:nvPicPr>
        <p:blipFill>
          <a:blip r:embed="rId2"/>
          <a:stretch>
            <a:fillRect/>
          </a:stretch>
        </p:blipFill>
        <p:spPr>
          <a:xfrm>
            <a:off x="4434" y="0"/>
            <a:ext cx="12255620" cy="7395100"/>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D7B13A8-FCBD-4562-9CC5-99DC86E7B991}"/>
              </a:ext>
            </a:extLst>
          </p:cNvPr>
          <p:cNvPicPr>
            <a:picLocks noChangeAspect="1"/>
          </p:cNvPicPr>
          <p:nvPr/>
        </p:nvPicPr>
        <p:blipFill>
          <a:blip r:embed="rId2"/>
          <a:stretch>
            <a:fillRect/>
          </a:stretch>
        </p:blipFill>
        <p:spPr>
          <a:xfrm>
            <a:off x="1444194" y="0"/>
            <a:ext cx="9326880" cy="6858000"/>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16C9B961-2993-43F5-817B-11168A249BC7}"/>
              </a:ext>
            </a:extLst>
          </p:cNvPr>
          <p:cNvPicPr>
            <a:picLocks noChangeAspect="1"/>
          </p:cNvPicPr>
          <p:nvPr/>
        </p:nvPicPr>
        <p:blipFill>
          <a:blip r:embed="rId2"/>
          <a:stretch>
            <a:fillRect/>
          </a:stretch>
        </p:blipFill>
        <p:spPr>
          <a:xfrm>
            <a:off x="1362355" y="-83457"/>
            <a:ext cx="9357311" cy="6941457"/>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A8AA22-B2DD-44FE-87B0-201CC49A98B7}"/>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59C4AF7-9DC7-488C-BD69-C62B779F2449}"/>
              </a:ext>
            </a:extLst>
          </p:cNvPr>
          <p:cNvPicPr>
            <a:picLocks noChangeAspect="1"/>
          </p:cNvPicPr>
          <p:nvPr/>
        </p:nvPicPr>
        <p:blipFill>
          <a:blip r:embed="rId2"/>
          <a:stretch>
            <a:fillRect/>
          </a:stretch>
        </p:blipFill>
        <p:spPr>
          <a:xfrm>
            <a:off x="1315602" y="0"/>
            <a:ext cx="9723116" cy="7173157"/>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BF45F0E0-4F6B-45D3-A935-DA94C8812D7B}"/>
              </a:ext>
            </a:extLst>
          </p:cNvPr>
          <p:cNvPicPr>
            <a:picLocks noChangeAspect="1"/>
          </p:cNvPicPr>
          <p:nvPr/>
        </p:nvPicPr>
        <p:blipFill>
          <a:blip r:embed="rId2"/>
          <a:stretch>
            <a:fillRect/>
          </a:stretch>
        </p:blipFill>
        <p:spPr>
          <a:xfrm>
            <a:off x="56226" y="62142"/>
            <a:ext cx="12026280" cy="7581528"/>
          </a:xfrm>
          <a:prstGeom prst="rect">
            <a:avLst/>
          </a:prstGeom>
          <a:noFill/>
          <a:ln cap="flat">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88436A-8884-4EB4-A1D9-E69142CFC6E3}"/>
              </a:ext>
            </a:extLst>
          </p:cNvPr>
          <p:cNvPicPr>
            <a:picLocks noChangeAspect="1"/>
          </p:cNvPicPr>
          <p:nvPr/>
        </p:nvPicPr>
        <p:blipFill>
          <a:blip r:embed="rId2"/>
          <a:stretch>
            <a:fillRect/>
          </a:stretch>
        </p:blipFill>
        <p:spPr>
          <a:xfrm>
            <a:off x="32552" y="0"/>
            <a:ext cx="12159453" cy="6858000"/>
          </a:xfrm>
          <a:prstGeom prst="rect">
            <a:avLst/>
          </a:prstGeom>
          <a:noFill/>
          <a:ln cap="flat">
            <a:noFill/>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64">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7790CA44-42AF-4289-8BBD-00850BB957FC}"/>
              </a:ext>
            </a:extLst>
          </p:cNvPr>
          <p:cNvPicPr>
            <a:picLocks noChangeAspect="1"/>
          </p:cNvPicPr>
          <p:nvPr/>
        </p:nvPicPr>
        <p:blipFill>
          <a:blip r:embed="rId2"/>
          <a:stretch>
            <a:fillRect/>
          </a:stretch>
        </p:blipFill>
        <p:spPr>
          <a:xfrm>
            <a:off x="0" y="0"/>
            <a:ext cx="12091385" cy="6858000"/>
          </a:xfrm>
          <a:prstGeom prst="rect">
            <a:avLst/>
          </a:prstGeom>
          <a:noFill/>
          <a:ln cap="flat">
            <a:noFill/>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259E58BB-8772-4020-9D2D-1BA31D36E721}"/>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9DF2B321-44FD-41EC-A900-A90E883B4A64}"/>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29E4DA39-7E45-4E5A-AAE2-620B82CE53DA}"/>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3BCDD7C0-644F-454A-95D9-3D210E16D8CF}"/>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AE7F4D5C-C4C4-4B50-879B-68A507525896}"/>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C3D4584C-8123-4815-A5F9-9DA4A018F9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8D43C8F8-2785-437B-8A97-21B015BC100D}"/>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3B95C545-E163-4BB0-A6F7-8C3ED54B3993}"/>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E0B351EB-CF56-4190-BC0E-EE8BE905FEB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C1D555D6-77A1-4FDB-93F4-C76DC27B3B0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6E3EA075-4869-4C26-9167-B2F6F7F6C88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66FF637E-ABE6-4B94-8458-AD6BB13D0DE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D8D43FC7-AD7F-4F45-8C82-635D01D61C95}"/>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F4450D11-4C84-4A6D-B24A-39983DD3E1A5}"/>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6641465"/>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161</TotalTime>
  <Words>532</Words>
  <Application>Microsoft Office PowerPoint</Application>
  <PresentationFormat>Panorámica</PresentationFormat>
  <Paragraphs>16</Paragraphs>
  <Slides>66</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66</vt:i4>
      </vt:variant>
    </vt:vector>
  </HeadingPairs>
  <TitlesOfParts>
    <vt:vector size="75"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2</cp:revision>
  <dcterms:created xsi:type="dcterms:W3CDTF">2020-03-24T18:51:46Z</dcterms:created>
  <dcterms:modified xsi:type="dcterms:W3CDTF">2020-12-30T13:36:33Z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