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58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343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6" r:id="rId84"/>
    <p:sldId id="337" r:id="rId85"/>
    <p:sldId id="338" r:id="rId86"/>
    <p:sldId id="339" r:id="rId87"/>
    <p:sldId id="340" r:id="rId88"/>
    <p:sldId id="341" r:id="rId89"/>
    <p:sldId id="342" r:id="rId90"/>
    <p:sldId id="344" r:id="rId9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WqYUDfvupWD2bBBxDWb+Q==" hashData="wD30nMzu3EFDjKfM55yqFgAPlZ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57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1483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14610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15577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3492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8885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8436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85432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9760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531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87300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1F8A8-EB5B-4D68-862C-F6B6102F7B97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8F8B2-45A6-486C-ACA4-3C9719D7E67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46129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773382" y="908254"/>
            <a:ext cx="864523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b="1" i="1" dirty="0" smtClean="0">
                <a:solidFill>
                  <a:schemeClr val="bg1"/>
                </a:solidFill>
              </a:rPr>
              <a:t>Panamá</a:t>
            </a:r>
          </a:p>
          <a:p>
            <a:pPr algn="ctr"/>
            <a:r>
              <a:rPr lang="es-CO" sz="2000" i="1" dirty="0" smtClean="0">
                <a:solidFill>
                  <a:schemeClr val="bg1"/>
                </a:solidFill>
              </a:rPr>
              <a:t>Es la capital de la República de Panamá, de la provincia de Panamá y cabecera del distrito homónimo.6 Es la ciudad más grande y poblada del país, en su área metropolitana incluye a varias jurisdicciones como la ciudad-distrito de San Miguelito, La Gran Chorrera y Arraiján. Está localizada a orillas del golfo de Panamá, en el océano Pacífico, al este de la desembocadura del canal de Panamá.</a:t>
            </a:r>
          </a:p>
          <a:p>
            <a:pPr algn="ctr"/>
            <a:r>
              <a:rPr lang="es-CO" sz="2000" i="1" dirty="0" smtClean="0">
                <a:solidFill>
                  <a:schemeClr val="bg1"/>
                </a:solidFill>
              </a:rPr>
              <a:t>Está comunicada mediante el puerto de Balboa, el aeropuerto Internacional de </a:t>
            </a:r>
            <a:r>
              <a:rPr lang="es-CO" sz="2000" i="1" dirty="0" err="1" smtClean="0">
                <a:solidFill>
                  <a:schemeClr val="bg1"/>
                </a:solidFill>
              </a:rPr>
              <a:t>Tocumen</a:t>
            </a:r>
            <a:r>
              <a:rPr lang="es-CO" sz="2000" i="1" dirty="0" smtClean="0">
                <a:solidFill>
                  <a:schemeClr val="bg1"/>
                </a:solidFill>
              </a:rPr>
              <a:t>, la carretera Panamericana y una carretera </a:t>
            </a:r>
            <a:r>
              <a:rPr lang="es-CO" sz="2000" i="1" dirty="0" err="1" smtClean="0">
                <a:solidFill>
                  <a:schemeClr val="bg1"/>
                </a:solidFill>
              </a:rPr>
              <a:t>transístmica</a:t>
            </a:r>
            <a:r>
              <a:rPr lang="es-CO" sz="2000" i="1" dirty="0" smtClean="0">
                <a:solidFill>
                  <a:schemeClr val="bg1"/>
                </a:solidFill>
              </a:rPr>
              <a:t> (autopista Panamá Colón), que une en 78,9 km la ciudad con la costa del mar Caribe.</a:t>
            </a:r>
          </a:p>
          <a:p>
            <a:pPr algn="ctr"/>
            <a:r>
              <a:rPr lang="es-CO" sz="2000" i="1" dirty="0" smtClean="0">
                <a:solidFill>
                  <a:schemeClr val="bg1"/>
                </a:solidFill>
              </a:rPr>
              <a:t>La ciudad es el principal centro cultural y económico del país, posee una intensa actividad financiera y un centro bancario internacional,11 ocupó la 2.ª posición en la versión 2013 de la clasificación de las Ciudades Más Competitivas de América Latina.12 El Canal de Panamá y el turismo son también notables fuentes de ingreso para la economía de la ciudad, que cuenta con un clima tropical, junto a parques naturales y otros atractivos lugares de interés. </a:t>
            </a:r>
            <a:endParaRPr lang="es-CO" sz="2000" i="1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 rot="1684127">
            <a:off x="10217234" y="554311"/>
            <a:ext cx="1744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Jeremías Candelo Valencia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7" name="ARPAS_EN_ESTEREO_-_PAJARO_CAMPA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595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88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754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3245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235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4198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148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7608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3364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0281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277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2057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938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523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50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0882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9527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2262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05035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249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0388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907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1396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8569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63211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5513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0409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1200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764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1496291"/>
            <a:ext cx="9753600" cy="285957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29156" y="4355869"/>
            <a:ext cx="4333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i="1" dirty="0" smtClean="0">
                <a:solidFill>
                  <a:schemeClr val="bg1"/>
                </a:solidFill>
              </a:rPr>
              <a:t>Vista de Punta </a:t>
            </a:r>
            <a:r>
              <a:rPr lang="es-CO" i="1" dirty="0" err="1" smtClean="0">
                <a:solidFill>
                  <a:schemeClr val="bg1"/>
                </a:solidFill>
              </a:rPr>
              <a:t>Paitilla</a:t>
            </a:r>
            <a:r>
              <a:rPr lang="es-CO" i="1" dirty="0" smtClean="0">
                <a:solidFill>
                  <a:schemeClr val="bg1"/>
                </a:solidFill>
              </a:rPr>
              <a:t> desde la Cinta Costera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6842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0370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16109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73939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11227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4989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67161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84816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83197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51898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77296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18685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3712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20560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8575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53225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7778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90773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5929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90637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16303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4533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63178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27974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22166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37978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55927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48207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03621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46778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554243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1018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41173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10353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986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57873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09715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618626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537633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89466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63067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014171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150250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04303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00308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98831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46687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88625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738509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6526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3580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047215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18719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37475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592651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522890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769642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305901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30000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229</Words>
  <Application>Microsoft Office PowerPoint</Application>
  <PresentationFormat>Personalizado</PresentationFormat>
  <Paragraphs>11</Paragraphs>
  <Slides>89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89</vt:i4>
      </vt:variant>
    </vt:vector>
  </HeadingPairs>
  <TitlesOfParts>
    <vt:vector size="9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2016-05-21T20:31:59Z</dcterms:created>
  <dcterms:modified xsi:type="dcterms:W3CDTF">2016-05-23T00:10:14Z</dcterms:modified>
</cp:coreProperties>
</file>