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60" r:id="rId7"/>
    <p:sldId id="327" r:id="rId8"/>
    <p:sldId id="259" r:id="rId9"/>
    <p:sldId id="262" r:id="rId10"/>
    <p:sldId id="261"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328" r:id="rId32"/>
    <p:sldId id="329"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A655A19-7BEE-4B41-A44F-0278E526BB2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3912443-43D1-42CA-A569-B47C9DF177D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721A032-9F0F-4475-8AA9-6798150E23E9}" type="datetime1">
              <a:rPr lang="es-ES"/>
              <a:pPr lvl="0"/>
              <a:t>18/04/2021</a:t>
            </a:fld>
            <a:endParaRPr lang="es-ES"/>
          </a:p>
        </p:txBody>
      </p:sp>
      <p:sp>
        <p:nvSpPr>
          <p:cNvPr id="4" name="Marcador de imagen de diapositiva 3">
            <a:extLst>
              <a:ext uri="{FF2B5EF4-FFF2-40B4-BE49-F238E27FC236}">
                <a16:creationId xmlns:a16="http://schemas.microsoft.com/office/drawing/2014/main" id="{D2461166-B969-46F2-8A7A-6C574528455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60EBDCE-4E8D-45C8-9842-F08C69E5DDC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6895036-7C5E-4DE8-835F-8343941CD1F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0E1D462-4E9A-420A-89A8-EAA24D03991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BCCB270-B599-49B3-9FA4-9350C0A064FF}" type="slidenum">
              <a:t>‹Nº›</a:t>
            </a:fld>
            <a:endParaRPr lang="es-ES"/>
          </a:p>
        </p:txBody>
      </p:sp>
    </p:spTree>
    <p:extLst>
      <p:ext uri="{BB962C8B-B14F-4D97-AF65-F5344CB8AC3E}">
        <p14:creationId xmlns:p14="http://schemas.microsoft.com/office/powerpoint/2010/main" val="81774181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83CCE2E-D3BC-4E1C-897E-63CBD436593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534A185-880E-416C-B801-38B42121702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47ACCFD-8666-407C-A022-212FBB1DDB6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3201CF8-5433-4111-9799-A2BCD648640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E54363F-CCEA-448B-AF68-E2F0D228A72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C4690A4-2648-4D15-9E26-2BAB61CDA4D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7178916-91A1-45E6-BF4A-134CD4A7A64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2D9567C-F75A-4FD0-BA4B-5ABD8FBA3597}"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B5C1BC-3238-450B-BD31-5B195CC1740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40131B4-4997-49C4-8215-90ED69F477A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B2121DD-1D30-4FBC-BBEB-D533EAFDE890}"/>
              </a:ext>
            </a:extLst>
          </p:cNvPr>
          <p:cNvSpPr txBox="1">
            <a:spLocks noGrp="1"/>
          </p:cNvSpPr>
          <p:nvPr>
            <p:ph type="dt" sz="half" idx="7"/>
          </p:nvPr>
        </p:nvSpPr>
        <p:spPr/>
        <p:txBody>
          <a:bodyPr/>
          <a:lstStyle>
            <a:lvl1pPr>
              <a:defRPr/>
            </a:lvl1pPr>
          </a:lstStyle>
          <a:p>
            <a:pPr lvl="0"/>
            <a:fld id="{7D776DF9-8065-4FE7-BFF3-B833754C186D}" type="datetime1">
              <a:rPr lang="es-ES"/>
              <a:pPr lvl="0"/>
              <a:t>18/04/2021</a:t>
            </a:fld>
            <a:endParaRPr lang="es-ES"/>
          </a:p>
        </p:txBody>
      </p:sp>
      <p:sp>
        <p:nvSpPr>
          <p:cNvPr id="5" name="Marcador de pie de página 4">
            <a:extLst>
              <a:ext uri="{FF2B5EF4-FFF2-40B4-BE49-F238E27FC236}">
                <a16:creationId xmlns:a16="http://schemas.microsoft.com/office/drawing/2014/main" id="{B274ED5E-2E5E-46F5-897A-43E7DC9ECB2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2743E7-149B-43B3-9A15-B36A60A147A7}"/>
              </a:ext>
            </a:extLst>
          </p:cNvPr>
          <p:cNvSpPr txBox="1">
            <a:spLocks noGrp="1"/>
          </p:cNvSpPr>
          <p:nvPr>
            <p:ph type="sldNum" sz="quarter" idx="8"/>
          </p:nvPr>
        </p:nvSpPr>
        <p:spPr/>
        <p:txBody>
          <a:bodyPr/>
          <a:lstStyle>
            <a:lvl1pPr>
              <a:defRPr/>
            </a:lvl1pPr>
          </a:lstStyle>
          <a:p>
            <a:pPr lvl="0"/>
            <a:fld id="{4B03C726-42DA-4AD9-BE66-CB291ABDFD6B}" type="slidenum">
              <a:t>‹Nº›</a:t>
            </a:fld>
            <a:endParaRPr lang="es-ES"/>
          </a:p>
        </p:txBody>
      </p:sp>
    </p:spTree>
    <p:extLst>
      <p:ext uri="{BB962C8B-B14F-4D97-AF65-F5344CB8AC3E}">
        <p14:creationId xmlns:p14="http://schemas.microsoft.com/office/powerpoint/2010/main" val="419853237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9BDA21-998C-464A-BAE1-18E581E7163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4A86EBE-C3CF-4D46-8197-80F66372E07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2743091-252C-460C-B730-7A5194D6BEAA}"/>
              </a:ext>
            </a:extLst>
          </p:cNvPr>
          <p:cNvSpPr txBox="1">
            <a:spLocks noGrp="1"/>
          </p:cNvSpPr>
          <p:nvPr>
            <p:ph type="dt" sz="half" idx="7"/>
          </p:nvPr>
        </p:nvSpPr>
        <p:spPr/>
        <p:txBody>
          <a:bodyPr/>
          <a:lstStyle>
            <a:lvl1pPr>
              <a:defRPr/>
            </a:lvl1pPr>
          </a:lstStyle>
          <a:p>
            <a:pPr lvl="0"/>
            <a:fld id="{9E08FA50-4F64-4CF1-B9AA-E0A9A5260455}" type="datetime1">
              <a:rPr lang="es-ES"/>
              <a:pPr lvl="0"/>
              <a:t>18/04/2021</a:t>
            </a:fld>
            <a:endParaRPr lang="es-ES"/>
          </a:p>
        </p:txBody>
      </p:sp>
      <p:sp>
        <p:nvSpPr>
          <p:cNvPr id="5" name="Marcador de pie de página 4">
            <a:extLst>
              <a:ext uri="{FF2B5EF4-FFF2-40B4-BE49-F238E27FC236}">
                <a16:creationId xmlns:a16="http://schemas.microsoft.com/office/drawing/2014/main" id="{9A0187CF-AE03-4173-9E6B-420C266888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776C38-E3FB-4412-942D-2BB7C235EACA}"/>
              </a:ext>
            </a:extLst>
          </p:cNvPr>
          <p:cNvSpPr txBox="1">
            <a:spLocks noGrp="1"/>
          </p:cNvSpPr>
          <p:nvPr>
            <p:ph type="sldNum" sz="quarter" idx="8"/>
          </p:nvPr>
        </p:nvSpPr>
        <p:spPr/>
        <p:txBody>
          <a:bodyPr/>
          <a:lstStyle>
            <a:lvl1pPr>
              <a:defRPr/>
            </a:lvl1pPr>
          </a:lstStyle>
          <a:p>
            <a:pPr lvl="0"/>
            <a:fld id="{21E05365-2F3A-477A-998A-AF3C6191F4BE}" type="slidenum">
              <a:t>‹Nº›</a:t>
            </a:fld>
            <a:endParaRPr lang="es-ES"/>
          </a:p>
        </p:txBody>
      </p:sp>
    </p:spTree>
    <p:extLst>
      <p:ext uri="{BB962C8B-B14F-4D97-AF65-F5344CB8AC3E}">
        <p14:creationId xmlns:p14="http://schemas.microsoft.com/office/powerpoint/2010/main" val="2756600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8C2D30-3491-4835-BA51-19A9EA22145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60A3C71-6177-461B-8112-6C6AA600A1E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A69BF5F-9EF8-4544-8869-65DCDFAB18E7}"/>
              </a:ext>
            </a:extLst>
          </p:cNvPr>
          <p:cNvSpPr txBox="1">
            <a:spLocks noGrp="1"/>
          </p:cNvSpPr>
          <p:nvPr>
            <p:ph type="dt" sz="half" idx="7"/>
          </p:nvPr>
        </p:nvSpPr>
        <p:spPr/>
        <p:txBody>
          <a:bodyPr/>
          <a:lstStyle>
            <a:lvl1pPr>
              <a:defRPr/>
            </a:lvl1pPr>
          </a:lstStyle>
          <a:p>
            <a:pPr lvl="0"/>
            <a:fld id="{CCFD191C-22B2-41AA-B830-E7EEDD664BD1}" type="datetime1">
              <a:rPr lang="es-ES"/>
              <a:pPr lvl="0"/>
              <a:t>18/04/2021</a:t>
            </a:fld>
            <a:endParaRPr lang="es-ES"/>
          </a:p>
        </p:txBody>
      </p:sp>
      <p:sp>
        <p:nvSpPr>
          <p:cNvPr id="5" name="Marcador de pie de página 4">
            <a:extLst>
              <a:ext uri="{FF2B5EF4-FFF2-40B4-BE49-F238E27FC236}">
                <a16:creationId xmlns:a16="http://schemas.microsoft.com/office/drawing/2014/main" id="{C75E69D6-2FA6-41E9-957F-900691BD414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3B5C903-9C09-4F60-A184-677624E5C184}"/>
              </a:ext>
            </a:extLst>
          </p:cNvPr>
          <p:cNvSpPr txBox="1">
            <a:spLocks noGrp="1"/>
          </p:cNvSpPr>
          <p:nvPr>
            <p:ph type="sldNum" sz="quarter" idx="8"/>
          </p:nvPr>
        </p:nvSpPr>
        <p:spPr/>
        <p:txBody>
          <a:bodyPr/>
          <a:lstStyle>
            <a:lvl1pPr>
              <a:defRPr/>
            </a:lvl1pPr>
          </a:lstStyle>
          <a:p>
            <a:pPr lvl="0"/>
            <a:fld id="{B18E1D24-9E13-4927-8370-CAE158C00864}" type="slidenum">
              <a:t>‹Nº›</a:t>
            </a:fld>
            <a:endParaRPr lang="es-ES"/>
          </a:p>
        </p:txBody>
      </p:sp>
    </p:spTree>
    <p:extLst>
      <p:ext uri="{BB962C8B-B14F-4D97-AF65-F5344CB8AC3E}">
        <p14:creationId xmlns:p14="http://schemas.microsoft.com/office/powerpoint/2010/main" val="987014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690D52-B614-4599-8B46-9E558DC7D57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8AFC3D-5F3A-4B5D-B035-5BBB2DB6FF5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35FA85C-3EFF-499F-8F23-31203A02B50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0BB2634-0F85-4708-AFD9-9EAAB77DBDF9}"/>
              </a:ext>
            </a:extLst>
          </p:cNvPr>
          <p:cNvSpPr txBox="1">
            <a:spLocks noGrp="1"/>
          </p:cNvSpPr>
          <p:nvPr>
            <p:ph type="dt" sz="half" idx="7"/>
          </p:nvPr>
        </p:nvSpPr>
        <p:spPr/>
        <p:txBody>
          <a:bodyPr/>
          <a:lstStyle>
            <a:lvl1pPr>
              <a:defRPr/>
            </a:lvl1pPr>
          </a:lstStyle>
          <a:p>
            <a:pPr lvl="0"/>
            <a:fld id="{28DF4C7B-2111-41F6-AD11-2B7E7322F2C3}" type="datetime1">
              <a:rPr lang="es-ES"/>
              <a:pPr lvl="0"/>
              <a:t>18/04/2021</a:t>
            </a:fld>
            <a:endParaRPr lang="es-ES"/>
          </a:p>
        </p:txBody>
      </p:sp>
      <p:sp>
        <p:nvSpPr>
          <p:cNvPr id="6" name="Marcador de pie de página 5">
            <a:extLst>
              <a:ext uri="{FF2B5EF4-FFF2-40B4-BE49-F238E27FC236}">
                <a16:creationId xmlns:a16="http://schemas.microsoft.com/office/drawing/2014/main" id="{87D53BF1-3779-41A6-8867-5EB0B9AE466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C386F6A-6969-4786-B5C2-0935D4FBF6DB}"/>
              </a:ext>
            </a:extLst>
          </p:cNvPr>
          <p:cNvSpPr txBox="1">
            <a:spLocks noGrp="1"/>
          </p:cNvSpPr>
          <p:nvPr>
            <p:ph type="sldNum" sz="quarter" idx="8"/>
          </p:nvPr>
        </p:nvSpPr>
        <p:spPr/>
        <p:txBody>
          <a:bodyPr/>
          <a:lstStyle>
            <a:lvl1pPr>
              <a:defRPr/>
            </a:lvl1pPr>
          </a:lstStyle>
          <a:p>
            <a:pPr lvl="0"/>
            <a:fld id="{31B4E89B-3606-4C37-AA25-54D832381C4E}" type="slidenum">
              <a:t>‹Nº›</a:t>
            </a:fld>
            <a:endParaRPr lang="es-ES"/>
          </a:p>
        </p:txBody>
      </p:sp>
    </p:spTree>
    <p:extLst>
      <p:ext uri="{BB962C8B-B14F-4D97-AF65-F5344CB8AC3E}">
        <p14:creationId xmlns:p14="http://schemas.microsoft.com/office/powerpoint/2010/main" val="2215797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8C567E-C762-4617-98AB-23E6DDB4211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8B04439-E096-4A6B-8FBA-FA097347747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EF1016C-FE13-4552-BB97-888D357F993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EF15A4D-DB0F-48BD-BE54-759A9BC457C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2111FB6-F9E8-46B6-A199-ED2BAD504D5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47DC4D9-0383-41C3-930E-777E69F43555}"/>
              </a:ext>
            </a:extLst>
          </p:cNvPr>
          <p:cNvSpPr txBox="1">
            <a:spLocks noGrp="1"/>
          </p:cNvSpPr>
          <p:nvPr>
            <p:ph type="dt" sz="half" idx="7"/>
          </p:nvPr>
        </p:nvSpPr>
        <p:spPr/>
        <p:txBody>
          <a:bodyPr/>
          <a:lstStyle>
            <a:lvl1pPr>
              <a:defRPr/>
            </a:lvl1pPr>
          </a:lstStyle>
          <a:p>
            <a:pPr lvl="0"/>
            <a:fld id="{FA3AF212-FB04-4701-99C7-5193E74A196E}" type="datetime1">
              <a:rPr lang="es-ES"/>
              <a:pPr lvl="0"/>
              <a:t>18/04/2021</a:t>
            </a:fld>
            <a:endParaRPr lang="es-ES"/>
          </a:p>
        </p:txBody>
      </p:sp>
      <p:sp>
        <p:nvSpPr>
          <p:cNvPr id="8" name="Marcador de pie de página 7">
            <a:extLst>
              <a:ext uri="{FF2B5EF4-FFF2-40B4-BE49-F238E27FC236}">
                <a16:creationId xmlns:a16="http://schemas.microsoft.com/office/drawing/2014/main" id="{8195C811-CBFA-43C3-AC05-B98DD38BD82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0AAB3B2-B6DC-42FA-B89E-448CC73376F3}"/>
              </a:ext>
            </a:extLst>
          </p:cNvPr>
          <p:cNvSpPr txBox="1">
            <a:spLocks noGrp="1"/>
          </p:cNvSpPr>
          <p:nvPr>
            <p:ph type="sldNum" sz="quarter" idx="8"/>
          </p:nvPr>
        </p:nvSpPr>
        <p:spPr/>
        <p:txBody>
          <a:bodyPr/>
          <a:lstStyle>
            <a:lvl1pPr>
              <a:defRPr/>
            </a:lvl1pPr>
          </a:lstStyle>
          <a:p>
            <a:pPr lvl="0"/>
            <a:fld id="{0811C661-4F1B-4A62-A46B-2D31DF3E3847}" type="slidenum">
              <a:t>‹Nº›</a:t>
            </a:fld>
            <a:endParaRPr lang="es-ES"/>
          </a:p>
        </p:txBody>
      </p:sp>
    </p:spTree>
    <p:extLst>
      <p:ext uri="{BB962C8B-B14F-4D97-AF65-F5344CB8AC3E}">
        <p14:creationId xmlns:p14="http://schemas.microsoft.com/office/powerpoint/2010/main" val="169437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941B0B-BA04-47E1-ACB1-327B967264F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8A87898-FAD1-4220-8BFE-FFC431C06208}"/>
              </a:ext>
            </a:extLst>
          </p:cNvPr>
          <p:cNvSpPr txBox="1">
            <a:spLocks noGrp="1"/>
          </p:cNvSpPr>
          <p:nvPr>
            <p:ph type="dt" sz="half" idx="7"/>
          </p:nvPr>
        </p:nvSpPr>
        <p:spPr/>
        <p:txBody>
          <a:bodyPr/>
          <a:lstStyle>
            <a:lvl1pPr>
              <a:defRPr/>
            </a:lvl1pPr>
          </a:lstStyle>
          <a:p>
            <a:pPr lvl="0"/>
            <a:fld id="{CE08364F-4327-4377-9E21-1B0EC40A033A}" type="datetime1">
              <a:rPr lang="es-ES"/>
              <a:pPr lvl="0"/>
              <a:t>18/04/2021</a:t>
            </a:fld>
            <a:endParaRPr lang="es-ES"/>
          </a:p>
        </p:txBody>
      </p:sp>
      <p:sp>
        <p:nvSpPr>
          <p:cNvPr id="4" name="Marcador de pie de página 3">
            <a:extLst>
              <a:ext uri="{FF2B5EF4-FFF2-40B4-BE49-F238E27FC236}">
                <a16:creationId xmlns:a16="http://schemas.microsoft.com/office/drawing/2014/main" id="{4DE36776-2BFA-4968-9B66-1EAB5269B767}"/>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A1F928A-62EA-4C32-BB9E-991F7DABF619}"/>
              </a:ext>
            </a:extLst>
          </p:cNvPr>
          <p:cNvSpPr txBox="1">
            <a:spLocks noGrp="1"/>
          </p:cNvSpPr>
          <p:nvPr>
            <p:ph type="sldNum" sz="quarter" idx="8"/>
          </p:nvPr>
        </p:nvSpPr>
        <p:spPr/>
        <p:txBody>
          <a:bodyPr/>
          <a:lstStyle>
            <a:lvl1pPr>
              <a:defRPr/>
            </a:lvl1pPr>
          </a:lstStyle>
          <a:p>
            <a:pPr lvl="0"/>
            <a:fld id="{BFA918B2-35E2-4C26-8749-CCD7B7C2C186}" type="slidenum">
              <a:t>‹Nº›</a:t>
            </a:fld>
            <a:endParaRPr lang="es-ES"/>
          </a:p>
        </p:txBody>
      </p:sp>
    </p:spTree>
    <p:extLst>
      <p:ext uri="{BB962C8B-B14F-4D97-AF65-F5344CB8AC3E}">
        <p14:creationId xmlns:p14="http://schemas.microsoft.com/office/powerpoint/2010/main" val="1933923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3B378DF-3DCC-4749-903F-B278730FAD94}"/>
              </a:ext>
            </a:extLst>
          </p:cNvPr>
          <p:cNvSpPr txBox="1">
            <a:spLocks noGrp="1"/>
          </p:cNvSpPr>
          <p:nvPr>
            <p:ph type="dt" sz="half" idx="7"/>
          </p:nvPr>
        </p:nvSpPr>
        <p:spPr/>
        <p:txBody>
          <a:bodyPr/>
          <a:lstStyle>
            <a:lvl1pPr>
              <a:defRPr/>
            </a:lvl1pPr>
          </a:lstStyle>
          <a:p>
            <a:pPr lvl="0"/>
            <a:fld id="{E1494D72-322C-487C-9815-11B4D76196AE}" type="datetime1">
              <a:rPr lang="es-ES"/>
              <a:pPr lvl="0"/>
              <a:t>18/04/2021</a:t>
            </a:fld>
            <a:endParaRPr lang="es-ES"/>
          </a:p>
        </p:txBody>
      </p:sp>
      <p:sp>
        <p:nvSpPr>
          <p:cNvPr id="3" name="Marcador de pie de página 2">
            <a:extLst>
              <a:ext uri="{FF2B5EF4-FFF2-40B4-BE49-F238E27FC236}">
                <a16:creationId xmlns:a16="http://schemas.microsoft.com/office/drawing/2014/main" id="{289B8DA8-3721-4EE3-B909-B8AB31AC457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94F05FB-0FE5-46E6-ADDC-10BAC2C34DEE}"/>
              </a:ext>
            </a:extLst>
          </p:cNvPr>
          <p:cNvSpPr txBox="1">
            <a:spLocks noGrp="1"/>
          </p:cNvSpPr>
          <p:nvPr>
            <p:ph type="sldNum" sz="quarter" idx="8"/>
          </p:nvPr>
        </p:nvSpPr>
        <p:spPr/>
        <p:txBody>
          <a:bodyPr/>
          <a:lstStyle>
            <a:lvl1pPr>
              <a:defRPr/>
            </a:lvl1pPr>
          </a:lstStyle>
          <a:p>
            <a:pPr lvl="0"/>
            <a:fld id="{5D8E01F0-D5C8-4A3A-9DF3-215D7F76A5A5}" type="slidenum">
              <a:t>‹Nº›</a:t>
            </a:fld>
            <a:endParaRPr lang="es-ES"/>
          </a:p>
        </p:txBody>
      </p:sp>
    </p:spTree>
    <p:extLst>
      <p:ext uri="{BB962C8B-B14F-4D97-AF65-F5344CB8AC3E}">
        <p14:creationId xmlns:p14="http://schemas.microsoft.com/office/powerpoint/2010/main" val="60024551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F52F3C-EDDD-436E-BA95-19472C15630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50AB43-1531-4669-A7B6-B7F109675F4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32B7284-757C-4BF3-995B-DF71B988DCD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B7FFCDD-0E5F-4AFA-B31A-E9A2A78D7FE3}"/>
              </a:ext>
            </a:extLst>
          </p:cNvPr>
          <p:cNvSpPr txBox="1">
            <a:spLocks noGrp="1"/>
          </p:cNvSpPr>
          <p:nvPr>
            <p:ph type="dt" sz="half" idx="7"/>
          </p:nvPr>
        </p:nvSpPr>
        <p:spPr/>
        <p:txBody>
          <a:bodyPr/>
          <a:lstStyle>
            <a:lvl1pPr>
              <a:defRPr/>
            </a:lvl1pPr>
          </a:lstStyle>
          <a:p>
            <a:pPr lvl="0"/>
            <a:fld id="{2090A730-C529-46E2-B585-E4677E148DD0}" type="datetime1">
              <a:rPr lang="es-ES"/>
              <a:pPr lvl="0"/>
              <a:t>18/04/2021</a:t>
            </a:fld>
            <a:endParaRPr lang="es-ES"/>
          </a:p>
        </p:txBody>
      </p:sp>
      <p:sp>
        <p:nvSpPr>
          <p:cNvPr id="6" name="Marcador de pie de página 5">
            <a:extLst>
              <a:ext uri="{FF2B5EF4-FFF2-40B4-BE49-F238E27FC236}">
                <a16:creationId xmlns:a16="http://schemas.microsoft.com/office/drawing/2014/main" id="{EE2E5E10-2B5C-4F0F-BFE7-2B02003DA07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2A4A8B2-9523-42A8-86A2-85460F6255C3}"/>
              </a:ext>
            </a:extLst>
          </p:cNvPr>
          <p:cNvSpPr txBox="1">
            <a:spLocks noGrp="1"/>
          </p:cNvSpPr>
          <p:nvPr>
            <p:ph type="sldNum" sz="quarter" idx="8"/>
          </p:nvPr>
        </p:nvSpPr>
        <p:spPr/>
        <p:txBody>
          <a:bodyPr/>
          <a:lstStyle>
            <a:lvl1pPr>
              <a:defRPr/>
            </a:lvl1pPr>
          </a:lstStyle>
          <a:p>
            <a:pPr lvl="0"/>
            <a:fld id="{86AC7CF0-16B4-447F-8B83-0C5A834AE834}" type="slidenum">
              <a:t>‹Nº›</a:t>
            </a:fld>
            <a:endParaRPr lang="es-ES"/>
          </a:p>
        </p:txBody>
      </p:sp>
    </p:spTree>
    <p:extLst>
      <p:ext uri="{BB962C8B-B14F-4D97-AF65-F5344CB8AC3E}">
        <p14:creationId xmlns:p14="http://schemas.microsoft.com/office/powerpoint/2010/main" val="4293217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1C7F20-E3D0-42A8-B4D0-BBAA64F1305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743F6CB-AC43-4739-A613-9B05BCABD12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8AC5182-D41B-4C06-A6E4-9E8A58E327D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8E10861-0DEC-4A30-A1BC-CF807FA3747A}"/>
              </a:ext>
            </a:extLst>
          </p:cNvPr>
          <p:cNvSpPr txBox="1">
            <a:spLocks noGrp="1"/>
          </p:cNvSpPr>
          <p:nvPr>
            <p:ph type="dt" sz="half" idx="7"/>
          </p:nvPr>
        </p:nvSpPr>
        <p:spPr/>
        <p:txBody>
          <a:bodyPr/>
          <a:lstStyle>
            <a:lvl1pPr>
              <a:defRPr/>
            </a:lvl1pPr>
          </a:lstStyle>
          <a:p>
            <a:pPr lvl="0"/>
            <a:fld id="{0A3577BA-F342-44D5-B710-AE711DA05D8A}" type="datetime1">
              <a:rPr lang="es-ES"/>
              <a:pPr lvl="0"/>
              <a:t>18/04/2021</a:t>
            </a:fld>
            <a:endParaRPr lang="es-ES"/>
          </a:p>
        </p:txBody>
      </p:sp>
      <p:sp>
        <p:nvSpPr>
          <p:cNvPr id="6" name="Marcador de pie de página 5">
            <a:extLst>
              <a:ext uri="{FF2B5EF4-FFF2-40B4-BE49-F238E27FC236}">
                <a16:creationId xmlns:a16="http://schemas.microsoft.com/office/drawing/2014/main" id="{4AE06EE6-25AF-4CC6-9ED0-60E1AF84F7B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BFB6104-5606-492D-A3E3-1940379206E4}"/>
              </a:ext>
            </a:extLst>
          </p:cNvPr>
          <p:cNvSpPr txBox="1">
            <a:spLocks noGrp="1"/>
          </p:cNvSpPr>
          <p:nvPr>
            <p:ph type="sldNum" sz="quarter" idx="8"/>
          </p:nvPr>
        </p:nvSpPr>
        <p:spPr/>
        <p:txBody>
          <a:bodyPr/>
          <a:lstStyle>
            <a:lvl1pPr>
              <a:defRPr/>
            </a:lvl1pPr>
          </a:lstStyle>
          <a:p>
            <a:pPr lvl="0"/>
            <a:fld id="{7C454028-5226-4F49-A008-E2B5528B7D89}" type="slidenum">
              <a:t>‹Nº›</a:t>
            </a:fld>
            <a:endParaRPr lang="es-ES"/>
          </a:p>
        </p:txBody>
      </p:sp>
    </p:spTree>
    <p:extLst>
      <p:ext uri="{BB962C8B-B14F-4D97-AF65-F5344CB8AC3E}">
        <p14:creationId xmlns:p14="http://schemas.microsoft.com/office/powerpoint/2010/main" val="1604419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F5C489-E529-433C-BE8E-DE79014CE1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CD80987-0686-48EF-B681-6E368FF7016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A763EC1-F807-4DC2-99FF-D56B833BF0E6}"/>
              </a:ext>
            </a:extLst>
          </p:cNvPr>
          <p:cNvSpPr txBox="1">
            <a:spLocks noGrp="1"/>
          </p:cNvSpPr>
          <p:nvPr>
            <p:ph type="dt" sz="half" idx="7"/>
          </p:nvPr>
        </p:nvSpPr>
        <p:spPr/>
        <p:txBody>
          <a:bodyPr/>
          <a:lstStyle>
            <a:lvl1pPr>
              <a:defRPr/>
            </a:lvl1pPr>
          </a:lstStyle>
          <a:p>
            <a:pPr lvl="0"/>
            <a:fld id="{4B7B6D76-18EA-450D-AF49-D62AB5854BC9}" type="datetime1">
              <a:rPr lang="es-ES"/>
              <a:pPr lvl="0"/>
              <a:t>18/04/2021</a:t>
            </a:fld>
            <a:endParaRPr lang="es-ES"/>
          </a:p>
        </p:txBody>
      </p:sp>
      <p:sp>
        <p:nvSpPr>
          <p:cNvPr id="5" name="Marcador de pie de página 4">
            <a:extLst>
              <a:ext uri="{FF2B5EF4-FFF2-40B4-BE49-F238E27FC236}">
                <a16:creationId xmlns:a16="http://schemas.microsoft.com/office/drawing/2014/main" id="{47619A99-D706-46BD-B910-79E6FBC505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CD2AA37-0A19-4888-AB54-5C2BDEBCD6B3}"/>
              </a:ext>
            </a:extLst>
          </p:cNvPr>
          <p:cNvSpPr txBox="1">
            <a:spLocks noGrp="1"/>
          </p:cNvSpPr>
          <p:nvPr>
            <p:ph type="sldNum" sz="quarter" idx="8"/>
          </p:nvPr>
        </p:nvSpPr>
        <p:spPr/>
        <p:txBody>
          <a:bodyPr/>
          <a:lstStyle>
            <a:lvl1pPr>
              <a:defRPr/>
            </a:lvl1pPr>
          </a:lstStyle>
          <a:p>
            <a:pPr lvl="0"/>
            <a:fld id="{C6D540DE-4018-4ECA-B79D-679891B0F3B3}" type="slidenum">
              <a:t>‹Nº›</a:t>
            </a:fld>
            <a:endParaRPr lang="es-ES"/>
          </a:p>
        </p:txBody>
      </p:sp>
    </p:spTree>
    <p:extLst>
      <p:ext uri="{BB962C8B-B14F-4D97-AF65-F5344CB8AC3E}">
        <p14:creationId xmlns:p14="http://schemas.microsoft.com/office/powerpoint/2010/main" val="3165597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9BB0A4B-FB17-4EF6-94B9-7348F4B860D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E10CC8A-B9B1-4C1C-8261-E84DEA3B829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CF65876-12E9-40E5-9F3F-42091DD79D03}"/>
              </a:ext>
            </a:extLst>
          </p:cNvPr>
          <p:cNvSpPr txBox="1">
            <a:spLocks noGrp="1"/>
          </p:cNvSpPr>
          <p:nvPr>
            <p:ph type="dt" sz="half" idx="7"/>
          </p:nvPr>
        </p:nvSpPr>
        <p:spPr/>
        <p:txBody>
          <a:bodyPr/>
          <a:lstStyle>
            <a:lvl1pPr>
              <a:defRPr/>
            </a:lvl1pPr>
          </a:lstStyle>
          <a:p>
            <a:pPr lvl="0"/>
            <a:fld id="{0B1E789E-47A3-4DCD-8339-DFD80FF8E589}" type="datetime1">
              <a:rPr lang="es-ES"/>
              <a:pPr lvl="0"/>
              <a:t>18/04/2021</a:t>
            </a:fld>
            <a:endParaRPr lang="es-ES"/>
          </a:p>
        </p:txBody>
      </p:sp>
      <p:sp>
        <p:nvSpPr>
          <p:cNvPr id="5" name="Marcador de pie de página 4">
            <a:extLst>
              <a:ext uri="{FF2B5EF4-FFF2-40B4-BE49-F238E27FC236}">
                <a16:creationId xmlns:a16="http://schemas.microsoft.com/office/drawing/2014/main" id="{9890E6E7-2253-4848-9CCD-8D642DFB649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18E7073-B3D8-4657-89B5-548C6E1D1D96}"/>
              </a:ext>
            </a:extLst>
          </p:cNvPr>
          <p:cNvSpPr txBox="1">
            <a:spLocks noGrp="1"/>
          </p:cNvSpPr>
          <p:nvPr>
            <p:ph type="sldNum" sz="quarter" idx="8"/>
          </p:nvPr>
        </p:nvSpPr>
        <p:spPr/>
        <p:txBody>
          <a:bodyPr/>
          <a:lstStyle>
            <a:lvl1pPr>
              <a:defRPr/>
            </a:lvl1pPr>
          </a:lstStyle>
          <a:p>
            <a:pPr lvl="0"/>
            <a:fld id="{CBCF856E-C967-4AE8-9D13-2D08A348DE54}" type="slidenum">
              <a:t>‹Nº›</a:t>
            </a:fld>
            <a:endParaRPr lang="es-ES"/>
          </a:p>
        </p:txBody>
      </p:sp>
    </p:spTree>
    <p:extLst>
      <p:ext uri="{BB962C8B-B14F-4D97-AF65-F5344CB8AC3E}">
        <p14:creationId xmlns:p14="http://schemas.microsoft.com/office/powerpoint/2010/main" val="1780364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DC583E-345B-4531-B047-2BF84F94F17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6EF6161-6A93-4E7F-B31C-57D81CA4F06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704A4DE-03A4-4B4F-82FD-00C4A1EF69B8}"/>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58B7495C-787B-4CA1-A983-1F7F7A3343FB}"/>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452E4751-C42B-471C-BCE4-770E437DA2BC}"/>
              </a:ext>
            </a:extLst>
          </p:cNvPr>
          <p:cNvSpPr txBox="1">
            <a:spLocks noGrp="1"/>
          </p:cNvSpPr>
          <p:nvPr>
            <p:ph type="sldNum" sz="quarter" idx="8"/>
          </p:nvPr>
        </p:nvSpPr>
        <p:spPr/>
        <p:txBody>
          <a:bodyPr/>
          <a:lstStyle>
            <a:lvl1pPr>
              <a:defRPr sz="1400"/>
            </a:lvl1pPr>
          </a:lstStyle>
          <a:p>
            <a:pPr lvl="0"/>
            <a:fld id="{D4C5628B-B020-4D09-9EE4-9F1BD6B42505}" type="slidenum">
              <a:t>‹Nº›</a:t>
            </a:fld>
            <a:endParaRPr lang="es-ES"/>
          </a:p>
        </p:txBody>
      </p:sp>
    </p:spTree>
    <p:extLst>
      <p:ext uri="{BB962C8B-B14F-4D97-AF65-F5344CB8AC3E}">
        <p14:creationId xmlns:p14="http://schemas.microsoft.com/office/powerpoint/2010/main" val="343155725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30280F-A595-4353-88D1-2F6DE60C6E3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A213E35-CC32-43CC-8DD1-C2B1864FA51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D3C2897-CE82-49F0-BDFE-5E7CC1E0CC4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28818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332F56B-40F7-431C-A29B-CA1D90DB807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DFFF601-0A0D-42D1-8B00-7AD5EF2C9FD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BDDA5CC-1644-4C81-989B-2EF14D84877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B242C6D-743B-4F69-AC83-E08E6D2DA620}" type="datetime1">
              <a:rPr lang="es-ES"/>
              <a:pPr lvl="0"/>
              <a:t>18/04/2021</a:t>
            </a:fld>
            <a:endParaRPr lang="es-ES"/>
          </a:p>
        </p:txBody>
      </p:sp>
      <p:sp>
        <p:nvSpPr>
          <p:cNvPr id="5" name="Marcador de pie de página 4">
            <a:extLst>
              <a:ext uri="{FF2B5EF4-FFF2-40B4-BE49-F238E27FC236}">
                <a16:creationId xmlns:a16="http://schemas.microsoft.com/office/drawing/2014/main" id="{B15FD3F8-7B63-419C-9049-EF3CA4632BD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43A3990-862D-462F-80FB-A388E055CA2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FEFE6FB-D530-4074-92CB-C07DE015C29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3981B96-BA42-4C72-BF6F-96DD8CBD44A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2D184C1-ECF1-41CA-823A-9EA440F24D8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2C16593-719E-4D58-ADA1-11D6E8999E8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1F31011-2F49-4533-ABC7-05ED0AAEEFC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13DA865-9C7D-4F5A-9372-E5F54C9E9EC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0881645-A46F-409F-AEC6-F48C6098C02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1F8E21C-32C0-4079-8ABE-CCCD13533CC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8890482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093CF11-C7D3-4B46-BB85-A5F9101F293C}"/>
              </a:ext>
            </a:extLst>
          </p:cNvPr>
          <p:cNvSpPr txBox="1"/>
          <p:nvPr/>
        </p:nvSpPr>
        <p:spPr>
          <a:xfrm>
            <a:off x="71021" y="2689936"/>
            <a:ext cx="121209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CITY HALL SUBWAY STATION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NUEVA YORK · EEUU</a:t>
            </a:r>
            <a:endParaRPr lang="es-ES" sz="2800" b="0" i="0" u="none" strike="noStrike" kern="1200" cap="none" spc="0" baseline="0">
              <a:solidFill>
                <a:srgbClr val="FFFFFF"/>
              </a:solidFill>
              <a:uFillTx/>
              <a:latin typeface="Calibri"/>
            </a:endParaRPr>
          </a:p>
        </p:txBody>
      </p:sp>
      <p:pic>
        <p:nvPicPr>
          <p:cNvPr id="3" name="06 LAZY RIVER">
            <a:extLst>
              <a:ext uri="{FF2B5EF4-FFF2-40B4-BE49-F238E27FC236}">
                <a16:creationId xmlns:a16="http://schemas.microsoft.com/office/drawing/2014/main" id="{4D2E83C9-FE06-48A6-BBD1-11E3D1F3D95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3446" y="548073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7A4F65-9387-421B-9158-6CE5E1EF7637}"/>
              </a:ext>
            </a:extLst>
          </p:cNvPr>
          <p:cNvPicPr>
            <a:picLocks noChangeAspect="1"/>
          </p:cNvPicPr>
          <p:nvPr/>
        </p:nvPicPr>
        <p:blipFill>
          <a:blip r:embed="rId3"/>
          <a:stretch>
            <a:fillRect/>
          </a:stretch>
        </p:blipFill>
        <p:spPr>
          <a:xfrm>
            <a:off x="56226" y="0"/>
            <a:ext cx="12135779"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CD32A2D-32C9-4E30-BFE2-506167DAE2F0}"/>
              </a:ext>
            </a:extLst>
          </p:cNvPr>
          <p:cNvSpPr txBox="1"/>
          <p:nvPr/>
        </p:nvSpPr>
        <p:spPr>
          <a:xfrm>
            <a:off x="719093" y="1775536"/>
            <a:ext cx="6409678"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City Hall también conocida como City Hall Loop,​ fue la terminal septentrional de la primera línea del Metro de Nueva York, construida por la INTERBOROUGH RAPID TRANSIT COMPANY (IRT), llamada "Manhattan Main Line", y ahora forma parte de la línea de la Avenida Lexington. fue diseñada para ser una pieza central del nuevo Metro. La estación, diseñada por el valenciano Rafael Guastavino,​ es inusualmente elegante en estilo arquitectónico y es única en el resto de las estaciones de la División IRT. La plataforma y el entrepiso tienen azulejos guastavinos,​ iluminación natural, cristales coloridos y candelabros. El servicio a pasajeros dejó de funcionar en 1945, convirtiéndose en una estación fantasma, aunque actualmente la estación funciona como lugar de giros de los trenes del servicio 6. La estación se encuentra localizada en el Centro Cívico de Manhattan entre Park Row y City Hall. Además el 17 de septiembre de 2004, la estación fue agregada al Registro Nacional de Lugares Históricos.</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C026C97B-4258-4D48-A1E1-214D84894401}"/>
              </a:ext>
            </a:extLst>
          </p:cNvPr>
          <p:cNvPicPr>
            <a:picLocks noChangeAspect="1"/>
          </p:cNvPicPr>
          <p:nvPr/>
        </p:nvPicPr>
        <p:blipFill>
          <a:blip r:embed="rId2"/>
          <a:stretch>
            <a:fillRect/>
          </a:stretch>
        </p:blipFill>
        <p:spPr>
          <a:xfrm>
            <a:off x="7679734" y="382008"/>
            <a:ext cx="4076696" cy="5362571"/>
          </a:xfrm>
          <a:prstGeom prst="rect">
            <a:avLst/>
          </a:prstGeom>
          <a:noFill/>
          <a:ln w="57150" cap="flat">
            <a:solidFill>
              <a:srgbClr val="C00000"/>
            </a:solidFill>
            <a:prstDash val="solid"/>
            <a:round/>
          </a:ln>
        </p:spPr>
      </p:pic>
      <p:sp>
        <p:nvSpPr>
          <p:cNvPr id="4" name="CuadroTexto 4">
            <a:extLst>
              <a:ext uri="{FF2B5EF4-FFF2-40B4-BE49-F238E27FC236}">
                <a16:creationId xmlns:a16="http://schemas.microsoft.com/office/drawing/2014/main" id="{CF7E2A5D-C45D-4B22-B963-FB3B5B574263}"/>
              </a:ext>
            </a:extLst>
          </p:cNvPr>
          <p:cNvSpPr txBox="1"/>
          <p:nvPr/>
        </p:nvSpPr>
        <p:spPr>
          <a:xfrm>
            <a:off x="7679734" y="5913260"/>
            <a:ext cx="407669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Rafael Guastavino Moreno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F59353-8F8A-4828-884A-EB113D41D680}"/>
              </a:ext>
            </a:extLst>
          </p:cNvPr>
          <p:cNvPicPr>
            <a:picLocks noChangeAspect="1"/>
          </p:cNvPicPr>
          <p:nvPr/>
        </p:nvPicPr>
        <p:blipFill>
          <a:blip r:embed="rId2"/>
          <a:stretch>
            <a:fillRect/>
          </a:stretch>
        </p:blipFill>
        <p:spPr>
          <a:xfrm>
            <a:off x="0" y="0"/>
            <a:ext cx="12191996" cy="687676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EF0C287-6BD2-4435-86FD-AC223FD3105B}"/>
              </a:ext>
            </a:extLst>
          </p:cNvPr>
          <p:cNvSpPr txBox="1"/>
          <p:nvPr/>
        </p:nvSpPr>
        <p:spPr>
          <a:xfrm>
            <a:off x="1207364" y="1811051"/>
            <a:ext cx="9587886"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Construida a partir del año 1900 con andenes en curva y una decoración elegante que incluye candelabros de hierro, tragaluces de cristal, y una cuidada selección de colores y azulejos, la estación inaugurada en 1904 fue una enorme noticia dentro del programa innovador de desarrollo del transporte público de Nueva York. Sin embargo, 50 años después, queda obsoleta por su forma curva poco práctica y su plataforma imposible de ampliar. La estación de suntuosa arquitectura, nunca pudo tener un uso en relación a la importancia de su diseño. Quedó inutilizada a fines de 1945, luego de unas reformas en el sistema de circulación que la dejaron fuera del esquema de transporte. Desde entonces, entra en lo que se conoce como una estación fantasma, por décadas dejada en abandono y como una rareza poco conocida. La estación City Hall se puede recorrer como parte de la oferta turística del Museo de Tránsito de Nueva York a través de visitas guiadas. Los rieles se mantienen en perfecto estado, y se siguen utilizando para que los servicios de metro puedan dar un giro, como parte de una maniobra que no está abierta al público. Sin embargo, la que alguna vez fue elegida entre las estaciones de metro más bellas del mundo, es desde hace décadas una estación fantasma.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2DF94E-55F5-4F9A-A045-1A6F6970372F}"/>
              </a:ext>
            </a:extLst>
          </p:cNvPr>
          <p:cNvPicPr>
            <a:picLocks noChangeAspect="1"/>
          </p:cNvPicPr>
          <p:nvPr/>
        </p:nvPicPr>
        <p:blipFill>
          <a:blip r:embed="rId3"/>
          <a:stretch>
            <a:fillRect/>
          </a:stretch>
        </p:blipFill>
        <p:spPr>
          <a:xfrm>
            <a:off x="0" y="0"/>
            <a:ext cx="1211802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89EE52-227C-480D-80C5-53415AA9DA41}"/>
              </a:ext>
            </a:extLst>
          </p:cNvPr>
          <p:cNvPicPr>
            <a:picLocks noChangeAspect="1"/>
          </p:cNvPicPr>
          <p:nvPr/>
        </p:nvPicPr>
        <p:blipFill>
          <a:blip r:embed="rId2"/>
          <a:stretch>
            <a:fillRect/>
          </a:stretch>
        </p:blipFill>
        <p:spPr>
          <a:xfrm>
            <a:off x="0" y="0"/>
            <a:ext cx="12191996" cy="684876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7716DC-A976-4834-984D-F84ED6244428}"/>
              </a:ext>
            </a:extLst>
          </p:cNvPr>
          <p:cNvPicPr>
            <a:picLocks noChangeAspect="1"/>
          </p:cNvPicPr>
          <p:nvPr/>
        </p:nvPicPr>
        <p:blipFill>
          <a:blip r:embed="rId2"/>
          <a:stretch>
            <a:fillRect/>
          </a:stretch>
        </p:blipFill>
        <p:spPr>
          <a:xfrm>
            <a:off x="0" y="0"/>
            <a:ext cx="12082506" cy="683465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3A930E-0995-442A-98C8-385CA0BFF38B}"/>
              </a:ext>
            </a:extLst>
          </p:cNvPr>
          <p:cNvPicPr>
            <a:picLocks noChangeAspect="1"/>
          </p:cNvPicPr>
          <p:nvPr/>
        </p:nvPicPr>
        <p:blipFill>
          <a:blip r:embed="rId2"/>
          <a:stretch>
            <a:fillRect/>
          </a:stretch>
        </p:blipFill>
        <p:spPr>
          <a:xfrm>
            <a:off x="0" y="0"/>
            <a:ext cx="12191996" cy="686702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6D1F5C-21D7-42ED-89C9-3A798E9C7E0C}"/>
              </a:ext>
            </a:extLst>
          </p:cNvPr>
          <p:cNvPicPr>
            <a:picLocks noChangeAspect="1"/>
          </p:cNvPicPr>
          <p:nvPr/>
        </p:nvPicPr>
        <p:blipFill>
          <a:blip r:embed="rId2"/>
          <a:stretch>
            <a:fillRect/>
          </a:stretch>
        </p:blipFill>
        <p:spPr>
          <a:xfrm>
            <a:off x="0" y="0"/>
            <a:ext cx="12191996" cy="719824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71BD2F-FF78-4C65-A6BE-6AFBC0A45457}"/>
              </a:ext>
            </a:extLst>
          </p:cNvPr>
          <p:cNvPicPr>
            <a:picLocks noChangeAspect="1"/>
          </p:cNvPicPr>
          <p:nvPr/>
        </p:nvPicPr>
        <p:blipFill>
          <a:blip r:embed="rId2"/>
          <a:stretch>
            <a:fillRect/>
          </a:stretch>
        </p:blipFill>
        <p:spPr>
          <a:xfrm>
            <a:off x="0" y="0"/>
            <a:ext cx="12191996" cy="681419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0559BA-EB83-472C-9807-EF67624FEE70}"/>
              </a:ext>
            </a:extLst>
          </p:cNvPr>
          <p:cNvPicPr>
            <a:picLocks noChangeAspect="1"/>
          </p:cNvPicPr>
          <p:nvPr/>
        </p:nvPicPr>
        <p:blipFill>
          <a:blip r:embed="rId2"/>
          <a:stretch>
            <a:fillRect/>
          </a:stretch>
        </p:blipFill>
        <p:spPr>
          <a:xfrm>
            <a:off x="0" y="0"/>
            <a:ext cx="12191996" cy="683300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D6D9AA4E-29C0-4F19-A215-25C70A8ED183}"/>
              </a:ext>
            </a:extLst>
          </p:cNvPr>
          <p:cNvPicPr>
            <a:picLocks noChangeAspect="1"/>
          </p:cNvPicPr>
          <p:nvPr/>
        </p:nvPicPr>
        <p:blipFill>
          <a:blip r:embed="rId2"/>
          <a:stretch>
            <a:fillRect/>
          </a:stretch>
        </p:blipFill>
        <p:spPr>
          <a:xfrm>
            <a:off x="0" y="0"/>
            <a:ext cx="12191996" cy="685098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2316AD-F017-427D-AD85-B328F4727602}"/>
              </a:ext>
            </a:extLst>
          </p:cNvPr>
          <p:cNvPicPr>
            <a:picLocks noChangeAspect="1"/>
          </p:cNvPicPr>
          <p:nvPr/>
        </p:nvPicPr>
        <p:blipFill>
          <a:blip r:embed="rId2"/>
          <a:stretch>
            <a:fillRect/>
          </a:stretch>
        </p:blipFill>
        <p:spPr>
          <a:xfrm>
            <a:off x="0" y="0"/>
            <a:ext cx="12191996" cy="679177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CC916C-2BA4-497F-8FD3-ED0D86DDEAB0}"/>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C00ED16-E945-4818-9EB0-E834910580C8}"/>
              </a:ext>
            </a:extLst>
          </p:cNvPr>
          <p:cNvPicPr>
            <a:picLocks noChangeAspect="1"/>
          </p:cNvPicPr>
          <p:nvPr/>
        </p:nvPicPr>
        <p:blipFill>
          <a:blip r:embed="rId2"/>
          <a:stretch>
            <a:fillRect/>
          </a:stretch>
        </p:blipFill>
        <p:spPr>
          <a:xfrm>
            <a:off x="0" y="0"/>
            <a:ext cx="12191996" cy="695165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C8F80A-E56C-4433-B276-C744551F952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C2584B-9D91-4599-B3B8-280469932A3C}"/>
              </a:ext>
            </a:extLst>
          </p:cNvPr>
          <p:cNvPicPr>
            <a:picLocks noChangeAspect="1"/>
          </p:cNvPicPr>
          <p:nvPr/>
        </p:nvPicPr>
        <p:blipFill>
          <a:blip r:embed="rId2"/>
          <a:stretch>
            <a:fillRect/>
          </a:stretch>
        </p:blipFill>
        <p:spPr>
          <a:xfrm>
            <a:off x="0" y="0"/>
            <a:ext cx="1220041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1ECB5B-8AE8-47C1-BC28-C1456B2AFEBA}"/>
              </a:ext>
            </a:extLst>
          </p:cNvPr>
          <p:cNvPicPr>
            <a:picLocks noChangeAspect="1"/>
          </p:cNvPicPr>
          <p:nvPr/>
        </p:nvPicPr>
        <p:blipFill>
          <a:blip r:embed="rId2"/>
          <a:stretch>
            <a:fillRect/>
          </a:stretch>
        </p:blipFill>
        <p:spPr>
          <a:xfrm>
            <a:off x="0" y="72457"/>
            <a:ext cx="12191996" cy="681039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5452AE-6790-4271-BC5E-50CAA6ACC797}"/>
              </a:ext>
            </a:extLst>
          </p:cNvPr>
          <p:cNvPicPr>
            <a:picLocks noChangeAspect="1"/>
          </p:cNvPicPr>
          <p:nvPr/>
        </p:nvPicPr>
        <p:blipFill>
          <a:blip r:embed="rId2"/>
          <a:stretch>
            <a:fillRect/>
          </a:stretch>
        </p:blipFill>
        <p:spPr>
          <a:xfrm>
            <a:off x="0" y="0"/>
            <a:ext cx="12191996" cy="685364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F3C2D0-0527-4B90-B72B-E2F79D325692}"/>
              </a:ext>
            </a:extLst>
          </p:cNvPr>
          <p:cNvPicPr>
            <a:picLocks noChangeAspect="1"/>
          </p:cNvPicPr>
          <p:nvPr/>
        </p:nvPicPr>
        <p:blipFill>
          <a:blip r:embed="rId2"/>
          <a:stretch>
            <a:fillRect/>
          </a:stretch>
        </p:blipFill>
        <p:spPr>
          <a:xfrm>
            <a:off x="0" y="0"/>
            <a:ext cx="12191996" cy="684659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EA2CF1-0ACC-4F12-AD60-7D50A2625A9E}"/>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0E2B46-EBC8-4809-A711-A3462443A85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6750BF-2379-4825-958F-663B668BAEE5}"/>
              </a:ext>
            </a:extLst>
          </p:cNvPr>
          <p:cNvPicPr>
            <a:picLocks noChangeAspect="1"/>
          </p:cNvPicPr>
          <p:nvPr/>
        </p:nvPicPr>
        <p:blipFill>
          <a:blip r:embed="rId2"/>
          <a:stretch>
            <a:fillRect/>
          </a:stretch>
        </p:blipFill>
        <p:spPr>
          <a:xfrm>
            <a:off x="501584" y="-133164"/>
            <a:ext cx="11166204" cy="743948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E175C8-C2C0-4E7F-93D2-B774024471EF}"/>
              </a:ext>
            </a:extLst>
          </p:cNvPr>
          <p:cNvPicPr>
            <a:picLocks noChangeAspect="1"/>
          </p:cNvPicPr>
          <p:nvPr/>
        </p:nvPicPr>
        <p:blipFill>
          <a:blip r:embed="rId2"/>
          <a:stretch>
            <a:fillRect/>
          </a:stretch>
        </p:blipFill>
        <p:spPr>
          <a:xfrm>
            <a:off x="901086" y="0"/>
            <a:ext cx="10302535" cy="6864062"/>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0D6991-9BD5-4302-884A-2D4E88DFF5AE}"/>
              </a:ext>
            </a:extLst>
          </p:cNvPr>
          <p:cNvPicPr>
            <a:picLocks noChangeAspect="1"/>
          </p:cNvPicPr>
          <p:nvPr/>
        </p:nvPicPr>
        <p:blipFill>
          <a:blip r:embed="rId2"/>
          <a:stretch>
            <a:fillRect/>
          </a:stretch>
        </p:blipFill>
        <p:spPr>
          <a:xfrm>
            <a:off x="0" y="0"/>
            <a:ext cx="12191996" cy="6862562"/>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05352A-F6B1-4214-8D19-688A52010B4C}"/>
              </a:ext>
            </a:extLst>
          </p:cNvPr>
          <p:cNvPicPr>
            <a:picLocks noChangeAspect="1"/>
          </p:cNvPicPr>
          <p:nvPr/>
        </p:nvPicPr>
        <p:blipFill>
          <a:blip r:embed="rId2"/>
          <a:stretch>
            <a:fillRect/>
          </a:stretch>
        </p:blipFill>
        <p:spPr>
          <a:xfrm>
            <a:off x="1411550" y="0"/>
            <a:ext cx="9268285" cy="694602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D2A707-0198-46E7-A57A-EB524EC472D8}"/>
              </a:ext>
            </a:extLst>
          </p:cNvPr>
          <p:cNvPicPr>
            <a:picLocks noChangeAspect="1"/>
          </p:cNvPicPr>
          <p:nvPr/>
        </p:nvPicPr>
        <p:blipFill>
          <a:blip r:embed="rId2"/>
          <a:stretch>
            <a:fillRect/>
          </a:stretch>
        </p:blipFill>
        <p:spPr>
          <a:xfrm>
            <a:off x="1624614" y="291272"/>
            <a:ext cx="9046342" cy="6304175"/>
          </a:xfrm>
          <a:prstGeom prst="rect">
            <a:avLst/>
          </a:prstGeom>
          <a:noFill/>
          <a:ln w="57150" cap="flat">
            <a:solidFill>
              <a:srgbClr val="C00000"/>
            </a:solidFill>
            <a:prstDash val="solid"/>
            <a:rou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E8AFBF5-B1EE-4935-8885-0EC131BAA6C6}"/>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02087123-0707-4C0C-A744-CE3B10EAC1D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0D0CAE1-944F-4224-B948-058AA94D924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FEA90AB-24E2-40AF-A9CD-8B1A9D84D42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8DEC27A-9629-46C7-B5A6-89B8F7B6C10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4537604-86D9-41A3-AB4A-43A5905222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81827CC-6B19-4323-88C1-8514BC20B0A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A0C9CD9-89BC-412C-91AF-8D803DD4279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7AE1DC1-1EB2-41DE-860C-92A00CEF03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BCBABBF-43B5-4CF9-92B3-23135AF61A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457B7ED-2AC8-4C86-B3E6-3E36614DBB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D6ABA2B-2AA8-4C65-B4C0-AC14BFEBF06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DC8812A-CF35-4A88-ADAF-F7D3A380689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41C91E9-A714-4A66-910A-424CA43D2C4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56511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465</Words>
  <Application>Microsoft Office PowerPoint</Application>
  <PresentationFormat>Panorámica</PresentationFormat>
  <Paragraphs>13</Paragraphs>
  <Slides>30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2021-04-18T09:46:10Z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