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7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8" r:id="rId4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XJz7oNsmKk5n2fU2o6NtQ==" hashData="aXg3yHbF0Nn6vE56o/hQTp3ne6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75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-120" y="-34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5857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33790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102310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804148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008440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196134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90842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0176372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15938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56157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450554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A4B1BA-EEB7-4C80-B9C5-58BC94C6CA67}" type="datetimeFigureOut">
              <a:rPr lang="es-CO" smtClean="0"/>
              <a:pPr/>
              <a:t>27/07/2016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7DFE7B-3A66-4F2E-9ADB-1D64AC6A462D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750147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41890"/>
            <a:ext cx="12192000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 rot="20603438">
            <a:off x="3408821" y="2890391"/>
            <a:ext cx="616020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200" dirty="0" smtClean="0">
                <a:solidFill>
                  <a:srgbClr val="FF0000"/>
                </a:solidFill>
                <a:latin typeface="Castellar" panose="020A0402060406010301" pitchFamily="18" charset="0"/>
              </a:rPr>
              <a:t>CITAS, FRASES CÉLEBRES, PROVERBIOS, Y REFRANES  </a:t>
            </a:r>
            <a:endParaRPr lang="es-CO" sz="3200" dirty="0">
              <a:solidFill>
                <a:srgbClr val="FF0000"/>
              </a:solidFill>
              <a:latin typeface="Castellar" panose="020A0402060406010301" pitchFamily="18" charset="0"/>
            </a:endParaRPr>
          </a:p>
        </p:txBody>
      </p:sp>
      <p:pic>
        <p:nvPicPr>
          <p:cNvPr id="4" name="Aquellos_Ojos_Verdes-Ronda_Rom_nticos_de_Cuba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 rot="20449091">
            <a:off x="6213840" y="3930827"/>
            <a:ext cx="176573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>
                <a:solidFill>
                  <a:srgbClr val="FF0000"/>
                </a:solidFill>
                <a:latin typeface="Castellar" panose="020A0402060406010301" pitchFamily="18" charset="0"/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rgbClr val="FF0000"/>
                </a:solidFill>
                <a:latin typeface="Castellar" panose="020A0402060406010301" pitchFamily="18" charset="0"/>
              </a:rPr>
              <a:t>Para mis </a:t>
            </a:r>
            <a:r>
              <a:rPr lang="es-CO" sz="1000" b="1" i="1" dirty="0" err="1" smtClean="0">
                <a:solidFill>
                  <a:srgbClr val="FF0000"/>
                </a:solidFill>
                <a:latin typeface="Castellar" panose="020A0402060406010301" pitchFamily="18" charset="0"/>
              </a:rPr>
              <a:t>pps</a:t>
            </a:r>
            <a:r>
              <a:rPr lang="es-CO" sz="1000" b="1" i="1" dirty="0" smtClean="0">
                <a:solidFill>
                  <a:srgbClr val="FF0000"/>
                </a:solidFill>
                <a:latin typeface="Castellar" panose="020A0402060406010301" pitchFamily="18" charset="0"/>
              </a:rPr>
              <a:t> </a:t>
            </a:r>
          </a:p>
          <a:p>
            <a:pPr algn="ctr"/>
            <a:r>
              <a:rPr lang="es-CO" sz="1000" b="1" i="1" dirty="0" smtClean="0">
                <a:solidFill>
                  <a:srgbClr val="FF0000"/>
                </a:solidFill>
                <a:latin typeface="Castellar" panose="020A0402060406010301" pitchFamily="18" charset="0"/>
              </a:rPr>
              <a:t>Música: Aquellos Ojos Negros-</a:t>
            </a:r>
          </a:p>
          <a:p>
            <a:pPr algn="ctr"/>
            <a:r>
              <a:rPr lang="es-CO" sz="1000" b="1" i="1" dirty="0" smtClean="0">
                <a:solidFill>
                  <a:srgbClr val="FF0000"/>
                </a:solidFill>
                <a:latin typeface="Castellar" panose="020A0402060406010301" pitchFamily="18" charset="0"/>
              </a:rPr>
              <a:t>Románticos de Cuba</a:t>
            </a:r>
            <a:endParaRPr lang="es-CO" sz="1000" b="1" i="1" dirty="0">
              <a:solidFill>
                <a:srgbClr val="FF0000"/>
              </a:solidFill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70988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40413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8694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477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4183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32761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355997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091889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967912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76754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534847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968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3923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356196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20247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6719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286754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0836532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96276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638935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993478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76631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980139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14052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38528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92603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356549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547321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75499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7667334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630437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7406582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0174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08566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314865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14555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550811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920667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2574911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6975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968860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904767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4205258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376418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981820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2905612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39</Words>
  <Application>Microsoft Office PowerPoint</Application>
  <PresentationFormat>Personalizado</PresentationFormat>
  <Paragraphs>7</Paragraphs>
  <Slides>46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9</cp:revision>
  <dcterms:created xsi:type="dcterms:W3CDTF">2016-07-15T23:26:53Z</dcterms:created>
  <dcterms:modified xsi:type="dcterms:W3CDTF">2016-07-26T22:14:43Z</dcterms:modified>
</cp:coreProperties>
</file>