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94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s/slide102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s/slide9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slides/slide97.xml" ContentType="application/vnd.openxmlformats-officedocument.presentationml.slide+xml"/>
  <Override PartName="/ppt/slides/slide10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s/slide95.xml" ContentType="application/vnd.openxmlformats-officedocument.presentationml.slide+xml"/>
  <Override PartName="/ppt/slides/slide103.xml" ContentType="application/vnd.openxmlformats-officedocument.presentationml.slide+xml"/>
  <Override PartName="/ppt/slides/slide10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slides/slide93.xml" ContentType="application/vnd.openxmlformats-officedocument.presentationml.slide+xml"/>
  <Override PartName="/ppt/slides/slide101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s/slide9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9.xml" ContentType="application/vnd.openxmlformats-officedocument.presentationml.slide+xml"/>
  <Override PartName="/ppt/slides/slide98.xml" ContentType="application/vnd.openxmlformats-officedocument.presentationml.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ppt/slides/slide96.xml" ContentType="application/vnd.openxmlformats-officedocument.presentationml.slide+xml"/>
  <Override PartName="/ppt/slides/slide106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s/slide104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s/slide92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Override PartName="/ppt/slides/slide100.xml" ContentType="application/vnd.openxmlformats-officedocument.presentationml.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372" r:id="rId4"/>
    <p:sldId id="257" r:id="rId5"/>
    <p:sldId id="258" r:id="rId6"/>
    <p:sldId id="259" r:id="rId7"/>
    <p:sldId id="261" r:id="rId8"/>
    <p:sldId id="262" r:id="rId9"/>
    <p:sldId id="263" r:id="rId10"/>
    <p:sldId id="264" r:id="rId11"/>
    <p:sldId id="260" r:id="rId12"/>
    <p:sldId id="267" r:id="rId13"/>
    <p:sldId id="268" r:id="rId14"/>
    <p:sldId id="270" r:id="rId15"/>
    <p:sldId id="272" r:id="rId16"/>
    <p:sldId id="273" r:id="rId17"/>
    <p:sldId id="274" r:id="rId18"/>
    <p:sldId id="275" r:id="rId19"/>
    <p:sldId id="279" r:id="rId20"/>
    <p:sldId id="281" r:id="rId21"/>
    <p:sldId id="282" r:id="rId22"/>
    <p:sldId id="364" r:id="rId23"/>
    <p:sldId id="365" r:id="rId24"/>
    <p:sldId id="366" r:id="rId25"/>
    <p:sldId id="368" r:id="rId26"/>
    <p:sldId id="371" r:id="rId27"/>
    <p:sldId id="369" r:id="rId28"/>
    <p:sldId id="370" r:id="rId29"/>
    <p:sldId id="367" r:id="rId30"/>
    <p:sldId id="276" r:id="rId31"/>
    <p:sldId id="278" r:id="rId32"/>
    <p:sldId id="280" r:id="rId33"/>
    <p:sldId id="283" r:id="rId34"/>
    <p:sldId id="284" r:id="rId35"/>
    <p:sldId id="285" r:id="rId36"/>
    <p:sldId id="277" r:id="rId37"/>
    <p:sldId id="286" r:id="rId38"/>
    <p:sldId id="298" r:id="rId39"/>
    <p:sldId id="299" r:id="rId40"/>
    <p:sldId id="300" r:id="rId41"/>
    <p:sldId id="301" r:id="rId42"/>
    <p:sldId id="302" r:id="rId43"/>
    <p:sldId id="303" r:id="rId44"/>
    <p:sldId id="304" r:id="rId45"/>
    <p:sldId id="305" r:id="rId46"/>
    <p:sldId id="306" r:id="rId47"/>
    <p:sldId id="307" r:id="rId48"/>
    <p:sldId id="308" r:id="rId49"/>
    <p:sldId id="309" r:id="rId50"/>
    <p:sldId id="310" r:id="rId51"/>
    <p:sldId id="311" r:id="rId52"/>
    <p:sldId id="312" r:id="rId53"/>
    <p:sldId id="313" r:id="rId54"/>
    <p:sldId id="314" r:id="rId55"/>
    <p:sldId id="315" r:id="rId56"/>
    <p:sldId id="316" r:id="rId57"/>
    <p:sldId id="317" r:id="rId58"/>
    <p:sldId id="318" r:id="rId59"/>
    <p:sldId id="319" r:id="rId60"/>
    <p:sldId id="320" r:id="rId61"/>
    <p:sldId id="321" r:id="rId62"/>
    <p:sldId id="322" r:id="rId63"/>
    <p:sldId id="323" r:id="rId64"/>
    <p:sldId id="324" r:id="rId65"/>
    <p:sldId id="325" r:id="rId66"/>
    <p:sldId id="326" r:id="rId67"/>
    <p:sldId id="327" r:id="rId68"/>
    <p:sldId id="271" r:id="rId69"/>
    <p:sldId id="328" r:id="rId70"/>
    <p:sldId id="329" r:id="rId71"/>
    <p:sldId id="330" r:id="rId72"/>
    <p:sldId id="331" r:id="rId73"/>
    <p:sldId id="269" r:id="rId74"/>
    <p:sldId id="332" r:id="rId75"/>
    <p:sldId id="333" r:id="rId76"/>
    <p:sldId id="334" r:id="rId77"/>
    <p:sldId id="335" r:id="rId78"/>
    <p:sldId id="336" r:id="rId79"/>
    <p:sldId id="337" r:id="rId80"/>
    <p:sldId id="338" r:id="rId81"/>
    <p:sldId id="266" r:id="rId82"/>
    <p:sldId id="339" r:id="rId83"/>
    <p:sldId id="340" r:id="rId84"/>
    <p:sldId id="265" r:id="rId85"/>
    <p:sldId id="341" r:id="rId86"/>
    <p:sldId id="342" r:id="rId87"/>
    <p:sldId id="343" r:id="rId88"/>
    <p:sldId id="344" r:id="rId89"/>
    <p:sldId id="345" r:id="rId90"/>
    <p:sldId id="346" r:id="rId91"/>
    <p:sldId id="347" r:id="rId92"/>
    <p:sldId id="348" r:id="rId93"/>
    <p:sldId id="349" r:id="rId94"/>
    <p:sldId id="350" r:id="rId95"/>
    <p:sldId id="351" r:id="rId96"/>
    <p:sldId id="352" r:id="rId97"/>
    <p:sldId id="353" r:id="rId98"/>
    <p:sldId id="354" r:id="rId99"/>
    <p:sldId id="355" r:id="rId100"/>
    <p:sldId id="356" r:id="rId101"/>
    <p:sldId id="357" r:id="rId102"/>
    <p:sldId id="358" r:id="rId103"/>
    <p:sldId id="359" r:id="rId104"/>
    <p:sldId id="360" r:id="rId105"/>
    <p:sldId id="361" r:id="rId106"/>
    <p:sldId id="362" r:id="rId107"/>
    <p:sldId id="363" r:id="rId108"/>
    <p:sldId id="373" r:id="rId109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3fjYSEzgzfxlSk/cHkYFMw==" hashData="iAGZMpYniDzdwWzJdk/SLMsIby8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436" autoAdjust="0"/>
    <p:restoredTop sz="94660"/>
  </p:normalViewPr>
  <p:slideViewPr>
    <p:cSldViewPr snapToGrid="0">
      <p:cViewPr varScale="1">
        <p:scale>
          <a:sx n="38" d="100"/>
          <a:sy n="38" d="100"/>
        </p:scale>
        <p:origin x="-120" y="-169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84" Type="http://schemas.openxmlformats.org/officeDocument/2006/relationships/slide" Target="slides/slide82.xml"/><Relationship Id="rId89" Type="http://schemas.openxmlformats.org/officeDocument/2006/relationships/slide" Target="slides/slide87.xml"/><Relationship Id="rId1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07" Type="http://schemas.openxmlformats.org/officeDocument/2006/relationships/slide" Target="slides/slide105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slide" Target="slides/slide85.xml"/><Relationship Id="rId102" Type="http://schemas.openxmlformats.org/officeDocument/2006/relationships/slide" Target="slides/slide100.xml"/><Relationship Id="rId110" Type="http://schemas.openxmlformats.org/officeDocument/2006/relationships/presProps" Target="presProp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90" Type="http://schemas.openxmlformats.org/officeDocument/2006/relationships/slide" Target="slides/slide88.xml"/><Relationship Id="rId95" Type="http://schemas.openxmlformats.org/officeDocument/2006/relationships/slide" Target="slides/slide93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100" Type="http://schemas.openxmlformats.org/officeDocument/2006/relationships/slide" Target="slides/slide98.xml"/><Relationship Id="rId105" Type="http://schemas.openxmlformats.org/officeDocument/2006/relationships/slide" Target="slides/slide103.xml"/><Relationship Id="rId113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93" Type="http://schemas.openxmlformats.org/officeDocument/2006/relationships/slide" Target="slides/slide91.xml"/><Relationship Id="rId98" Type="http://schemas.openxmlformats.org/officeDocument/2006/relationships/slide" Target="slides/slide9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103" Type="http://schemas.openxmlformats.org/officeDocument/2006/relationships/slide" Target="slides/slide101.xml"/><Relationship Id="rId108" Type="http://schemas.openxmlformats.org/officeDocument/2006/relationships/slide" Target="slides/slide106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91" Type="http://schemas.openxmlformats.org/officeDocument/2006/relationships/slide" Target="slides/slide89.xml"/><Relationship Id="rId96" Type="http://schemas.openxmlformats.org/officeDocument/2006/relationships/slide" Target="slides/slide94.xml"/><Relationship Id="rId11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6" Type="http://schemas.openxmlformats.org/officeDocument/2006/relationships/slide" Target="slides/slide104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94" Type="http://schemas.openxmlformats.org/officeDocument/2006/relationships/slide" Target="slides/slide92.xml"/><Relationship Id="rId99" Type="http://schemas.openxmlformats.org/officeDocument/2006/relationships/slide" Target="slides/slide97.xml"/><Relationship Id="rId101" Type="http://schemas.openxmlformats.org/officeDocument/2006/relationships/slide" Target="slides/slide9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109" Type="http://schemas.openxmlformats.org/officeDocument/2006/relationships/slide" Target="slides/slide10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97" Type="http://schemas.openxmlformats.org/officeDocument/2006/relationships/slide" Target="slides/slide95.xml"/><Relationship Id="rId104" Type="http://schemas.openxmlformats.org/officeDocument/2006/relationships/slide" Target="slides/slide102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slide" Target="slides/slide9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3106D-0FA4-4855-8524-F71696356787}" type="datetimeFigureOut">
              <a:rPr lang="es-CO" smtClean="0"/>
              <a:pPr/>
              <a:t>8/05/2016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CC7EF9-F5C4-4EDB-8643-A35AF3B5C05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2082016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3106D-0FA4-4855-8524-F71696356787}" type="datetimeFigureOut">
              <a:rPr lang="es-CO" smtClean="0"/>
              <a:pPr/>
              <a:t>8/05/2016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CC7EF9-F5C4-4EDB-8643-A35AF3B5C05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2931208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3106D-0FA4-4855-8524-F71696356787}" type="datetimeFigureOut">
              <a:rPr lang="es-CO" smtClean="0"/>
              <a:pPr/>
              <a:t>8/05/2016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CC7EF9-F5C4-4EDB-8643-A35AF3B5C05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4091786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3106D-0FA4-4855-8524-F71696356787}" type="datetimeFigureOut">
              <a:rPr lang="es-CO" smtClean="0"/>
              <a:pPr/>
              <a:t>8/05/2016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CC7EF9-F5C4-4EDB-8643-A35AF3B5C05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9605137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3106D-0FA4-4855-8524-F71696356787}" type="datetimeFigureOut">
              <a:rPr lang="es-CO" smtClean="0"/>
              <a:pPr/>
              <a:t>8/05/2016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CC7EF9-F5C4-4EDB-8643-A35AF3B5C05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3607032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3106D-0FA4-4855-8524-F71696356787}" type="datetimeFigureOut">
              <a:rPr lang="es-CO" smtClean="0"/>
              <a:pPr/>
              <a:t>8/05/2016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CC7EF9-F5C4-4EDB-8643-A35AF3B5C05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1388918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3106D-0FA4-4855-8524-F71696356787}" type="datetimeFigureOut">
              <a:rPr lang="es-CO" smtClean="0"/>
              <a:pPr/>
              <a:t>8/05/2016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CC7EF9-F5C4-4EDB-8643-A35AF3B5C05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6005850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3106D-0FA4-4855-8524-F71696356787}" type="datetimeFigureOut">
              <a:rPr lang="es-CO" smtClean="0"/>
              <a:pPr/>
              <a:t>8/05/2016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CC7EF9-F5C4-4EDB-8643-A35AF3B5C05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0791532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3106D-0FA4-4855-8524-F71696356787}" type="datetimeFigureOut">
              <a:rPr lang="es-CO" smtClean="0"/>
              <a:pPr/>
              <a:t>8/05/2016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CC7EF9-F5C4-4EDB-8643-A35AF3B5C05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3146366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3106D-0FA4-4855-8524-F71696356787}" type="datetimeFigureOut">
              <a:rPr lang="es-CO" smtClean="0"/>
              <a:pPr/>
              <a:t>8/05/2016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CC7EF9-F5C4-4EDB-8643-A35AF3B5C05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0075586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3106D-0FA4-4855-8524-F71696356787}" type="datetimeFigureOut">
              <a:rPr lang="es-CO" smtClean="0"/>
              <a:pPr/>
              <a:t>8/05/2016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CC7EF9-F5C4-4EDB-8643-A35AF3B5C05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0191854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C3106D-0FA4-4855-8524-F71696356787}" type="datetimeFigureOut">
              <a:rPr lang="es-CO" smtClean="0"/>
              <a:pPr/>
              <a:t>8/05/2016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CC7EF9-F5C4-4EDB-8643-A35AF3B5C05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778356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7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7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7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7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7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7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7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7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7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7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7.xml"/></Relationships>
</file>

<file path=ppt/slides/_rels/slide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7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7.xml"/></Relationships>
</file>

<file path=ppt/slides/_rels/slide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7.xml"/></Relationships>
</file>

<file path=ppt/slides/_rels/slide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7.xml"/></Relationships>
</file>

<file path=ppt/slides/_rels/slide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7.xml"/></Relationships>
</file>

<file path=ppt/slides/_rels/slide1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7.xml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7.xml"/></Relationships>
</file>

<file path=ppt/slides/_rels/slide10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0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1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1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10.png"/><Relationship Id="rId10" Type="http://schemas.openxmlformats.org/officeDocument/2006/relationships/image" Target="../media/image11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  <p:pic>
        <p:nvPicPr>
          <p:cNvPr id="5" name="SHOW_DE_TANGO_INSTRUMENTAL_-_BANDONEON_Y_GUITARRA-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015513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0" y="0"/>
            <a:ext cx="12192000" cy="284813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4" name="Rectángulo 3"/>
          <p:cNvSpPr/>
          <p:nvPr/>
        </p:nvSpPr>
        <p:spPr>
          <a:xfrm>
            <a:off x="-529" y="6573484"/>
            <a:ext cx="12192000" cy="284813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5" name="CuadroTexto 4"/>
          <p:cNvSpPr txBox="1"/>
          <p:nvPr/>
        </p:nvSpPr>
        <p:spPr>
          <a:xfrm>
            <a:off x="1354871" y="516249"/>
            <a:ext cx="9481199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2400" b="1" dirty="0" smtClean="0"/>
              <a:t>CHUBUT-ARGENTINA</a:t>
            </a:r>
          </a:p>
          <a:p>
            <a:pPr algn="ctr"/>
            <a:r>
              <a:rPr lang="es-CO" sz="2000" dirty="0" smtClean="0"/>
              <a:t>Ubicada </a:t>
            </a:r>
            <a:r>
              <a:rPr lang="es-CO" sz="2000" dirty="0"/>
              <a:t>en la Patagonia, </a:t>
            </a:r>
            <a:r>
              <a:rPr lang="es-CO" sz="2000" dirty="0" smtClean="0"/>
              <a:t>es </a:t>
            </a:r>
            <a:r>
              <a:rPr lang="es-CO" sz="2000" dirty="0"/>
              <a:t>la tercera provincia en superficie del sector continental, sólo superada por Buenos Aires y Santa Cruz. La actividad económica más importante es la explotación de hidrocarburos fósiles no renovables (petróleo y gas butano). La agricultura se desarrolla sólo en zonas de oasis y el turismo, principalmente el de aventura, genera seguidores año a </a:t>
            </a:r>
            <a:r>
              <a:rPr lang="es-CO" sz="2000" dirty="0" smtClean="0"/>
              <a:t>año. La </a:t>
            </a:r>
            <a:r>
              <a:rPr lang="es-CO" sz="2000" dirty="0"/>
              <a:t>Provincia del Chubut, ubicada en el corazón de la Patagonia Argentina, presenta los más diversos paisajes naturales, desde la costa a la cordillera sus playas, mesetas y montañas son el escenario de actividades y deportes de </a:t>
            </a:r>
            <a:r>
              <a:rPr lang="es-CO" sz="2000" dirty="0" smtClean="0"/>
              <a:t>aventura.</a:t>
            </a:r>
          </a:p>
          <a:p>
            <a:pPr algn="ctr"/>
            <a:r>
              <a:rPr lang="es-CO" sz="2000" dirty="0"/>
              <a:t>Chubut tiene doce Áreas Naturales Protegidas y tres Parques Nacionales. Es el hábitat de diferentes especies de aves y animales terrestres y marinos que se protegen desde hace décadas como la Ballena Franca Austral, toninas y delfines, Pingüinos de Magallanes, orcas, lobos y elefantes marinos</a:t>
            </a:r>
            <a:r>
              <a:rPr lang="es-CO" sz="2000" dirty="0" smtClean="0"/>
              <a:t>. Sus </a:t>
            </a:r>
            <a:r>
              <a:rPr lang="es-CO" sz="2000" dirty="0"/>
              <a:t>pueblos originarios, tehuelches y mapuches, mantuvieron una pacífica relación con las diversas culturas que se asentaron en la región y dejaron su impronta cultural en los aspectos históricos, arquitectónicos, gastronómicos y artísticos, como los colonos galeses, españoles e italianos.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4838794" y="5545414"/>
            <a:ext cx="251335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100" b="1" i="1" dirty="0" smtClean="0"/>
              <a:t>Creación de:</a:t>
            </a:r>
          </a:p>
          <a:p>
            <a:pPr algn="ctr"/>
            <a:r>
              <a:rPr lang="es-CO" sz="1100" b="1" i="1" dirty="0" smtClean="0"/>
              <a:t>Jeremías Candelo Valencia</a:t>
            </a:r>
          </a:p>
          <a:p>
            <a:pPr algn="ctr"/>
            <a:r>
              <a:rPr lang="es-CO" sz="1100" b="1" i="1" dirty="0" smtClean="0"/>
              <a:t>Para: mis </a:t>
            </a:r>
            <a:r>
              <a:rPr lang="es-CO" sz="1100" b="1" i="1" dirty="0" err="1" smtClean="0"/>
              <a:t>pps</a:t>
            </a:r>
            <a:endParaRPr lang="es-CO" sz="1100" b="1" i="1" dirty="0" smtClean="0"/>
          </a:p>
          <a:p>
            <a:pPr algn="ctr"/>
            <a:r>
              <a:rPr lang="es-CO" sz="1100" b="1" i="1" dirty="0" smtClean="0"/>
              <a:t>Música: Show de Tango Instrumental</a:t>
            </a:r>
            <a:endParaRPr lang="es-CO" sz="1100" b="1" i="1" dirty="0"/>
          </a:p>
        </p:txBody>
      </p:sp>
    </p:spTree>
    <p:extLst>
      <p:ext uri="{BB962C8B-B14F-4D97-AF65-F5344CB8AC3E}">
        <p14:creationId xmlns:p14="http://schemas.microsoft.com/office/powerpoint/2010/main" xmlns="" val="597008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78377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7363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05777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2" y="95250"/>
            <a:ext cx="12192001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71464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7936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37103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95250"/>
            <a:ext cx="12192001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68935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09750" y="95250"/>
            <a:ext cx="85725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4019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92788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6477" y="95250"/>
            <a:ext cx="11985523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95838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1515732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8646887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03239" y="95250"/>
            <a:ext cx="12295239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2575266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6713978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5539422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5806343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09750" y="95250"/>
            <a:ext cx="85725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7168917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7539801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9850016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4626815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992953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9189846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5688927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9277079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1489639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2232" y="95250"/>
            <a:ext cx="12029768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551928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1838354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4115849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7290104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4304684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9171993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1132434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8377318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0217987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4795780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" y="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5872561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8194317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3250222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1020782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7654203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1221796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1472541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9817804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77328543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26857937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48273202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00416049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6425049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31439933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66940378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08246674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35685105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83937718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1562834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68266042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36732201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01178813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42709420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23070433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10099355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9854358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71513630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0252801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11192114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17920353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69986750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04529287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08913230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36356089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34593926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79752739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84456297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74917091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1999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82106676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66152493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57182561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75566487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3120759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77396960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95250"/>
            <a:ext cx="12005187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96936517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1999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00639404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0210702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28414038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23033734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70778482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10403880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59086066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90748354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5397205"/>
      </p:ext>
    </p:extLst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98957511"/>
      </p:ext>
    </p:extLst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02748187"/>
      </p:ext>
    </p:extLst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6336020"/>
      </p:ext>
    </p:extLst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60838726"/>
      </p:ext>
    </p:extLst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78587622"/>
      </p:ext>
    </p:extLst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50219164"/>
      </p:ext>
    </p:extLst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09750" y="95250"/>
            <a:ext cx="85725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20037233"/>
      </p:ext>
    </p:extLst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22227675"/>
      </p:ext>
    </p:extLst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92448837"/>
      </p:ext>
    </p:extLst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33703058"/>
      </p:ext>
    </p:extLst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96702927"/>
      </p:ext>
    </p:extLst>
  </p:cSld>
  <p:clrMapOvr>
    <a:masterClrMapping/>
  </p:clrMapOvr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35748663"/>
      </p:ext>
    </p:extLst>
  </p:cSld>
  <p:clrMapOvr>
    <a:masterClrMapping/>
  </p:clrMapOvr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12539765"/>
      </p:ext>
    </p:extLst>
  </p:cSld>
  <p:clrMapOvr>
    <a:masterClrMapping/>
  </p:clrMapOvr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524028"/>
      </p:ext>
    </p:extLst>
  </p:cSld>
  <p:clrMapOvr>
    <a:masterClrMapping/>
  </p:clrMapOvr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13397723"/>
      </p:ext>
    </p:extLst>
  </p:cSld>
  <p:clrMapOvr>
    <a:masterClrMapping/>
  </p:clrMapOvr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2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</TotalTime>
  <Words>241</Words>
  <Application>Microsoft Office PowerPoint</Application>
  <PresentationFormat>Personalizado</PresentationFormat>
  <Paragraphs>9</Paragraphs>
  <Slides>107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107</vt:i4>
      </vt:variant>
    </vt:vector>
  </HeadingPairs>
  <TitlesOfParts>
    <vt:vector size="10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  <vt:lpstr>Diapositiva 80</vt:lpstr>
      <vt:lpstr>Diapositiva 81</vt:lpstr>
      <vt:lpstr>Diapositiva 82</vt:lpstr>
      <vt:lpstr>Diapositiva 83</vt:lpstr>
      <vt:lpstr>Diapositiva 84</vt:lpstr>
      <vt:lpstr>Diapositiva 85</vt:lpstr>
      <vt:lpstr>Diapositiva 86</vt:lpstr>
      <vt:lpstr>Diapositiva 87</vt:lpstr>
      <vt:lpstr>Diapositiva 88</vt:lpstr>
      <vt:lpstr>Diapositiva 89</vt:lpstr>
      <vt:lpstr>Diapositiva 90</vt:lpstr>
      <vt:lpstr>Diapositiva 91</vt:lpstr>
      <vt:lpstr>Diapositiva 92</vt:lpstr>
      <vt:lpstr>Diapositiva 93</vt:lpstr>
      <vt:lpstr>Diapositiva 94</vt:lpstr>
      <vt:lpstr>Diapositiva 95</vt:lpstr>
      <vt:lpstr>Diapositiva 96</vt:lpstr>
      <vt:lpstr>Diapositiva 97</vt:lpstr>
      <vt:lpstr>Diapositiva 98</vt:lpstr>
      <vt:lpstr>Diapositiva 99</vt:lpstr>
      <vt:lpstr>Diapositiva 100</vt:lpstr>
      <vt:lpstr>Diapositiva 101</vt:lpstr>
      <vt:lpstr>Diapositiva 102</vt:lpstr>
      <vt:lpstr>Diapositiva 103</vt:lpstr>
      <vt:lpstr>Diapositiva 104</vt:lpstr>
      <vt:lpstr>Diapositiva 105</vt:lpstr>
      <vt:lpstr>Diapositiva 106</vt:lpstr>
      <vt:lpstr>Diapositiva 107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12</cp:revision>
  <dcterms:created xsi:type="dcterms:W3CDTF">2016-04-17T02:35:34Z</dcterms:created>
  <dcterms:modified xsi:type="dcterms:W3CDTF">2016-05-08T21:42:02Z</dcterms:modified>
</cp:coreProperties>
</file>