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320" r:id="rId3"/>
    <p:sldId id="321" r:id="rId4"/>
    <p:sldId id="322" r:id="rId5"/>
    <p:sldId id="329" r:id="rId6"/>
    <p:sldId id="323" r:id="rId7"/>
    <p:sldId id="332" r:id="rId8"/>
    <p:sldId id="325" r:id="rId9"/>
    <p:sldId id="333" r:id="rId10"/>
    <p:sldId id="339" r:id="rId11"/>
    <p:sldId id="330" r:id="rId12"/>
    <p:sldId id="324" r:id="rId13"/>
    <p:sldId id="331" r:id="rId14"/>
    <p:sldId id="340" r:id="rId15"/>
    <p:sldId id="327" r:id="rId16"/>
    <p:sldId id="338" r:id="rId17"/>
    <p:sldId id="328" r:id="rId18"/>
    <p:sldId id="335" r:id="rId19"/>
    <p:sldId id="334" r:id="rId20"/>
    <p:sldId id="326" r:id="rId21"/>
    <p:sldId id="336" r:id="rId22"/>
    <p:sldId id="337" r:id="rId23"/>
    <p:sldId id="341" r:id="rId24"/>
  </p:sldIdLst>
  <p:sldSz cx="9144000" cy="6858000" type="screen4x3"/>
  <p:notesSz cx="6858000" cy="9144000"/>
  <p:embeddedFontLst>
    <p:embeddedFont>
      <p:font typeface="BinnePEE" pitchFamily="2" charset="0"/>
      <p:regular r:id="rId25"/>
    </p:embeddedFont>
    <p:embeddedFont>
      <p:font typeface="Lucida Handwriting" panose="03010101010101010101" pitchFamily="66" charset="0"/>
      <p:regular r:id="rId26"/>
    </p:embeddedFont>
    <p:embeddedFont>
      <p:font typeface="Calibri" panose="020F0502020204030204" pitchFamily="34" charset="0"/>
      <p:regular r:id="rId27"/>
      <p:bold r:id="rId28"/>
      <p:italic r:id="rId29"/>
      <p:boldItalic r:id="rId30"/>
    </p:embeddedFont>
    <p:embeddedFont>
      <p:font typeface="Mongolian Baiti" panose="03000500000000000000" pitchFamily="66" charset="0"/>
      <p:regular r:id="rId31"/>
    </p:embeddedFont>
    <p:embeddedFont>
      <p:font typeface="Nuance CE" pitchFamily="2" charset="0"/>
      <p:italic r:id="rId32"/>
    </p:embeddedFont>
    <p:embeddedFont>
      <p:font typeface="Kristen ITC" panose="03050502040202030202" pitchFamily="66" charset="0"/>
      <p:regular r:id="rId33"/>
    </p:embeddedFont>
    <p:embeddedFont>
      <p:font typeface="MS Gothic" panose="020B0609070205080204" pitchFamily="49" charset="-128"/>
      <p:regular r:id="rId34"/>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lv+gMiMvOgkPOxsCOUMHg==" hashData="vy2mfh4NZmqZ42N7eSEcJLmumo8="/>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3D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56" autoAdjust="0"/>
    <p:restoredTop sz="94660"/>
  </p:normalViewPr>
  <p:slideViewPr>
    <p:cSldViewPr>
      <p:cViewPr varScale="1">
        <p:scale>
          <a:sx n="106" d="100"/>
          <a:sy n="106" d="100"/>
        </p:scale>
        <p:origin x="-750" y="-102"/>
      </p:cViewPr>
      <p:guideLst>
        <p:guide orient="horz" pos="2160"/>
        <p:guide pos="288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2.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10.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8.fntdata"/><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4.fntdata"/><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7.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20. 11. 2016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1640555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20. 11. 2016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534202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t>20. 11. 2016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174601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t>20. 11. 2016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4202412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t>20. 11. 2016</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476372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t>20. 11. 2016</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3242908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t>20. 11. 2016</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095713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t>20. 11. 2016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659852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t>20. 11. 2016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4167967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20. 11. 2016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960370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20. 11. 2016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3072198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6"/>
            <a:ext cx="7772400" cy="1470026"/>
          </a:xfrm>
          <a:prstGeom prst="rect">
            <a:avLst/>
          </a:prstGeom>
        </p:spPr>
        <p:txBody>
          <a:bodyPr lIns="91421" tIns="45711" rIns="91421" bIns="45711"/>
          <a:lstStyle/>
          <a:p>
            <a:r>
              <a:rPr lang="sk-SK" smtClean="0"/>
              <a:t>Upravte štýly predlohy textu</a:t>
            </a:r>
            <a:endParaRPr lang="sk-SK"/>
          </a:p>
        </p:txBody>
      </p:sp>
      <p:sp>
        <p:nvSpPr>
          <p:cNvPr id="3" name="Podnadpis 2"/>
          <p:cNvSpPr>
            <a:spLocks noGrp="1"/>
          </p:cNvSpPr>
          <p:nvPr>
            <p:ph type="subTitle" idx="1"/>
          </p:nvPr>
        </p:nvSpPr>
        <p:spPr>
          <a:xfrm>
            <a:off x="1371600" y="3886201"/>
            <a:ext cx="6400800" cy="1752600"/>
          </a:xfrm>
          <a:prstGeom prst="rect">
            <a:avLst/>
          </a:prstGeom>
        </p:spPr>
        <p:txBody>
          <a:bodyPr lIns="91421" tIns="45711" rIns="91421" bIns="45711"/>
          <a:lstStyle>
            <a:lvl1pPr marL="0" indent="0" algn="ctr">
              <a:buNone/>
              <a:defRPr/>
            </a:lvl1pPr>
            <a:lvl2pPr marL="457109" indent="0" algn="ctr">
              <a:buNone/>
              <a:defRPr/>
            </a:lvl2pPr>
            <a:lvl3pPr marL="914216" indent="0" algn="ctr">
              <a:buNone/>
              <a:defRPr/>
            </a:lvl3pPr>
            <a:lvl4pPr marL="1371325" indent="0" algn="ctr">
              <a:buNone/>
              <a:defRPr/>
            </a:lvl4pPr>
            <a:lvl5pPr marL="1828431" indent="0" algn="ctr">
              <a:buNone/>
              <a:defRPr/>
            </a:lvl5pPr>
            <a:lvl6pPr marL="2285540" indent="0" algn="ctr">
              <a:buNone/>
              <a:defRPr/>
            </a:lvl6pPr>
            <a:lvl7pPr marL="2742648" indent="0" algn="ctr">
              <a:buNone/>
              <a:defRPr/>
            </a:lvl7pPr>
            <a:lvl8pPr marL="3199756" indent="0" algn="ctr">
              <a:buNone/>
              <a:defRPr/>
            </a:lvl8pPr>
            <a:lvl9pPr marL="3656864"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20. 11. 2016</a:t>
            </a:fld>
            <a:endParaRPr lang="es-ES" altLang="sk-SK"/>
          </a:p>
        </p:txBody>
      </p:sp>
    </p:spTree>
    <p:extLst>
      <p:ext uri="{BB962C8B-B14F-4D97-AF65-F5344CB8AC3E}">
        <p14:creationId xmlns:p14="http://schemas.microsoft.com/office/powerpoint/2010/main" val="3314661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91421" tIns="45711" rIns="91421" bIns="45711"/>
          <a:lstStyle/>
          <a:p>
            <a:r>
              <a:rPr lang="sk-SK" smtClean="0"/>
              <a:t>Upravte štýly predlohy textu</a:t>
            </a:r>
            <a:endParaRPr lang="sk-SK"/>
          </a:p>
        </p:txBody>
      </p:sp>
      <p:sp>
        <p:nvSpPr>
          <p:cNvPr id="3" name="Zástupný symbol obsahu 2"/>
          <p:cNvSpPr>
            <a:spLocks noGrp="1"/>
          </p:cNvSpPr>
          <p:nvPr>
            <p:ph idx="1"/>
          </p:nvPr>
        </p:nvSpPr>
        <p:spPr>
          <a:xfrm>
            <a:off x="457200" y="1600201"/>
            <a:ext cx="8229600" cy="4525963"/>
          </a:xfrm>
          <a:prstGeom prst="rect">
            <a:avLst/>
          </a:prstGeom>
        </p:spPr>
        <p:txBody>
          <a:bodyPr lIns="91421" tIns="45711" rIns="91421" bIns="45711"/>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20. 11. 2016</a:t>
            </a:fld>
            <a:endParaRPr lang="es-ES" altLang="sk-SK"/>
          </a:p>
        </p:txBody>
      </p:sp>
    </p:spTree>
    <p:extLst>
      <p:ext uri="{BB962C8B-B14F-4D97-AF65-F5344CB8AC3E}">
        <p14:creationId xmlns:p14="http://schemas.microsoft.com/office/powerpoint/2010/main" val="571058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2"/>
            <a:ext cx="7772400" cy="1362075"/>
          </a:xfrm>
          <a:prstGeom prst="rect">
            <a:avLst/>
          </a:prstGeom>
        </p:spPr>
        <p:txBody>
          <a:bodyPr lIns="91421" tIns="45711" rIns="91421" bIns="45711"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5"/>
            <a:ext cx="7772400" cy="1500187"/>
          </a:xfrm>
          <a:prstGeom prst="rect">
            <a:avLst/>
          </a:prstGeom>
        </p:spPr>
        <p:txBody>
          <a:bodyPr lIns="91421" tIns="45711" rIns="91421" bIns="45711" anchor="b"/>
          <a:lstStyle>
            <a:lvl1pPr marL="0" indent="0">
              <a:buNone/>
              <a:defRPr sz="2000"/>
            </a:lvl1pPr>
            <a:lvl2pPr marL="457109" indent="0">
              <a:buNone/>
              <a:defRPr sz="1800"/>
            </a:lvl2pPr>
            <a:lvl3pPr marL="914216" indent="0">
              <a:buNone/>
              <a:defRPr sz="1700"/>
            </a:lvl3pPr>
            <a:lvl4pPr marL="1371325" indent="0">
              <a:buNone/>
              <a:defRPr sz="1400"/>
            </a:lvl4pPr>
            <a:lvl5pPr marL="1828431" indent="0">
              <a:buNone/>
              <a:defRPr sz="1400"/>
            </a:lvl5pPr>
            <a:lvl6pPr marL="2285540" indent="0">
              <a:buNone/>
              <a:defRPr sz="1400"/>
            </a:lvl6pPr>
            <a:lvl7pPr marL="2742648" indent="0">
              <a:buNone/>
              <a:defRPr sz="1400"/>
            </a:lvl7pPr>
            <a:lvl8pPr marL="3199756" indent="0">
              <a:buNone/>
              <a:defRPr sz="1400"/>
            </a:lvl8pPr>
            <a:lvl9pPr marL="3656864"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20. 11. 2016</a:t>
            </a:fld>
            <a:endParaRPr lang="es-ES" altLang="sk-SK"/>
          </a:p>
        </p:txBody>
      </p:sp>
    </p:spTree>
    <p:extLst>
      <p:ext uri="{BB962C8B-B14F-4D97-AF65-F5344CB8AC3E}">
        <p14:creationId xmlns:p14="http://schemas.microsoft.com/office/powerpoint/2010/main" val="24809900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91421" tIns="45711" rIns="91421" bIns="45711"/>
          <a:lstStyle/>
          <a:p>
            <a:r>
              <a:rPr lang="sk-SK" smtClean="0"/>
              <a:t>Upravte štýly predlohy textu</a:t>
            </a:r>
            <a:endParaRPr lang="sk-SK"/>
          </a:p>
        </p:txBody>
      </p:sp>
      <p:sp>
        <p:nvSpPr>
          <p:cNvPr id="3" name="Zástupný symbol obsahu 2"/>
          <p:cNvSpPr>
            <a:spLocks noGrp="1"/>
          </p:cNvSpPr>
          <p:nvPr>
            <p:ph sz="half" idx="1"/>
          </p:nvPr>
        </p:nvSpPr>
        <p:spPr>
          <a:xfrm>
            <a:off x="457200" y="1600201"/>
            <a:ext cx="4038600" cy="4525963"/>
          </a:xfrm>
          <a:prstGeom prst="rect">
            <a:avLst/>
          </a:prstGeom>
        </p:spPr>
        <p:txBody>
          <a:bodyPr lIns="91421" tIns="45711" rIns="91421" bIns="4571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1"/>
            <a:ext cx="4038600" cy="4525963"/>
          </a:xfrm>
          <a:prstGeom prst="rect">
            <a:avLst/>
          </a:prstGeom>
        </p:spPr>
        <p:txBody>
          <a:bodyPr lIns="91421" tIns="45711" rIns="91421" bIns="4571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20. 11. 2016</a:t>
            </a:fld>
            <a:endParaRPr lang="es-ES" altLang="sk-SK"/>
          </a:p>
        </p:txBody>
      </p:sp>
    </p:spTree>
    <p:extLst>
      <p:ext uri="{BB962C8B-B14F-4D97-AF65-F5344CB8AC3E}">
        <p14:creationId xmlns:p14="http://schemas.microsoft.com/office/powerpoint/2010/main" val="1178470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91421" tIns="45711" rIns="91421" bIns="45711"/>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4"/>
            <a:ext cx="4040188" cy="639761"/>
          </a:xfrm>
          <a:prstGeom prst="rect">
            <a:avLst/>
          </a:prstGeom>
        </p:spPr>
        <p:txBody>
          <a:bodyPr lIns="91421" tIns="45711" rIns="91421" bIns="45711" anchor="b"/>
          <a:lstStyle>
            <a:lvl1pPr marL="0" indent="0">
              <a:buNone/>
              <a:defRPr sz="2400" b="1"/>
            </a:lvl1pPr>
            <a:lvl2pPr marL="457109" indent="0">
              <a:buNone/>
              <a:defRPr sz="2000" b="1"/>
            </a:lvl2pPr>
            <a:lvl3pPr marL="914216" indent="0">
              <a:buNone/>
              <a:defRPr sz="1800" b="1"/>
            </a:lvl3pPr>
            <a:lvl4pPr marL="1371325" indent="0">
              <a:buNone/>
              <a:defRPr sz="1700" b="1"/>
            </a:lvl4pPr>
            <a:lvl5pPr marL="1828431" indent="0">
              <a:buNone/>
              <a:defRPr sz="1700" b="1"/>
            </a:lvl5pPr>
            <a:lvl6pPr marL="2285540" indent="0">
              <a:buNone/>
              <a:defRPr sz="1700" b="1"/>
            </a:lvl6pPr>
            <a:lvl7pPr marL="2742648" indent="0">
              <a:buNone/>
              <a:defRPr sz="1700" b="1"/>
            </a:lvl7pPr>
            <a:lvl8pPr marL="3199756" indent="0">
              <a:buNone/>
              <a:defRPr sz="1700" b="1"/>
            </a:lvl8pPr>
            <a:lvl9pPr marL="3656864" indent="0">
              <a:buNone/>
              <a:defRPr sz="1700" b="1"/>
            </a:lvl9pPr>
          </a:lstStyle>
          <a:p>
            <a:pPr lvl="0"/>
            <a:r>
              <a:rPr lang="sk-SK" smtClean="0"/>
              <a:t>Upravte štýl predlohy textu.</a:t>
            </a:r>
          </a:p>
        </p:txBody>
      </p:sp>
      <p:sp>
        <p:nvSpPr>
          <p:cNvPr id="4" name="Zástupný symbol obsahu 3"/>
          <p:cNvSpPr>
            <a:spLocks noGrp="1"/>
          </p:cNvSpPr>
          <p:nvPr>
            <p:ph sz="half" idx="2"/>
          </p:nvPr>
        </p:nvSpPr>
        <p:spPr>
          <a:xfrm>
            <a:off x="457200" y="2174876"/>
            <a:ext cx="4040188" cy="3951288"/>
          </a:xfrm>
          <a:prstGeom prst="rect">
            <a:avLst/>
          </a:prstGeom>
        </p:spPr>
        <p:txBody>
          <a:bodyPr lIns="91421" tIns="45711" rIns="91421" bIns="45711"/>
          <a:lstStyle>
            <a:lvl1pPr>
              <a:defRPr sz="2400"/>
            </a:lvl1pPr>
            <a:lvl2pPr>
              <a:defRPr sz="2000"/>
            </a:lvl2pPr>
            <a:lvl3pPr>
              <a:defRPr sz="1800"/>
            </a:lvl3pPr>
            <a:lvl4pPr>
              <a:defRPr sz="1700"/>
            </a:lvl4pPr>
            <a:lvl5pPr>
              <a:defRPr sz="1700"/>
            </a:lvl5pPr>
            <a:lvl6pPr>
              <a:defRPr sz="1700"/>
            </a:lvl6pPr>
            <a:lvl7pPr>
              <a:defRPr sz="1700"/>
            </a:lvl7pPr>
            <a:lvl8pPr>
              <a:defRPr sz="1700"/>
            </a:lvl8pPr>
            <a:lvl9pPr>
              <a:defRPr sz="17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4"/>
            <a:ext cx="4041775" cy="639761"/>
          </a:xfrm>
          <a:prstGeom prst="rect">
            <a:avLst/>
          </a:prstGeom>
        </p:spPr>
        <p:txBody>
          <a:bodyPr lIns="91421" tIns="45711" rIns="91421" bIns="45711" anchor="b"/>
          <a:lstStyle>
            <a:lvl1pPr marL="0" indent="0">
              <a:buNone/>
              <a:defRPr sz="2400" b="1"/>
            </a:lvl1pPr>
            <a:lvl2pPr marL="457109" indent="0">
              <a:buNone/>
              <a:defRPr sz="2000" b="1"/>
            </a:lvl2pPr>
            <a:lvl3pPr marL="914216" indent="0">
              <a:buNone/>
              <a:defRPr sz="1800" b="1"/>
            </a:lvl3pPr>
            <a:lvl4pPr marL="1371325" indent="0">
              <a:buNone/>
              <a:defRPr sz="1700" b="1"/>
            </a:lvl4pPr>
            <a:lvl5pPr marL="1828431" indent="0">
              <a:buNone/>
              <a:defRPr sz="1700" b="1"/>
            </a:lvl5pPr>
            <a:lvl6pPr marL="2285540" indent="0">
              <a:buNone/>
              <a:defRPr sz="1700" b="1"/>
            </a:lvl6pPr>
            <a:lvl7pPr marL="2742648" indent="0">
              <a:buNone/>
              <a:defRPr sz="1700" b="1"/>
            </a:lvl7pPr>
            <a:lvl8pPr marL="3199756" indent="0">
              <a:buNone/>
              <a:defRPr sz="1700" b="1"/>
            </a:lvl8pPr>
            <a:lvl9pPr marL="3656864" indent="0">
              <a:buNone/>
              <a:defRPr sz="1700" b="1"/>
            </a:lvl9pPr>
          </a:lstStyle>
          <a:p>
            <a:pPr lvl="0"/>
            <a:r>
              <a:rPr lang="sk-SK" smtClean="0"/>
              <a:t>Upravte štýl predlohy textu.</a:t>
            </a:r>
          </a:p>
        </p:txBody>
      </p:sp>
      <p:sp>
        <p:nvSpPr>
          <p:cNvPr id="6" name="Zástupný symbol obsahu 5"/>
          <p:cNvSpPr>
            <a:spLocks noGrp="1"/>
          </p:cNvSpPr>
          <p:nvPr>
            <p:ph sz="quarter" idx="4"/>
          </p:nvPr>
        </p:nvSpPr>
        <p:spPr>
          <a:xfrm>
            <a:off x="4645025" y="2174876"/>
            <a:ext cx="4041775" cy="3951288"/>
          </a:xfrm>
          <a:prstGeom prst="rect">
            <a:avLst/>
          </a:prstGeom>
        </p:spPr>
        <p:txBody>
          <a:bodyPr lIns="91421" tIns="45711" rIns="91421" bIns="45711"/>
          <a:lstStyle>
            <a:lvl1pPr>
              <a:defRPr sz="2400"/>
            </a:lvl1pPr>
            <a:lvl2pPr>
              <a:defRPr sz="2000"/>
            </a:lvl2pPr>
            <a:lvl3pPr>
              <a:defRPr sz="1800"/>
            </a:lvl3pPr>
            <a:lvl4pPr>
              <a:defRPr sz="1700"/>
            </a:lvl4pPr>
            <a:lvl5pPr>
              <a:defRPr sz="1700"/>
            </a:lvl5pPr>
            <a:lvl6pPr>
              <a:defRPr sz="1700"/>
            </a:lvl6pPr>
            <a:lvl7pPr>
              <a:defRPr sz="1700"/>
            </a:lvl7pPr>
            <a:lvl8pPr>
              <a:defRPr sz="1700"/>
            </a:lvl8pPr>
            <a:lvl9pPr>
              <a:defRPr sz="17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20. 11. 2016</a:t>
            </a:fld>
            <a:endParaRPr lang="es-ES" altLang="sk-SK"/>
          </a:p>
        </p:txBody>
      </p:sp>
    </p:spTree>
    <p:extLst>
      <p:ext uri="{BB962C8B-B14F-4D97-AF65-F5344CB8AC3E}">
        <p14:creationId xmlns:p14="http://schemas.microsoft.com/office/powerpoint/2010/main" val="10106768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91421" tIns="45711" rIns="91421" bIns="45711"/>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20. 11. 2016</a:t>
            </a:fld>
            <a:endParaRPr lang="es-ES" altLang="sk-SK"/>
          </a:p>
        </p:txBody>
      </p:sp>
    </p:spTree>
    <p:extLst>
      <p:ext uri="{BB962C8B-B14F-4D97-AF65-F5344CB8AC3E}">
        <p14:creationId xmlns:p14="http://schemas.microsoft.com/office/powerpoint/2010/main" val="3926710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20. 11. 2016</a:t>
            </a:fld>
            <a:endParaRPr lang="es-ES" altLang="sk-SK"/>
          </a:p>
        </p:txBody>
      </p:sp>
    </p:spTree>
    <p:extLst>
      <p:ext uri="{BB962C8B-B14F-4D97-AF65-F5344CB8AC3E}">
        <p14:creationId xmlns:p14="http://schemas.microsoft.com/office/powerpoint/2010/main" val="1441075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73051"/>
            <a:ext cx="3008313" cy="1162051"/>
          </a:xfrm>
          <a:prstGeom prst="rect">
            <a:avLst/>
          </a:prstGeom>
        </p:spPr>
        <p:txBody>
          <a:bodyPr lIns="91421" tIns="45711" rIns="91421" bIns="45711"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2" y="273051"/>
            <a:ext cx="5111750" cy="5853114"/>
          </a:xfrm>
          <a:prstGeom prst="rect">
            <a:avLst/>
          </a:prstGeom>
        </p:spPr>
        <p:txBody>
          <a:bodyPr lIns="91421" tIns="45711" rIns="91421" bIns="4571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2" y="1435102"/>
            <a:ext cx="3008313" cy="4691063"/>
          </a:xfrm>
          <a:prstGeom prst="rect">
            <a:avLst/>
          </a:prstGeom>
        </p:spPr>
        <p:txBody>
          <a:bodyPr lIns="91421" tIns="45711" rIns="91421" bIns="45711"/>
          <a:lstStyle>
            <a:lvl1pPr marL="0" indent="0">
              <a:buNone/>
              <a:defRPr sz="1400"/>
            </a:lvl1pPr>
            <a:lvl2pPr marL="457109" indent="0">
              <a:buNone/>
              <a:defRPr sz="1300"/>
            </a:lvl2pPr>
            <a:lvl3pPr marL="914216" indent="0">
              <a:buNone/>
              <a:defRPr sz="1000"/>
            </a:lvl3pPr>
            <a:lvl4pPr marL="1371325" indent="0">
              <a:buNone/>
              <a:defRPr sz="900"/>
            </a:lvl4pPr>
            <a:lvl5pPr marL="1828431" indent="0">
              <a:buNone/>
              <a:defRPr sz="900"/>
            </a:lvl5pPr>
            <a:lvl6pPr marL="2285540" indent="0">
              <a:buNone/>
              <a:defRPr sz="900"/>
            </a:lvl6pPr>
            <a:lvl7pPr marL="2742648" indent="0">
              <a:buNone/>
              <a:defRPr sz="900"/>
            </a:lvl7pPr>
            <a:lvl8pPr marL="3199756" indent="0">
              <a:buNone/>
              <a:defRPr sz="900"/>
            </a:lvl8pPr>
            <a:lvl9pPr marL="3656864"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20. 11. 2016</a:t>
            </a:fld>
            <a:endParaRPr lang="es-ES" altLang="sk-SK"/>
          </a:p>
        </p:txBody>
      </p:sp>
    </p:spTree>
    <p:extLst>
      <p:ext uri="{BB962C8B-B14F-4D97-AF65-F5344CB8AC3E}">
        <p14:creationId xmlns:p14="http://schemas.microsoft.com/office/powerpoint/2010/main" val="18032329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1"/>
            <a:ext cx="5486400" cy="566738"/>
          </a:xfrm>
          <a:prstGeom prst="rect">
            <a:avLst/>
          </a:prstGeom>
        </p:spPr>
        <p:txBody>
          <a:bodyPr lIns="91421" tIns="45711" rIns="91421" bIns="45711"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6"/>
            <a:ext cx="5486400" cy="4114800"/>
          </a:xfrm>
          <a:prstGeom prst="rect">
            <a:avLst/>
          </a:prstGeom>
        </p:spPr>
        <p:txBody>
          <a:bodyPr lIns="91421" tIns="45711" rIns="91421" bIns="45711"/>
          <a:lstStyle>
            <a:lvl1pPr marL="0" indent="0">
              <a:buNone/>
              <a:defRPr sz="3200"/>
            </a:lvl1pPr>
            <a:lvl2pPr marL="457109" indent="0">
              <a:buNone/>
              <a:defRPr sz="2800"/>
            </a:lvl2pPr>
            <a:lvl3pPr marL="914216" indent="0">
              <a:buNone/>
              <a:defRPr sz="2400"/>
            </a:lvl3pPr>
            <a:lvl4pPr marL="1371325" indent="0">
              <a:buNone/>
              <a:defRPr sz="2000"/>
            </a:lvl4pPr>
            <a:lvl5pPr marL="1828431" indent="0">
              <a:buNone/>
              <a:defRPr sz="2000"/>
            </a:lvl5pPr>
            <a:lvl6pPr marL="2285540" indent="0">
              <a:buNone/>
              <a:defRPr sz="2000"/>
            </a:lvl6pPr>
            <a:lvl7pPr marL="2742648" indent="0">
              <a:buNone/>
              <a:defRPr sz="2000"/>
            </a:lvl7pPr>
            <a:lvl8pPr marL="3199756" indent="0">
              <a:buNone/>
              <a:defRPr sz="2000"/>
            </a:lvl8pPr>
            <a:lvl9pPr marL="3656864"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9"/>
            <a:ext cx="5486400" cy="804862"/>
          </a:xfrm>
          <a:prstGeom prst="rect">
            <a:avLst/>
          </a:prstGeom>
        </p:spPr>
        <p:txBody>
          <a:bodyPr lIns="91421" tIns="45711" rIns="91421" bIns="45711"/>
          <a:lstStyle>
            <a:lvl1pPr marL="0" indent="0">
              <a:buNone/>
              <a:defRPr sz="1400"/>
            </a:lvl1pPr>
            <a:lvl2pPr marL="457109" indent="0">
              <a:buNone/>
              <a:defRPr sz="1300"/>
            </a:lvl2pPr>
            <a:lvl3pPr marL="914216" indent="0">
              <a:buNone/>
              <a:defRPr sz="1000"/>
            </a:lvl3pPr>
            <a:lvl4pPr marL="1371325" indent="0">
              <a:buNone/>
              <a:defRPr sz="900"/>
            </a:lvl4pPr>
            <a:lvl5pPr marL="1828431" indent="0">
              <a:buNone/>
              <a:defRPr sz="900"/>
            </a:lvl5pPr>
            <a:lvl6pPr marL="2285540" indent="0">
              <a:buNone/>
              <a:defRPr sz="900"/>
            </a:lvl6pPr>
            <a:lvl7pPr marL="2742648" indent="0">
              <a:buNone/>
              <a:defRPr sz="900"/>
            </a:lvl7pPr>
            <a:lvl8pPr marL="3199756" indent="0">
              <a:buNone/>
              <a:defRPr sz="900"/>
            </a:lvl8pPr>
            <a:lvl9pPr marL="3656864"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20. 11. 2016</a:t>
            </a:fld>
            <a:endParaRPr lang="es-ES" altLang="sk-SK"/>
          </a:p>
        </p:txBody>
      </p:sp>
    </p:spTree>
    <p:extLst>
      <p:ext uri="{BB962C8B-B14F-4D97-AF65-F5344CB8AC3E}">
        <p14:creationId xmlns:p14="http://schemas.microsoft.com/office/powerpoint/2010/main" val="23117665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91421" tIns="45711" rIns="91421" bIns="45711"/>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1"/>
            <a:ext cx="8229600" cy="4525963"/>
          </a:xfrm>
          <a:prstGeom prst="rect">
            <a:avLst/>
          </a:prstGeom>
        </p:spPr>
        <p:txBody>
          <a:bodyPr vert="eaVert" lIns="91421" tIns="45711" rIns="91421" bIns="45711"/>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20. 11. 2016</a:t>
            </a:fld>
            <a:endParaRPr lang="es-ES" altLang="sk-SK"/>
          </a:p>
        </p:txBody>
      </p:sp>
    </p:spTree>
    <p:extLst>
      <p:ext uri="{BB962C8B-B14F-4D97-AF65-F5344CB8AC3E}">
        <p14:creationId xmlns:p14="http://schemas.microsoft.com/office/powerpoint/2010/main" val="16905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1" y="274639"/>
            <a:ext cx="2057400" cy="5851525"/>
          </a:xfrm>
          <a:prstGeom prst="rect">
            <a:avLst/>
          </a:prstGeom>
        </p:spPr>
        <p:txBody>
          <a:bodyPr vert="eaVert" lIns="91421" tIns="45711" rIns="91421" bIns="45711"/>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9"/>
            <a:ext cx="6019800" cy="5851525"/>
          </a:xfrm>
          <a:prstGeom prst="rect">
            <a:avLst/>
          </a:prstGeom>
        </p:spPr>
        <p:txBody>
          <a:bodyPr vert="eaVert" lIns="91421" tIns="45711" rIns="91421" bIns="45711"/>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40156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20. 11. 2016</a:t>
            </a:fld>
            <a:endParaRPr lang="es-ES" altLang="sk-SK"/>
          </a:p>
        </p:txBody>
      </p:sp>
    </p:spTree>
    <p:extLst>
      <p:ext uri="{BB962C8B-B14F-4D97-AF65-F5344CB8AC3E}">
        <p14:creationId xmlns:p14="http://schemas.microsoft.com/office/powerpoint/2010/main" val="2548907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t>20. 11. 2016</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t>‹#›</a:t>
            </a:fld>
            <a:endParaRPr lang="sk-SK"/>
          </a:p>
        </p:txBody>
      </p:sp>
    </p:spTree>
    <p:extLst>
      <p:ext uri="{BB962C8B-B14F-4D97-AF65-F5344CB8AC3E}">
        <p14:creationId xmlns:p14="http://schemas.microsoft.com/office/powerpoint/2010/main" val="420281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6482" y="6245938"/>
            <a:ext cx="2134080" cy="475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1" tIns="45711" rIns="91421" bIns="45711" numCol="1" anchor="t" anchorCtr="0" compatLnSpc="1">
            <a:prstTxWarp prst="textNoShape">
              <a:avLst/>
            </a:prstTxWarp>
          </a:bodyPr>
          <a:lstStyle>
            <a:lvl1pPr defTabSz="829372" hangingPunct="1">
              <a:lnSpc>
                <a:spcPct val="100000"/>
              </a:lnSpc>
              <a:buClrTx/>
              <a:buSzTx/>
              <a:buFontTx/>
              <a:buNone/>
              <a:defRPr sz="1400" u="none">
                <a:solidFill>
                  <a:srgbClr val="000000"/>
                </a:solidFill>
                <a:latin typeface="Arial" charset="0"/>
                <a:ea typeface="+mn-ea"/>
                <a:cs typeface="Arial" charset="0"/>
              </a:defRPr>
            </a:lvl1pPr>
          </a:lstStyle>
          <a:p>
            <a:pPr fontAlgn="base">
              <a:spcBef>
                <a:spcPct val="0"/>
              </a:spcBef>
              <a:spcAft>
                <a:spcPct val="0"/>
              </a:spcAft>
              <a:defRPr/>
            </a:pPr>
            <a:fld id="{14735D88-9579-4667-A696-FED41C5A8FBE}" type="datetime1">
              <a:rPr lang="sk-SK" altLang="sk-SK"/>
              <a:pPr fontAlgn="base">
                <a:spcBef>
                  <a:spcPct val="0"/>
                </a:spcBef>
                <a:spcAft>
                  <a:spcPct val="0"/>
                </a:spcAft>
                <a:defRPr/>
              </a:pPr>
              <a:t>20. 11. 2016</a:t>
            </a:fld>
            <a:endParaRPr lang="es-ES" altLang="sk-SK"/>
          </a:p>
        </p:txBody>
      </p:sp>
    </p:spTree>
    <p:extLst>
      <p:ext uri="{BB962C8B-B14F-4D97-AF65-F5344CB8AC3E}">
        <p14:creationId xmlns:p14="http://schemas.microsoft.com/office/powerpoint/2010/main" val="22670365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109" algn="ctr" rtl="0" fontAlgn="base">
        <a:spcBef>
          <a:spcPct val="0"/>
        </a:spcBef>
        <a:spcAft>
          <a:spcPct val="0"/>
        </a:spcAft>
        <a:defRPr sz="4400">
          <a:solidFill>
            <a:schemeClr val="tx2"/>
          </a:solidFill>
          <a:latin typeface="Arial" charset="0"/>
          <a:cs typeface="Arial" charset="0"/>
        </a:defRPr>
      </a:lvl6pPr>
      <a:lvl7pPr marL="914216" algn="ctr" rtl="0" fontAlgn="base">
        <a:spcBef>
          <a:spcPct val="0"/>
        </a:spcBef>
        <a:spcAft>
          <a:spcPct val="0"/>
        </a:spcAft>
        <a:defRPr sz="4400">
          <a:solidFill>
            <a:schemeClr val="tx2"/>
          </a:solidFill>
          <a:latin typeface="Arial" charset="0"/>
          <a:cs typeface="Arial" charset="0"/>
        </a:defRPr>
      </a:lvl7pPr>
      <a:lvl8pPr marL="1371325" algn="ctr" rtl="0" fontAlgn="base">
        <a:spcBef>
          <a:spcPct val="0"/>
        </a:spcBef>
        <a:spcAft>
          <a:spcPct val="0"/>
        </a:spcAft>
        <a:defRPr sz="4400">
          <a:solidFill>
            <a:schemeClr val="tx2"/>
          </a:solidFill>
          <a:latin typeface="Arial" charset="0"/>
          <a:cs typeface="Arial" charset="0"/>
        </a:defRPr>
      </a:lvl8pPr>
      <a:lvl9pPr marL="1828431" algn="ctr" rtl="0" fontAlgn="base">
        <a:spcBef>
          <a:spcPct val="0"/>
        </a:spcBef>
        <a:spcAft>
          <a:spcPct val="0"/>
        </a:spcAft>
        <a:defRPr sz="4400">
          <a:solidFill>
            <a:schemeClr val="tx2"/>
          </a:solidFill>
          <a:latin typeface="Arial" charset="0"/>
          <a:cs typeface="Arial" charset="0"/>
        </a:defRPr>
      </a:lvl9pPr>
    </p:titleStyle>
    <p:bodyStyle>
      <a:lvl1pPr marL="342691" indent="-342691" algn="l" rtl="0" eaLnBrk="0" fontAlgn="base" hangingPunct="0">
        <a:spcBef>
          <a:spcPct val="20000"/>
        </a:spcBef>
        <a:spcAft>
          <a:spcPct val="0"/>
        </a:spcAft>
        <a:buChar char="•"/>
        <a:defRPr sz="3200">
          <a:solidFill>
            <a:schemeClr val="tx1"/>
          </a:solidFill>
          <a:latin typeface="+mn-lt"/>
          <a:ea typeface="+mn-ea"/>
          <a:cs typeface="+mn-cs"/>
        </a:defRPr>
      </a:lvl1pPr>
      <a:lvl2pPr marL="741539" indent="-285097" algn="l" rtl="0" eaLnBrk="0" fontAlgn="base" hangingPunct="0">
        <a:spcBef>
          <a:spcPct val="20000"/>
        </a:spcBef>
        <a:spcAft>
          <a:spcPct val="0"/>
        </a:spcAft>
        <a:buChar char="–"/>
        <a:defRPr sz="2800">
          <a:solidFill>
            <a:schemeClr val="tx1"/>
          </a:solidFill>
          <a:latin typeface="+mn-lt"/>
          <a:cs typeface="+mn-cs"/>
        </a:defRPr>
      </a:lvl2pPr>
      <a:lvl3pPr marL="1141826" indent="-227501" algn="l" rtl="0" eaLnBrk="0" fontAlgn="base" hangingPunct="0">
        <a:spcBef>
          <a:spcPct val="20000"/>
        </a:spcBef>
        <a:spcAft>
          <a:spcPct val="0"/>
        </a:spcAft>
        <a:buChar char="•"/>
        <a:defRPr sz="2400">
          <a:solidFill>
            <a:schemeClr val="tx1"/>
          </a:solidFill>
          <a:latin typeface="+mn-lt"/>
          <a:cs typeface="+mn-cs"/>
        </a:defRPr>
      </a:lvl3pPr>
      <a:lvl4pPr marL="1599708" indent="-227501" algn="l" rtl="0" eaLnBrk="0" fontAlgn="base" hangingPunct="0">
        <a:spcBef>
          <a:spcPct val="20000"/>
        </a:spcBef>
        <a:spcAft>
          <a:spcPct val="0"/>
        </a:spcAft>
        <a:buChar char="–"/>
        <a:defRPr sz="2000">
          <a:solidFill>
            <a:schemeClr val="tx1"/>
          </a:solidFill>
          <a:latin typeface="+mn-lt"/>
          <a:cs typeface="+mn-cs"/>
        </a:defRPr>
      </a:lvl4pPr>
      <a:lvl5pPr marL="2056150" indent="-227501" algn="l" rtl="0" eaLnBrk="0" fontAlgn="base" hangingPunct="0">
        <a:spcBef>
          <a:spcPct val="20000"/>
        </a:spcBef>
        <a:spcAft>
          <a:spcPct val="0"/>
        </a:spcAft>
        <a:buChar char="»"/>
        <a:defRPr sz="2000">
          <a:solidFill>
            <a:schemeClr val="tx1"/>
          </a:solidFill>
          <a:latin typeface="+mn-lt"/>
          <a:cs typeface="+mn-cs"/>
        </a:defRPr>
      </a:lvl5pPr>
      <a:lvl6pPr marL="2514094" indent="-228554" algn="l" rtl="0" fontAlgn="base">
        <a:spcBef>
          <a:spcPct val="20000"/>
        </a:spcBef>
        <a:spcAft>
          <a:spcPct val="0"/>
        </a:spcAft>
        <a:buChar char="»"/>
        <a:defRPr sz="2000">
          <a:solidFill>
            <a:schemeClr val="tx1"/>
          </a:solidFill>
          <a:latin typeface="+mn-lt"/>
          <a:cs typeface="+mn-cs"/>
        </a:defRPr>
      </a:lvl6pPr>
      <a:lvl7pPr marL="2971202" indent="-228554" algn="l" rtl="0" fontAlgn="base">
        <a:spcBef>
          <a:spcPct val="20000"/>
        </a:spcBef>
        <a:spcAft>
          <a:spcPct val="0"/>
        </a:spcAft>
        <a:buChar char="»"/>
        <a:defRPr sz="2000">
          <a:solidFill>
            <a:schemeClr val="tx1"/>
          </a:solidFill>
          <a:latin typeface="+mn-lt"/>
          <a:cs typeface="+mn-cs"/>
        </a:defRPr>
      </a:lvl7pPr>
      <a:lvl8pPr marL="3428310" indent="-228554" algn="l" rtl="0" fontAlgn="base">
        <a:spcBef>
          <a:spcPct val="20000"/>
        </a:spcBef>
        <a:spcAft>
          <a:spcPct val="0"/>
        </a:spcAft>
        <a:buChar char="»"/>
        <a:defRPr sz="2000">
          <a:solidFill>
            <a:schemeClr val="tx1"/>
          </a:solidFill>
          <a:latin typeface="+mn-lt"/>
          <a:cs typeface="+mn-cs"/>
        </a:defRPr>
      </a:lvl8pPr>
      <a:lvl9pPr marL="3885419" indent="-228554"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216" rtl="0" eaLnBrk="1" latinLnBrk="0" hangingPunct="1">
        <a:defRPr sz="1800" kern="1200">
          <a:solidFill>
            <a:schemeClr val="tx1"/>
          </a:solidFill>
          <a:latin typeface="+mn-lt"/>
          <a:ea typeface="+mn-ea"/>
          <a:cs typeface="+mn-cs"/>
        </a:defRPr>
      </a:lvl1pPr>
      <a:lvl2pPr marL="457109" algn="l" defTabSz="914216" rtl="0" eaLnBrk="1" latinLnBrk="0" hangingPunct="1">
        <a:defRPr sz="1800" kern="1200">
          <a:solidFill>
            <a:schemeClr val="tx1"/>
          </a:solidFill>
          <a:latin typeface="+mn-lt"/>
          <a:ea typeface="+mn-ea"/>
          <a:cs typeface="+mn-cs"/>
        </a:defRPr>
      </a:lvl2pPr>
      <a:lvl3pPr marL="914216" algn="l" defTabSz="914216" rtl="0" eaLnBrk="1" latinLnBrk="0" hangingPunct="1">
        <a:defRPr sz="1800" kern="1200">
          <a:solidFill>
            <a:schemeClr val="tx1"/>
          </a:solidFill>
          <a:latin typeface="+mn-lt"/>
          <a:ea typeface="+mn-ea"/>
          <a:cs typeface="+mn-cs"/>
        </a:defRPr>
      </a:lvl3pPr>
      <a:lvl4pPr marL="1371325" algn="l" defTabSz="914216" rtl="0" eaLnBrk="1" latinLnBrk="0" hangingPunct="1">
        <a:defRPr sz="1800" kern="1200">
          <a:solidFill>
            <a:schemeClr val="tx1"/>
          </a:solidFill>
          <a:latin typeface="+mn-lt"/>
          <a:ea typeface="+mn-ea"/>
          <a:cs typeface="+mn-cs"/>
        </a:defRPr>
      </a:lvl4pPr>
      <a:lvl5pPr marL="1828431" algn="l" defTabSz="914216" rtl="0" eaLnBrk="1" latinLnBrk="0" hangingPunct="1">
        <a:defRPr sz="1800" kern="1200">
          <a:solidFill>
            <a:schemeClr val="tx1"/>
          </a:solidFill>
          <a:latin typeface="+mn-lt"/>
          <a:ea typeface="+mn-ea"/>
          <a:cs typeface="+mn-cs"/>
        </a:defRPr>
      </a:lvl5pPr>
      <a:lvl6pPr marL="2285540" algn="l" defTabSz="914216" rtl="0" eaLnBrk="1" latinLnBrk="0" hangingPunct="1">
        <a:defRPr sz="1800" kern="1200">
          <a:solidFill>
            <a:schemeClr val="tx1"/>
          </a:solidFill>
          <a:latin typeface="+mn-lt"/>
          <a:ea typeface="+mn-ea"/>
          <a:cs typeface="+mn-cs"/>
        </a:defRPr>
      </a:lvl6pPr>
      <a:lvl7pPr marL="2742648" algn="l" defTabSz="914216" rtl="0" eaLnBrk="1" latinLnBrk="0" hangingPunct="1">
        <a:defRPr sz="1800" kern="1200">
          <a:solidFill>
            <a:schemeClr val="tx1"/>
          </a:solidFill>
          <a:latin typeface="+mn-lt"/>
          <a:ea typeface="+mn-ea"/>
          <a:cs typeface="+mn-cs"/>
        </a:defRPr>
      </a:lvl7pPr>
      <a:lvl8pPr marL="3199756" algn="l" defTabSz="914216" rtl="0" eaLnBrk="1" latinLnBrk="0" hangingPunct="1">
        <a:defRPr sz="1800" kern="1200">
          <a:solidFill>
            <a:schemeClr val="tx1"/>
          </a:solidFill>
          <a:latin typeface="+mn-lt"/>
          <a:ea typeface="+mn-ea"/>
          <a:cs typeface="+mn-cs"/>
        </a:defRPr>
      </a:lvl8pPr>
      <a:lvl9pPr marL="3656864" algn="l" defTabSz="91421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22.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6" name="Obrázok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0902" y="1688677"/>
            <a:ext cx="6339982" cy="4176464"/>
          </a:xfrm>
          <a:prstGeom prst="rect">
            <a:avLst/>
          </a:prstGeom>
        </p:spPr>
      </p:pic>
      <p:sp>
        <p:nvSpPr>
          <p:cNvPr id="7" name="Obdĺžnik 6"/>
          <p:cNvSpPr/>
          <p:nvPr/>
        </p:nvSpPr>
        <p:spPr>
          <a:xfrm>
            <a:off x="2885261" y="5805264"/>
            <a:ext cx="5292153" cy="646331"/>
          </a:xfrm>
          <a:prstGeom prst="rect">
            <a:avLst/>
          </a:prstGeom>
          <a:noFill/>
        </p:spPr>
        <p:txBody>
          <a:bodyPr wrap="none" lIns="91440" tIns="45720" rIns="91440" bIns="45720">
            <a:spAutoFit/>
          </a:bodyPr>
          <a:lstStyle/>
          <a:p>
            <a:pPr algn="ctr"/>
            <a:r>
              <a:rPr lang="sk-SK" sz="3600" b="1" cap="none" spc="0" smtClean="0">
                <a:ln w="24500"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Palouse  and  Canada</a:t>
            </a:r>
            <a:endParaRPr lang="sk-SK" sz="3600" b="1" cap="none" spc="0">
              <a:ln w="24500"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endParaRPr>
          </a:p>
        </p:txBody>
      </p:sp>
      <p:sp>
        <p:nvSpPr>
          <p:cNvPr id="8" name="Obdĺžnik 7"/>
          <p:cNvSpPr/>
          <p:nvPr/>
        </p:nvSpPr>
        <p:spPr>
          <a:xfrm>
            <a:off x="611560" y="332655"/>
            <a:ext cx="7110216" cy="584775"/>
          </a:xfrm>
          <a:prstGeom prst="rect">
            <a:avLst/>
          </a:prstGeom>
          <a:noFill/>
        </p:spPr>
        <p:txBody>
          <a:bodyPr wrap="none" lIns="91440" tIns="45720" rIns="91440" bIns="45720">
            <a:spAutoFit/>
          </a:bodyPr>
          <a:lstStyle/>
          <a:p>
            <a:pPr algn="ctr"/>
            <a:r>
              <a:rPr lang="sk-SK" sz="3200" b="1">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Stunning </a:t>
            </a:r>
            <a:r>
              <a:rPr lang="sk-SK" sz="3200" b="1" smtClean="0">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 Nature  </a:t>
            </a:r>
            <a:r>
              <a:rPr lang="sk-SK" sz="3200" b="1">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Photography </a:t>
            </a:r>
            <a:endParaRPr lang="sk-SK" sz="3200" b="1" cap="none" spc="0">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endParaRPr>
          </a:p>
        </p:txBody>
      </p:sp>
      <p:sp>
        <p:nvSpPr>
          <p:cNvPr id="9" name="Obdĺžnik 8"/>
          <p:cNvSpPr/>
          <p:nvPr/>
        </p:nvSpPr>
        <p:spPr>
          <a:xfrm>
            <a:off x="4267144" y="1052736"/>
            <a:ext cx="2528385" cy="400110"/>
          </a:xfrm>
          <a:prstGeom prst="rect">
            <a:avLst/>
          </a:prstGeom>
          <a:noFill/>
        </p:spPr>
        <p:txBody>
          <a:bodyPr wrap="none" lIns="91440" tIns="45720" rIns="91440" bIns="45720">
            <a:spAutoFit/>
          </a:bodyPr>
          <a:lstStyle/>
          <a:p>
            <a:pPr algn="ctr"/>
            <a:r>
              <a:rPr lang="sk-SK" sz="2000" b="1">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by </a:t>
            </a:r>
            <a:r>
              <a:rPr lang="sk-SK" sz="2000" b="1" smtClean="0">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 Chip  Phillips </a:t>
            </a:r>
            <a:endParaRPr lang="sk-SK" sz="2000" b="1" cap="none" spc="0">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endParaRPr>
          </a:p>
        </p:txBody>
      </p:sp>
      <p:sp>
        <p:nvSpPr>
          <p:cNvPr id="10" name="BlokTextu 9"/>
          <p:cNvSpPr txBox="1"/>
          <p:nvPr/>
        </p:nvSpPr>
        <p:spPr>
          <a:xfrm rot="20395169">
            <a:off x="218994" y="5929663"/>
            <a:ext cx="1656184" cy="523220"/>
          </a:xfrm>
          <a:prstGeom prst="rect">
            <a:avLst/>
          </a:prstGeom>
          <a:noFill/>
        </p:spPr>
        <p:txBody>
          <a:bodyPr wrap="square" rtlCol="0">
            <a:spAutoFit/>
          </a:bodyPr>
          <a:lstStyle/>
          <a:p>
            <a:pPr algn="ctr"/>
            <a:r>
              <a:rPr lang="sk-SK" sz="2800" smtClean="0">
                <a:ln w="12700">
                  <a:solidFill>
                    <a:schemeClr val="accent6">
                      <a:lumMod val="50000"/>
                    </a:schemeClr>
                  </a:solidFill>
                </a:ln>
                <a:latin typeface="Nuance CE" pitchFamily="2" charset="0"/>
              </a:rPr>
              <a:t>Tony 2016</a:t>
            </a:r>
            <a:endParaRPr lang="sk-SK" sz="2800">
              <a:ln w="12700">
                <a:solidFill>
                  <a:schemeClr val="accent6">
                    <a:lumMod val="50000"/>
                  </a:schemeClr>
                </a:solidFill>
              </a:ln>
              <a:latin typeface="Nuance CE" pitchFamily="2" charset="0"/>
            </a:endParaRPr>
          </a:p>
        </p:txBody>
      </p:sp>
    </p:spTree>
    <p:extLst>
      <p:ext uri="{BB962C8B-B14F-4D97-AF65-F5344CB8AC3E}">
        <p14:creationId xmlns:p14="http://schemas.microsoft.com/office/powerpoint/2010/main" val="3639991715"/>
      </p:ext>
    </p:extLst>
  </p:cSld>
  <p:clrMapOvr>
    <a:masterClrMapping/>
  </p:clrMapOvr>
  <mc:AlternateContent xmlns:mc="http://schemas.openxmlformats.org/markup-compatibility/2006" xmlns:p14="http://schemas.microsoft.com/office/powerpoint/2010/main">
    <mc:Choice Requires="p14">
      <p:transition spd="slow" p14:dur="2000" advClick="0" advTm="12000">
        <p:sndAc>
          <p:stSnd>
            <p:snd r:embed="rId2" name="Dave Koz - I'll be There .wav"/>
          </p:stSnd>
        </p:sndAc>
      </p:transition>
    </mc:Choice>
    <mc:Fallback xmlns="">
      <p:transition spd="slow" advClick="0" advTm="12000">
        <p:sndAc>
          <p:stSnd>
            <p:snd r:embed="rId6" name="Dave Koz - I'll be There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p:stCondLst>
                              <p:cond delay="2000"/>
                            </p:stCondLst>
                            <p:childTnLst>
                              <p:par>
                                <p:cTn id="11" presetID="31" presetClass="entr" presetSubtype="0" fill="hold" grpId="0" nodeType="afterEffect">
                                  <p:stCondLst>
                                    <p:cond delay="1500"/>
                                  </p:stCondLst>
                                  <p:iterate type="lt">
                                    <p:tmPct val="5000"/>
                                  </p:iterate>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childTnLst>
                          </p:cTn>
                        </p:par>
                        <p:par>
                          <p:cTn id="17" fill="hold">
                            <p:stCondLst>
                              <p:cond delay="5700"/>
                            </p:stCondLst>
                            <p:childTnLst>
                              <p:par>
                                <p:cTn id="18" presetID="31" presetClass="entr" presetSubtype="0" fill="hold" grpId="0" nodeType="afterEffect">
                                  <p:stCondLst>
                                    <p:cond delay="500"/>
                                  </p:stCondLst>
                                  <p:iterate type="lt">
                                    <p:tmPct val="5000"/>
                                  </p:iterate>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par>
                          <p:cTn id="24" fill="hold">
                            <p:stCondLst>
                              <p:cond delay="7850"/>
                            </p:stCondLst>
                            <p:childTnLst>
                              <p:par>
                                <p:cTn id="25" presetID="10" presetClass="entr" presetSubtype="0" fill="hold" grpId="0" nodeType="afterEffect">
                                  <p:stCondLst>
                                    <p:cond delay="10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
        <p:nvSpPr>
          <p:cNvPr id="10" name="BlokTextu 9"/>
          <p:cNvSpPr txBox="1"/>
          <p:nvPr/>
        </p:nvSpPr>
        <p:spPr>
          <a:xfrm rot="20395169">
            <a:off x="218994" y="5929663"/>
            <a:ext cx="1656184" cy="523220"/>
          </a:xfrm>
          <a:prstGeom prst="rect">
            <a:avLst/>
          </a:prstGeom>
          <a:noFill/>
        </p:spPr>
        <p:txBody>
          <a:bodyPr wrap="square" rtlCol="0">
            <a:spAutoFit/>
          </a:bodyPr>
          <a:lstStyle/>
          <a:p>
            <a:pPr algn="ctr"/>
            <a:r>
              <a:rPr lang="sk-SK" sz="2800" smtClean="0">
                <a:ln w="12700">
                  <a:solidFill>
                    <a:schemeClr val="accent6">
                      <a:lumMod val="50000"/>
                    </a:schemeClr>
                  </a:solidFill>
                </a:ln>
                <a:latin typeface="Nuance CE" pitchFamily="2" charset="0"/>
              </a:rPr>
              <a:t>Tony 2016</a:t>
            </a:r>
            <a:endParaRPr lang="sk-SK" sz="2800">
              <a:ln w="12700">
                <a:solidFill>
                  <a:schemeClr val="accent6">
                    <a:lumMod val="50000"/>
                  </a:schemeClr>
                </a:solidFill>
              </a:ln>
              <a:latin typeface="Nuance CE" pitchFamily="2" charset="0"/>
            </a:endParaRPr>
          </a:p>
        </p:txBody>
      </p:sp>
      <p:sp>
        <p:nvSpPr>
          <p:cNvPr id="12" name="BlokTextu 11"/>
          <p:cNvSpPr txBox="1"/>
          <p:nvPr/>
        </p:nvSpPr>
        <p:spPr>
          <a:xfrm>
            <a:off x="720000" y="417886"/>
            <a:ext cx="7848600" cy="646331"/>
          </a:xfrm>
          <a:prstGeom prst="rect">
            <a:avLst/>
          </a:prstGeom>
          <a:solidFill>
            <a:schemeClr val="accent6">
              <a:lumMod val="20000"/>
              <a:lumOff val="80000"/>
              <a:alpha val="40000"/>
            </a:schemeClr>
          </a:solidFill>
          <a:ln>
            <a:solidFill>
              <a:schemeClr val="bg1"/>
            </a:solidFill>
          </a:ln>
          <a:effectLst/>
        </p:spPr>
        <p:txBody>
          <a:bodyPr>
            <a:spAutoFit/>
          </a:bodyPr>
          <a:lstStyle/>
          <a:p>
            <a:pPr lvl="0" algn="just" fontAlgn="base">
              <a:spcBef>
                <a:spcPct val="0"/>
              </a:spcBef>
              <a:spcAft>
                <a:spcPct val="0"/>
              </a:spcAft>
              <a:defRPr/>
            </a:pPr>
            <a:r>
              <a:rPr lang="sk-SK" sz="3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sk-SK" sz="36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sk-SK" sz="3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sk-SK" sz="3600" i="1" u="sng"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Palouse </a:t>
            </a:r>
            <a:endParaRPr kumimoji="0" lang="sk-SK" sz="3600" i="1" u="sng" strike="noStrike" kern="0" normalizeH="0" baseline="0" noProof="0">
              <a:ln w="10160">
                <a:noFill/>
                <a:prstDash val="solid"/>
              </a:ln>
              <a:solidFill>
                <a:schemeClr val="accent6">
                  <a:lumMod val="50000"/>
                </a:schemeClr>
              </a:solidFill>
              <a:effectLst>
                <a:outerShdw blurRad="38100" dist="32000" dir="5400000" algn="tl">
                  <a:srgbClr val="000000">
                    <a:alpha val="30000"/>
                  </a:srgbClr>
                </a:outerShdw>
              </a:effectLst>
              <a:uLnTx/>
              <a:uFillTx/>
              <a:latin typeface="Mongolian Baiti" panose="03000500000000000000" pitchFamily="66" charset="0"/>
              <a:cs typeface="Mongolian Baiti" panose="03000500000000000000" pitchFamily="66" charset="0"/>
            </a:endParaRPr>
          </a:p>
        </p:txBody>
      </p:sp>
      <p:sp>
        <p:nvSpPr>
          <p:cNvPr id="13" name="BlokTextu 12"/>
          <p:cNvSpPr txBox="1"/>
          <p:nvPr/>
        </p:nvSpPr>
        <p:spPr>
          <a:xfrm>
            <a:off x="720000" y="1268760"/>
            <a:ext cx="7848600" cy="3046988"/>
          </a:xfrm>
          <a:prstGeom prst="rect">
            <a:avLst/>
          </a:prstGeom>
          <a:solidFill>
            <a:schemeClr val="accent6">
              <a:lumMod val="20000"/>
              <a:lumOff val="80000"/>
              <a:alpha val="40000"/>
            </a:schemeClr>
          </a:solidFill>
          <a:ln>
            <a:solidFill>
              <a:schemeClr val="bg1"/>
            </a:solidFill>
          </a:ln>
          <a:effectLst/>
        </p:spPr>
        <p:txBody>
          <a:bodyPr>
            <a:spAutoFit/>
          </a:bodyPr>
          <a:lstStyle/>
          <a:p>
            <a:pPr lvl="0" algn="just" fontAlgn="base">
              <a:spcBef>
                <a:spcPct val="0"/>
              </a:spcBef>
              <a:spcAft>
                <a:spcPct val="0"/>
              </a:spcAft>
              <a:defRPr/>
            </a:pPr>
            <a:r>
              <a:rPr lang="sk-SK" sz="24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Th</a:t>
            </a:r>
            <a:r>
              <a:rPr lang="en-US" sz="24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e </a:t>
            </a:r>
            <a:r>
              <a:rPr lang="en-US" sz="24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Palouse is a region of the northwestern United States, encompassing parts of southeastern Washington, north central Idaho and, by some definitions, parts of northeast Oregon. It is a major agricultural area, primarily producing wheat and legumes. Situated about 160 miles (260 km) north of the Oregon Trail, the region experienced rapid growth in the late 19th century and was once Washington's most populous region, surpassing even the Puget Sound area.</a:t>
            </a:r>
            <a:endParaRPr kumimoji="0" lang="sk-SK" sz="2400" i="1" u="none" strike="noStrike" kern="0" normalizeH="0" baseline="0" noProof="0">
              <a:ln w="10160">
                <a:noFill/>
                <a:prstDash val="solid"/>
              </a:ln>
              <a:solidFill>
                <a:schemeClr val="accent6">
                  <a:lumMod val="50000"/>
                </a:schemeClr>
              </a:solidFill>
              <a:effectLst>
                <a:outerShdw blurRad="38100" dist="32000" dir="5400000" algn="tl">
                  <a:srgbClr val="000000">
                    <a:alpha val="30000"/>
                  </a:srgbClr>
                </a:outerShdw>
              </a:effectLst>
              <a:uLnTx/>
              <a:uFillTx/>
              <a:latin typeface="Mongolian Baiti" panose="03000500000000000000" pitchFamily="66" charset="0"/>
              <a:cs typeface="Mongolian Baiti" panose="03000500000000000000" pitchFamily="66" charset="0"/>
            </a:endParaRPr>
          </a:p>
        </p:txBody>
      </p:sp>
      <p:sp>
        <p:nvSpPr>
          <p:cNvPr id="14" name="BlokTextu 13"/>
          <p:cNvSpPr txBox="1"/>
          <p:nvPr/>
        </p:nvSpPr>
        <p:spPr>
          <a:xfrm>
            <a:off x="2915816" y="4873105"/>
            <a:ext cx="4104456" cy="1569660"/>
          </a:xfrm>
          <a:prstGeom prst="rect">
            <a:avLst/>
          </a:prstGeom>
          <a:solidFill>
            <a:schemeClr val="accent6">
              <a:lumMod val="20000"/>
              <a:lumOff val="8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en-US"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Music</a:t>
            </a:r>
            <a:r>
              <a:rPr lang="en-US"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sk-SK" sz="16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Dave Koz</a:t>
            </a:r>
            <a:endPar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a:p>
            <a:pPr lvl="0" algn="just" fontAlgn="base">
              <a:spcBef>
                <a:spcPct val="0"/>
              </a:spcBef>
              <a:spcAft>
                <a:spcPct val="0"/>
              </a:spcAft>
              <a:defRPr/>
            </a:pPr>
            <a:r>
              <a:rPr lang="en-US"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Photos</a:t>
            </a:r>
            <a:r>
              <a:rPr lang="en-US"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 </a:t>
            </a:r>
            <a:r>
              <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en-US" sz="16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Ch</a:t>
            </a:r>
            <a:r>
              <a:rPr lang="sk-SK" sz="16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ip  Phillips</a:t>
            </a:r>
            <a:endPar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a:p>
            <a:pPr lvl="0" algn="just" fontAlgn="base">
              <a:spcBef>
                <a:spcPct val="0"/>
              </a:spcBef>
              <a:spcAft>
                <a:spcPct val="0"/>
              </a:spcAft>
              <a:defRPr/>
            </a:pPr>
            <a:r>
              <a:rPr lang="en-US" sz="1600" i="1" u="sng" kern="0" smtClea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Arranged </a:t>
            </a:r>
            <a:r>
              <a:rPr lang="en-US"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by </a:t>
            </a:r>
            <a:r>
              <a:rPr lang="en-US"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a:t>
            </a:r>
            <a:r>
              <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sk-SK" sz="16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Tony</a:t>
            </a:r>
            <a:endPar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a:p>
            <a:pPr lvl="0" algn="just" fontAlgn="base">
              <a:spcBef>
                <a:spcPct val="0"/>
              </a:spcBef>
              <a:spcAft>
                <a:spcPct val="0"/>
              </a:spcAft>
              <a:defRPr/>
            </a:pPr>
            <a:r>
              <a:rPr lang="en-US"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Year</a:t>
            </a:r>
            <a:r>
              <a:rPr lang="en-US"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en-US" sz="16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201</a:t>
            </a:r>
            <a:r>
              <a:rPr lang="sk-SK" sz="16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6</a:t>
            </a:r>
          </a:p>
          <a:p>
            <a:pPr lvl="0" algn="just" fontAlgn="base">
              <a:spcBef>
                <a:spcPct val="0"/>
              </a:spcBef>
              <a:spcAft>
                <a:spcPct val="0"/>
              </a:spcAft>
              <a:defRPr/>
            </a:pPr>
            <a:endParaRPr lang="sk-SK" sz="1600" i="1" kern="0" smtClea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a:p>
            <a:pPr lvl="0" algn="ctr" fontAlgn="base">
              <a:spcBef>
                <a:spcPct val="0"/>
              </a:spcBef>
              <a:spcAft>
                <a:spcPct val="0"/>
              </a:spcAft>
              <a:defRPr/>
            </a:pPr>
            <a:r>
              <a:rPr lang="sk-SK" sz="1600" i="1" kern="0" smtClea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No Commecial Presentation</a:t>
            </a:r>
            <a:endPar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p:txBody>
      </p:sp>
      <p:sp>
        <p:nvSpPr>
          <p:cNvPr id="15" name="BlokTextu 14"/>
          <p:cNvSpPr txBox="1"/>
          <p:nvPr/>
        </p:nvSpPr>
        <p:spPr>
          <a:xfrm>
            <a:off x="7972854" y="6382744"/>
            <a:ext cx="792088" cy="276999"/>
          </a:xfrm>
          <a:prstGeom prst="rect">
            <a:avLst/>
          </a:prstGeom>
          <a:noFill/>
        </p:spPr>
        <p:txBody>
          <a:bodyPr wrap="square" rtlCol="0">
            <a:spAutoFit/>
          </a:bodyPr>
          <a:lstStyle/>
          <a:p>
            <a:pPr algn="ctr"/>
            <a:r>
              <a:rPr lang="sk-SK" sz="1200" smtClean="0">
                <a:ln w="3175">
                  <a:solidFill>
                    <a:schemeClr val="accent6">
                      <a:lumMod val="50000"/>
                    </a:schemeClr>
                  </a:solidFill>
                </a:ln>
                <a:solidFill>
                  <a:schemeClr val="accent6">
                    <a:lumMod val="50000"/>
                  </a:schemeClr>
                </a:solidFill>
                <a:latin typeface="Lucida Handwriting" panose="03010101010101010101" pitchFamily="66" charset="0"/>
              </a:rPr>
              <a:t>CLICK</a:t>
            </a:r>
            <a:endParaRPr lang="sk-SK" sz="1200">
              <a:ln w="3175">
                <a:solidFill>
                  <a:schemeClr val="accent6">
                    <a:lumMod val="50000"/>
                  </a:schemeClr>
                </a:solidFill>
              </a:ln>
              <a:solidFill>
                <a:schemeClr val="accent6">
                  <a:lumMod val="50000"/>
                </a:schemeClr>
              </a:solidFill>
              <a:latin typeface="Lucida Handwriting" panose="03010101010101010101" pitchFamily="66" charset="0"/>
            </a:endParaRPr>
          </a:p>
        </p:txBody>
      </p:sp>
      <p:sp>
        <p:nvSpPr>
          <p:cNvPr id="2" name="Tlačidlo akcie: Vlastné 1">
            <a:hlinkClick r:id="" action="ppaction://hlinkshowjump?jump=nextslide" highlightClick="1"/>
          </p:cNvPr>
          <p:cNvSpPr/>
          <p:nvPr/>
        </p:nvSpPr>
        <p:spPr>
          <a:xfrm>
            <a:off x="7972854" y="6382744"/>
            <a:ext cx="792088" cy="276999"/>
          </a:xfrm>
          <a:prstGeom prst="actionButtonBlank">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979678959"/>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000"/>
                                        <p:tgtEl>
                                          <p:spTgt spid="13"/>
                                        </p:tgtEl>
                                      </p:cBhvr>
                                    </p:animEffect>
                                    <p:anim calcmode="lin" valueType="num">
                                      <p:cBhvr>
                                        <p:cTn id="11" dur="2000" fill="hold"/>
                                        <p:tgtEl>
                                          <p:spTgt spid="13"/>
                                        </p:tgtEl>
                                        <p:attrNameLst>
                                          <p:attrName>ppt_x</p:attrName>
                                        </p:attrNameLst>
                                      </p:cBhvr>
                                      <p:tavLst>
                                        <p:tav tm="0">
                                          <p:val>
                                            <p:strVal val="#ppt_x"/>
                                          </p:val>
                                        </p:tav>
                                        <p:tav tm="100000">
                                          <p:val>
                                            <p:strVal val="#ppt_x"/>
                                          </p:val>
                                        </p:tav>
                                      </p:tavLst>
                                    </p:anim>
                                    <p:anim calcmode="lin" valueType="num">
                                      <p:cBhvr>
                                        <p:cTn id="12" dur="2000" fill="hold"/>
                                        <p:tgtEl>
                                          <p:spTgt spid="13"/>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53" presetClass="entr" presetSubtype="16" fill="hold" grpId="0" nodeType="afterEffect">
                                  <p:stCondLst>
                                    <p:cond delay="10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000" fill="hold"/>
                                        <p:tgtEl>
                                          <p:spTgt spid="14"/>
                                        </p:tgtEl>
                                        <p:attrNameLst>
                                          <p:attrName>ppt_w</p:attrName>
                                        </p:attrNameLst>
                                      </p:cBhvr>
                                      <p:tavLst>
                                        <p:tav tm="0">
                                          <p:val>
                                            <p:fltVal val="0"/>
                                          </p:val>
                                        </p:tav>
                                        <p:tav tm="100000">
                                          <p:val>
                                            <p:strVal val="#ppt_w"/>
                                          </p:val>
                                        </p:tav>
                                      </p:tavLst>
                                    </p:anim>
                                    <p:anim calcmode="lin" valueType="num">
                                      <p:cBhvr>
                                        <p:cTn id="17" dur="2000" fill="hold"/>
                                        <p:tgtEl>
                                          <p:spTgt spid="14"/>
                                        </p:tgtEl>
                                        <p:attrNameLst>
                                          <p:attrName>ppt_h</p:attrName>
                                        </p:attrNameLst>
                                      </p:cBhvr>
                                      <p:tavLst>
                                        <p:tav tm="0">
                                          <p:val>
                                            <p:fltVal val="0"/>
                                          </p:val>
                                        </p:tav>
                                        <p:tav tm="100000">
                                          <p:val>
                                            <p:strVal val="#ppt_h"/>
                                          </p:val>
                                        </p:tav>
                                      </p:tavLst>
                                    </p:anim>
                                    <p:animEffect transition="in" filter="fade">
                                      <p:cBhvr>
                                        <p:cTn id="18" dur="2000"/>
                                        <p:tgtEl>
                                          <p:spTgt spid="14"/>
                                        </p:tgtEl>
                                      </p:cBhvr>
                                    </p:animEffect>
                                  </p:childTnLst>
                                </p:cTn>
                              </p:par>
                            </p:childTnLst>
                          </p:cTn>
                        </p:par>
                        <p:par>
                          <p:cTn id="19" fill="hold">
                            <p:stCondLst>
                              <p:cond delay="7000"/>
                            </p:stCondLst>
                            <p:childTnLst>
                              <p:par>
                                <p:cTn id="20" presetID="42" presetClass="entr" presetSubtype="0" fill="hold" grpId="0" nodeType="after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100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260648"/>
            <a:ext cx="8610600"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Bryce Canyon Sunrise</a:t>
            </a:r>
          </a:p>
        </p:txBody>
      </p:sp>
    </p:spTree>
    <p:extLst>
      <p:ext uri="{BB962C8B-B14F-4D97-AF65-F5344CB8AC3E}">
        <p14:creationId xmlns:p14="http://schemas.microsoft.com/office/powerpoint/2010/main" val="3791696453"/>
      </p:ext>
    </p:extLst>
  </p:cSld>
  <p:clrMapOvr>
    <a:masterClrMapping/>
  </p:clrMapOvr>
  <mc:AlternateContent xmlns:mc="http://schemas.openxmlformats.org/markup-compatibility/2006" xmlns:p14="http://schemas.microsoft.com/office/powerpoint/2010/main">
    <mc:Choice Requires="p14">
      <p:transition spd="slow" p14:dur="3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7464" y="260648"/>
            <a:ext cx="8009072"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smtClean="0">
                <a:solidFill>
                  <a:schemeClr val="accent6">
                    <a:lumMod val="50000"/>
                  </a:schemeClr>
                </a:solidFill>
              </a:rPr>
              <a:t>Jasper Sunset</a:t>
            </a:r>
            <a:endParaRPr lang="sk-SK">
              <a:solidFill>
                <a:schemeClr val="accent6">
                  <a:lumMod val="50000"/>
                </a:schemeClr>
              </a:solidFill>
            </a:endParaRPr>
          </a:p>
        </p:txBody>
      </p:sp>
    </p:spTree>
    <p:extLst>
      <p:ext uri="{BB962C8B-B14F-4D97-AF65-F5344CB8AC3E}">
        <p14:creationId xmlns:p14="http://schemas.microsoft.com/office/powerpoint/2010/main" val="2634839442"/>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3859" y="260648"/>
            <a:ext cx="7896282"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Cape Kiwanda Keyhole</a:t>
            </a:r>
          </a:p>
        </p:txBody>
      </p:sp>
    </p:spTree>
    <p:extLst>
      <p:ext uri="{BB962C8B-B14F-4D97-AF65-F5344CB8AC3E}">
        <p14:creationId xmlns:p14="http://schemas.microsoft.com/office/powerpoint/2010/main" val="165123656"/>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1127" y="260648"/>
            <a:ext cx="8321746"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3384376" cy="369332"/>
          </a:xfrm>
          <a:prstGeom prst="rect">
            <a:avLst/>
          </a:prstGeom>
          <a:noFill/>
        </p:spPr>
        <p:txBody>
          <a:bodyPr wrap="square" rtlCol="0">
            <a:spAutoFit/>
          </a:bodyPr>
          <a:lstStyle/>
          <a:p>
            <a:r>
              <a:rPr lang="sk-SK" smtClean="0">
                <a:solidFill>
                  <a:schemeClr val="accent6">
                    <a:lumMod val="50000"/>
                  </a:schemeClr>
                </a:solidFill>
              </a:rPr>
              <a:t>Mount Rainier Tarn at Sunrise</a:t>
            </a:r>
            <a:endParaRPr lang="sk-SK">
              <a:solidFill>
                <a:schemeClr val="accent6">
                  <a:lumMod val="50000"/>
                </a:schemeClr>
              </a:solidFill>
            </a:endParaRPr>
          </a:p>
        </p:txBody>
      </p:sp>
    </p:spTree>
    <p:extLst>
      <p:ext uri="{BB962C8B-B14F-4D97-AF65-F5344CB8AC3E}">
        <p14:creationId xmlns:p14="http://schemas.microsoft.com/office/powerpoint/2010/main" val="3554247830"/>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927" y="260648"/>
            <a:ext cx="8420146"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Frosty </a:t>
            </a:r>
            <a:r>
              <a:rPr lang="sk-SK" smtClean="0">
                <a:solidFill>
                  <a:schemeClr val="accent6">
                    <a:lumMod val="50000"/>
                  </a:schemeClr>
                </a:solidFill>
              </a:rPr>
              <a:t>Morning, </a:t>
            </a:r>
            <a:r>
              <a:rPr lang="sk-SK">
                <a:solidFill>
                  <a:schemeClr val="accent6">
                    <a:lumMod val="50000"/>
                  </a:schemeClr>
                </a:solidFill>
              </a:rPr>
              <a:t>Palouse</a:t>
            </a:r>
          </a:p>
        </p:txBody>
      </p:sp>
    </p:spTree>
    <p:extLst>
      <p:ext uri="{BB962C8B-B14F-4D97-AF65-F5344CB8AC3E}">
        <p14:creationId xmlns:p14="http://schemas.microsoft.com/office/powerpoint/2010/main" val="1946776515"/>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715897"/>
            <a:ext cx="8610600" cy="4852127"/>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4104456" cy="369332"/>
          </a:xfrm>
          <a:prstGeom prst="rect">
            <a:avLst/>
          </a:prstGeom>
          <a:noFill/>
        </p:spPr>
        <p:txBody>
          <a:bodyPr wrap="square" rtlCol="0">
            <a:spAutoFit/>
          </a:bodyPr>
          <a:lstStyle/>
          <a:p>
            <a:r>
              <a:rPr lang="sk-SK" smtClean="0">
                <a:solidFill>
                  <a:schemeClr val="accent6">
                    <a:lumMod val="50000"/>
                  </a:schemeClr>
                </a:solidFill>
              </a:rPr>
              <a:t>Palouse Hills Northeast of Walla Walla</a:t>
            </a:r>
            <a:endParaRPr lang="sk-SK">
              <a:solidFill>
                <a:schemeClr val="accent6">
                  <a:lumMod val="50000"/>
                </a:schemeClr>
              </a:solidFill>
            </a:endParaRPr>
          </a:p>
        </p:txBody>
      </p:sp>
    </p:spTree>
    <p:extLst>
      <p:ext uri="{BB962C8B-B14F-4D97-AF65-F5344CB8AC3E}">
        <p14:creationId xmlns:p14="http://schemas.microsoft.com/office/powerpoint/2010/main" val="3339891805"/>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580" y="-5215073"/>
            <a:ext cx="7560840" cy="10918422"/>
          </a:xfrm>
          <a:prstGeom prst="rect">
            <a:avLst/>
          </a:prstGeom>
          <a:effectLst>
            <a:outerShdw blurRad="101600" dir="5400000" sx="101000" sy="101000" algn="tl" rotWithShape="0">
              <a:schemeClr val="tx1">
                <a:alpha val="40000"/>
              </a:schemeClr>
            </a:outerShdw>
          </a:effectLst>
        </p:spPr>
      </p:pic>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76672"/>
          </a:xfrm>
          <a:prstGeom prst="rect">
            <a:avLst/>
          </a:prstGeom>
        </p:spPr>
      </p:pic>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65304"/>
            <a:ext cx="9144000" cy="692695"/>
          </a:xfrm>
          <a:prstGeom prst="rect">
            <a:avLst/>
          </a:prstGeom>
        </p:spPr>
      </p:pic>
      <p:sp>
        <p:nvSpPr>
          <p:cNvPr id="8" name="BlokTextu 7"/>
          <p:cNvSpPr txBox="1"/>
          <p:nvPr/>
        </p:nvSpPr>
        <p:spPr>
          <a:xfrm>
            <a:off x="827584" y="6309320"/>
            <a:ext cx="3096344" cy="369332"/>
          </a:xfrm>
          <a:prstGeom prst="rect">
            <a:avLst/>
          </a:prstGeom>
          <a:noFill/>
        </p:spPr>
        <p:txBody>
          <a:bodyPr wrap="square" rtlCol="0">
            <a:spAutoFit/>
          </a:bodyPr>
          <a:lstStyle/>
          <a:p>
            <a:r>
              <a:rPr lang="en-US">
                <a:solidFill>
                  <a:schemeClr val="accent6">
                    <a:lumMod val="50000"/>
                  </a:schemeClr>
                </a:solidFill>
              </a:rPr>
              <a:t>Balsam Root and Tree, Palouse</a:t>
            </a:r>
            <a:endParaRPr lang="sk-SK">
              <a:solidFill>
                <a:schemeClr val="accent6">
                  <a:lumMod val="50000"/>
                </a:schemeClr>
              </a:solidFill>
            </a:endParaRP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614025802"/>
      </p:ext>
    </p:extLst>
  </p:cSld>
  <p:clrMapOvr>
    <a:masterClrMapping/>
  </p:clrMapOvr>
  <mc:AlternateContent xmlns:mc="http://schemas.openxmlformats.org/markup-compatibility/2006" xmlns:p14="http://schemas.microsoft.com/office/powerpoint/2010/main">
    <mc:Choice Requires="p14">
      <p:transition spd="slow" p14:dur="3000" advClick="0" advTm="20000">
        <p:pull/>
      </p:transition>
    </mc:Choice>
    <mc:Fallback xmlns="">
      <p:transition spd="slow" advClick="0" advTm="2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path" presetSubtype="0" accel="50000" decel="50000" fill="hold" nodeType="withEffect">
                                  <p:stCondLst>
                                    <p:cond delay="1000"/>
                                  </p:stCondLst>
                                  <p:childTnLst>
                                    <p:animMotion origin="layout" path="M 0 1.85185E-6 L 0 0.81088 " pathEditMode="relative" rAng="0" ptsTypes="AA">
                                      <p:cBhvr>
                                        <p:cTn id="11" dur="18000" fill="hold"/>
                                        <p:tgtEl>
                                          <p:spTgt spid="2"/>
                                        </p:tgtEl>
                                        <p:attrNameLst>
                                          <p:attrName>ppt_x</p:attrName>
                                          <p:attrName>ppt_y</p:attrName>
                                        </p:attrNameLst>
                                      </p:cBhvr>
                                      <p:rCtr x="0" y="40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314670"/>
            <a:ext cx="8610600" cy="5654580"/>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4032448" cy="369332"/>
          </a:xfrm>
          <a:prstGeom prst="rect">
            <a:avLst/>
          </a:prstGeom>
          <a:noFill/>
        </p:spPr>
        <p:txBody>
          <a:bodyPr wrap="square" rtlCol="0">
            <a:spAutoFit/>
          </a:bodyPr>
          <a:lstStyle/>
          <a:p>
            <a:r>
              <a:rPr lang="sk-SK" smtClean="0">
                <a:solidFill>
                  <a:schemeClr val="accent6">
                    <a:lumMod val="50000"/>
                  </a:schemeClr>
                </a:solidFill>
              </a:rPr>
              <a:t>Mammatus Clouds and Barn, Palouse</a:t>
            </a:r>
            <a:endParaRPr lang="sk-SK">
              <a:solidFill>
                <a:schemeClr val="accent6">
                  <a:lumMod val="50000"/>
                </a:schemeClr>
              </a:solidFill>
            </a:endParaRPr>
          </a:p>
        </p:txBody>
      </p:sp>
    </p:spTree>
    <p:extLst>
      <p:ext uri="{BB962C8B-B14F-4D97-AF65-F5344CB8AC3E}">
        <p14:creationId xmlns:p14="http://schemas.microsoft.com/office/powerpoint/2010/main" val="1732545166"/>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268173"/>
            <a:ext cx="8610600" cy="574757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smtClean="0">
                <a:solidFill>
                  <a:schemeClr val="accent6">
                    <a:lumMod val="50000"/>
                  </a:schemeClr>
                </a:solidFill>
              </a:rPr>
              <a:t>Calgary Landscape</a:t>
            </a:r>
            <a:endParaRPr lang="sk-SK">
              <a:solidFill>
                <a:schemeClr val="accent6">
                  <a:lumMod val="50000"/>
                </a:schemeClr>
              </a:solidFill>
            </a:endParaRPr>
          </a:p>
        </p:txBody>
      </p:sp>
    </p:spTree>
    <p:extLst>
      <p:ext uri="{BB962C8B-B14F-4D97-AF65-F5344CB8AC3E}">
        <p14:creationId xmlns:p14="http://schemas.microsoft.com/office/powerpoint/2010/main" val="1964168415"/>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221" y="260648"/>
            <a:ext cx="7495558"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4608512" cy="369332"/>
          </a:xfrm>
          <a:prstGeom prst="rect">
            <a:avLst/>
          </a:prstGeom>
          <a:noFill/>
        </p:spPr>
        <p:txBody>
          <a:bodyPr wrap="square" rtlCol="0">
            <a:spAutoFit/>
          </a:bodyPr>
          <a:lstStyle/>
          <a:p>
            <a:r>
              <a:rPr lang="sk-SK" smtClean="0">
                <a:solidFill>
                  <a:schemeClr val="accent6">
                    <a:lumMod val="50000"/>
                  </a:schemeClr>
                </a:solidFill>
              </a:rPr>
              <a:t>Mount Kidd Reflecting Pools Winter</a:t>
            </a:r>
            <a:endParaRPr lang="sk-SK">
              <a:solidFill>
                <a:schemeClr val="accent6">
                  <a:lumMod val="50000"/>
                </a:schemeClr>
              </a:solidFill>
            </a:endParaRPr>
          </a:p>
        </p:txBody>
      </p:sp>
    </p:spTree>
    <p:extLst>
      <p:ext uri="{BB962C8B-B14F-4D97-AF65-F5344CB8AC3E}">
        <p14:creationId xmlns:p14="http://schemas.microsoft.com/office/powerpoint/2010/main" val="4160203392"/>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580" y="-5442375"/>
            <a:ext cx="7560840" cy="11332877"/>
          </a:xfrm>
          <a:prstGeom prst="rect">
            <a:avLst/>
          </a:prstGeom>
          <a:effectLst>
            <a:outerShdw blurRad="101600" dir="5400000" sx="101000" sy="101000" algn="tl" rotWithShape="0">
              <a:schemeClr val="tx1">
                <a:alpha val="40000"/>
              </a:schemeClr>
            </a:outerShdw>
          </a:effectLst>
        </p:spPr>
      </p:pic>
      <p:pic>
        <p:nvPicPr>
          <p:cNvPr id="6" name="Obrázok 5"/>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475200"/>
          </a:xfrm>
          <a:prstGeom prst="rect">
            <a:avLst/>
          </a:prstGeom>
        </p:spPr>
      </p:pic>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65304"/>
            <a:ext cx="9144000" cy="692695"/>
          </a:xfrm>
          <a:prstGeom prst="rect">
            <a:avLst/>
          </a:prstGeom>
        </p:spPr>
      </p:pic>
      <p:sp>
        <p:nvSpPr>
          <p:cNvPr id="8" name="BlokTextu 7"/>
          <p:cNvSpPr txBox="1"/>
          <p:nvPr/>
        </p:nvSpPr>
        <p:spPr>
          <a:xfrm>
            <a:off x="827584" y="6309320"/>
            <a:ext cx="2808312" cy="369332"/>
          </a:xfrm>
          <a:prstGeom prst="rect">
            <a:avLst/>
          </a:prstGeom>
          <a:noFill/>
        </p:spPr>
        <p:txBody>
          <a:bodyPr wrap="square" rtlCol="0">
            <a:spAutoFit/>
          </a:bodyPr>
          <a:lstStyle/>
          <a:p>
            <a:r>
              <a:rPr lang="sk-SK">
                <a:solidFill>
                  <a:schemeClr val="accent6">
                    <a:lumMod val="50000"/>
                  </a:schemeClr>
                </a:solidFill>
              </a:rPr>
              <a:t>Abraham Lake Winterscape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347259646"/>
      </p:ext>
    </p:extLst>
  </p:cSld>
  <p:clrMapOvr>
    <a:masterClrMapping/>
  </p:clrMapOvr>
  <mc:AlternateContent xmlns:mc="http://schemas.openxmlformats.org/markup-compatibility/2006" xmlns:p14="http://schemas.microsoft.com/office/powerpoint/2010/main">
    <mc:Choice Requires="p14">
      <p:transition spd="slow" p14:dur="3000" advClick="0" advTm="20000">
        <p:pull/>
      </p:transition>
    </mc:Choice>
    <mc:Fallback xmlns="">
      <p:transition spd="slow" advClick="0" advTm="2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path" presetSubtype="0" accel="50000" decel="50000" fill="hold" nodeType="withEffect">
                                  <p:stCondLst>
                                    <p:cond delay="1000"/>
                                  </p:stCondLst>
                                  <p:childTnLst>
                                    <p:animMotion origin="layout" path="M 0 1.11111E-6 L 0.00781 0.87685 " pathEditMode="relative" rAng="0" ptsTypes="AA">
                                      <p:cBhvr>
                                        <p:cTn id="11" dur="18000" fill="hold"/>
                                        <p:tgtEl>
                                          <p:spTgt spid="2"/>
                                        </p:tgtEl>
                                        <p:attrNameLst>
                                          <p:attrName>ppt_x</p:attrName>
                                          <p:attrName>ppt_y</p:attrName>
                                        </p:attrNameLst>
                                      </p:cBhvr>
                                      <p:rCtr x="382" y="438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270173"/>
            <a:ext cx="8610600" cy="574357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smtClean="0">
                <a:solidFill>
                  <a:schemeClr val="accent6">
                    <a:lumMod val="50000"/>
                  </a:schemeClr>
                </a:solidFill>
              </a:rPr>
              <a:t>Golden Light, Palouse</a:t>
            </a:r>
            <a:endParaRPr lang="sk-SK">
              <a:solidFill>
                <a:schemeClr val="accent6">
                  <a:lumMod val="50000"/>
                </a:schemeClr>
              </a:solidFill>
            </a:endParaRPr>
          </a:p>
        </p:txBody>
      </p:sp>
    </p:spTree>
    <p:extLst>
      <p:ext uri="{BB962C8B-B14F-4D97-AF65-F5344CB8AC3E}">
        <p14:creationId xmlns:p14="http://schemas.microsoft.com/office/powerpoint/2010/main" val="2374955959"/>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5497434"/>
            <a:ext cx="7488832" cy="11516163"/>
          </a:xfrm>
          <a:prstGeom prst="rect">
            <a:avLst/>
          </a:prstGeom>
          <a:effectLst>
            <a:outerShdw blurRad="101600" dir="5400000" sx="101000" sy="101000" algn="tl" rotWithShape="0">
              <a:schemeClr val="tx1">
                <a:alpha val="40000"/>
              </a:schemeClr>
            </a:outerShdw>
          </a:effectLst>
        </p:spPr>
      </p:pic>
      <p:pic>
        <p:nvPicPr>
          <p:cNvPr id="6" name="Obrázok 5"/>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475200"/>
          </a:xfrm>
          <a:prstGeom prst="rect">
            <a:avLst/>
          </a:prstGeom>
        </p:spPr>
      </p:pic>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65304"/>
            <a:ext cx="9144000" cy="692695"/>
          </a:xfrm>
          <a:prstGeom prst="rect">
            <a:avLst/>
          </a:prstGeom>
        </p:spPr>
      </p:pic>
      <p:sp>
        <p:nvSpPr>
          <p:cNvPr id="8" name="BlokTextu 7"/>
          <p:cNvSpPr txBox="1"/>
          <p:nvPr/>
        </p:nvSpPr>
        <p:spPr>
          <a:xfrm>
            <a:off x="827584" y="6309320"/>
            <a:ext cx="2592288" cy="369332"/>
          </a:xfrm>
          <a:prstGeom prst="rect">
            <a:avLst/>
          </a:prstGeom>
          <a:noFill/>
        </p:spPr>
        <p:txBody>
          <a:bodyPr wrap="square" rtlCol="0">
            <a:spAutoFit/>
          </a:bodyPr>
          <a:lstStyle/>
          <a:p>
            <a:r>
              <a:rPr lang="sk-SK" smtClean="0">
                <a:solidFill>
                  <a:schemeClr val="accent6">
                    <a:lumMod val="50000"/>
                  </a:schemeClr>
                </a:solidFill>
              </a:rPr>
              <a:t>Leigh Lake Reflections</a:t>
            </a:r>
            <a:endParaRPr lang="sk-SK">
              <a:solidFill>
                <a:schemeClr val="accent6">
                  <a:lumMod val="50000"/>
                </a:schemeClr>
              </a:solidFill>
            </a:endParaRP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244744600"/>
      </p:ext>
    </p:extLst>
  </p:cSld>
  <p:clrMapOvr>
    <a:masterClrMapping/>
  </p:clrMapOvr>
  <mc:AlternateContent xmlns:mc="http://schemas.openxmlformats.org/markup-compatibility/2006" xmlns:p14="http://schemas.microsoft.com/office/powerpoint/2010/main">
    <mc:Choice Requires="p14">
      <p:transition spd="slow" p14:dur="3000" advClick="0" advTm="20000">
        <p:pull/>
      </p:transition>
    </mc:Choice>
    <mc:Fallback xmlns="">
      <p:transition spd="slow" advClick="0" advTm="2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path" presetSubtype="0" accel="50000" decel="50000" fill="hold" nodeType="withEffect">
                                  <p:stCondLst>
                                    <p:cond delay="1000"/>
                                  </p:stCondLst>
                                  <p:childTnLst>
                                    <p:animMotion origin="layout" path="M 0 -2.96296E-6 L 0.00781 0.88195 " pathEditMode="relative" rAng="0" ptsTypes="AA">
                                      <p:cBhvr>
                                        <p:cTn id="11" dur="18000" fill="hold"/>
                                        <p:tgtEl>
                                          <p:spTgt spid="2"/>
                                        </p:tgtEl>
                                        <p:attrNameLst>
                                          <p:attrName>ppt_x</p:attrName>
                                          <p:attrName>ppt_y</p:attrName>
                                        </p:attrNameLst>
                                      </p:cBhvr>
                                      <p:rCtr x="382" y="4409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7763" y="260648"/>
            <a:ext cx="8308473"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smtClean="0">
                <a:solidFill>
                  <a:schemeClr val="accent6">
                    <a:lumMod val="50000"/>
                  </a:schemeClr>
                </a:solidFill>
              </a:rPr>
              <a:t>Grand Teton Sunset</a:t>
            </a:r>
            <a:endParaRPr lang="sk-SK">
              <a:solidFill>
                <a:schemeClr val="accent6">
                  <a:lumMod val="50000"/>
                </a:schemeClr>
              </a:solidFill>
            </a:endParaRPr>
          </a:p>
        </p:txBody>
      </p:sp>
    </p:spTree>
    <p:extLst>
      <p:ext uri="{BB962C8B-B14F-4D97-AF65-F5344CB8AC3E}">
        <p14:creationId xmlns:p14="http://schemas.microsoft.com/office/powerpoint/2010/main" val="1074016331"/>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270173"/>
            <a:ext cx="8610600" cy="574357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Spring </a:t>
            </a:r>
            <a:r>
              <a:rPr lang="sk-SK" smtClean="0">
                <a:solidFill>
                  <a:schemeClr val="accent6">
                    <a:lumMod val="50000"/>
                  </a:schemeClr>
                </a:solidFill>
              </a:rPr>
              <a:t>Snow, </a:t>
            </a:r>
            <a:r>
              <a:rPr lang="sk-SK">
                <a:solidFill>
                  <a:schemeClr val="accent6">
                    <a:lumMod val="50000"/>
                  </a:schemeClr>
                </a:solidFill>
              </a:rPr>
              <a:t>Palouse</a:t>
            </a:r>
          </a:p>
        </p:txBody>
      </p:sp>
    </p:spTree>
    <p:extLst>
      <p:ext uri="{BB962C8B-B14F-4D97-AF65-F5344CB8AC3E}">
        <p14:creationId xmlns:p14="http://schemas.microsoft.com/office/powerpoint/2010/main" val="1706939627"/>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270173"/>
            <a:ext cx="8610600" cy="574357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smtClean="0">
                <a:solidFill>
                  <a:schemeClr val="accent6">
                    <a:lumMod val="50000"/>
                  </a:schemeClr>
                </a:solidFill>
              </a:rPr>
              <a:t>Pistol River Sunrise</a:t>
            </a:r>
            <a:endParaRPr lang="sk-SK">
              <a:solidFill>
                <a:schemeClr val="accent6">
                  <a:lumMod val="50000"/>
                </a:schemeClr>
              </a:solidFill>
            </a:endParaRPr>
          </a:p>
        </p:txBody>
      </p:sp>
    </p:spTree>
    <p:extLst>
      <p:ext uri="{BB962C8B-B14F-4D97-AF65-F5344CB8AC3E}">
        <p14:creationId xmlns:p14="http://schemas.microsoft.com/office/powerpoint/2010/main" val="1917839828"/>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0614" y="260648"/>
            <a:ext cx="8322772"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3024336" cy="369332"/>
          </a:xfrm>
          <a:prstGeom prst="rect">
            <a:avLst/>
          </a:prstGeom>
          <a:noFill/>
        </p:spPr>
        <p:txBody>
          <a:bodyPr wrap="square" rtlCol="0">
            <a:spAutoFit/>
          </a:bodyPr>
          <a:lstStyle/>
          <a:p>
            <a:r>
              <a:rPr lang="sk-SK">
                <a:solidFill>
                  <a:schemeClr val="accent6">
                    <a:lumMod val="50000"/>
                  </a:schemeClr>
                </a:solidFill>
              </a:rPr>
              <a:t>Frozen Pond, Jasper Alberta</a:t>
            </a:r>
          </a:p>
        </p:txBody>
      </p:sp>
    </p:spTree>
    <p:extLst>
      <p:ext uri="{BB962C8B-B14F-4D97-AF65-F5344CB8AC3E}">
        <p14:creationId xmlns:p14="http://schemas.microsoft.com/office/powerpoint/2010/main" val="3174656233"/>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4261" y="260648"/>
            <a:ext cx="7095477"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Tree Henge</a:t>
            </a:r>
          </a:p>
        </p:txBody>
      </p:sp>
    </p:spTree>
    <p:extLst>
      <p:ext uri="{BB962C8B-B14F-4D97-AF65-F5344CB8AC3E}">
        <p14:creationId xmlns:p14="http://schemas.microsoft.com/office/powerpoint/2010/main" val="76694199"/>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270359"/>
            <a:ext cx="8610600" cy="5743202"/>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smtClean="0">
                <a:solidFill>
                  <a:schemeClr val="accent6">
                    <a:lumMod val="50000"/>
                  </a:schemeClr>
                </a:solidFill>
              </a:rPr>
              <a:t>Calgary</a:t>
            </a:r>
            <a:endParaRPr lang="sk-SK">
              <a:solidFill>
                <a:schemeClr val="accent6">
                  <a:lumMod val="50000"/>
                </a:schemeClr>
              </a:solidFill>
            </a:endParaRPr>
          </a:p>
        </p:txBody>
      </p:sp>
      <p:sp>
        <p:nvSpPr>
          <p:cNvPr id="6" name="Obdĺžnik 5"/>
          <p:cNvSpPr/>
          <p:nvPr/>
        </p:nvSpPr>
        <p:spPr>
          <a:xfrm>
            <a:off x="6228184" y="692696"/>
            <a:ext cx="2154757" cy="646331"/>
          </a:xfrm>
          <a:prstGeom prst="rect">
            <a:avLst/>
          </a:prstGeom>
          <a:noFill/>
        </p:spPr>
        <p:txBody>
          <a:bodyPr wrap="none" lIns="91440" tIns="45720" rIns="91440" bIns="45720">
            <a:spAutoFit/>
          </a:bodyPr>
          <a:lstStyle/>
          <a:p>
            <a:pPr algn="ctr"/>
            <a:r>
              <a:rPr lang="sk-SK" sz="3600" b="1" smtClean="0">
                <a:ln w="24500"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TH</a:t>
            </a:r>
            <a:r>
              <a:rPr lang="sk-SK" sz="3600" b="1" cap="none" spc="0" smtClean="0">
                <a:ln w="24500"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e  End</a:t>
            </a:r>
            <a:endParaRPr lang="sk-SK" sz="3600" b="1" cap="none" spc="0">
              <a:ln w="24500"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endParaRPr>
          </a:p>
        </p:txBody>
      </p:sp>
    </p:spTree>
    <p:extLst>
      <p:ext uri="{BB962C8B-B14F-4D97-AF65-F5344CB8AC3E}">
        <p14:creationId xmlns:p14="http://schemas.microsoft.com/office/powerpoint/2010/main" val="1720356353"/>
      </p:ext>
    </p:extLst>
  </p:cSld>
  <p:clrMapOvr>
    <a:masterClrMapping/>
  </p:clrMapOvr>
  <mc:AlternateContent xmlns:mc="http://schemas.openxmlformats.org/markup-compatibility/2006" xmlns:p14="http://schemas.microsoft.com/office/powerpoint/2010/main">
    <mc:Choice Requires="p14">
      <p:transition spd="slow" p14:dur="3000" advClick="0" advTm="7000">
        <p:pull/>
      </p:transition>
    </mc:Choice>
    <mc:Fallback xmlns="">
      <p:transition spd="slow" advClick="0" advTm="7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500" fill="hold"/>
                                        <p:tgtEl>
                                          <p:spTgt spid="6"/>
                                        </p:tgtEl>
                                        <p:attrNameLst>
                                          <p:attrName>ppt_w</p:attrName>
                                        </p:attrNameLst>
                                      </p:cBhvr>
                                      <p:tavLst>
                                        <p:tav tm="0">
                                          <p:val>
                                            <p:fltVal val="0"/>
                                          </p:val>
                                        </p:tav>
                                        <p:tav tm="100000">
                                          <p:val>
                                            <p:strVal val="#ppt_w"/>
                                          </p:val>
                                        </p:tav>
                                      </p:tavLst>
                                    </p:anim>
                                    <p:anim calcmode="lin" valueType="num">
                                      <p:cBhvr>
                                        <p:cTn id="14" dur="1500" fill="hold"/>
                                        <p:tgtEl>
                                          <p:spTgt spid="6"/>
                                        </p:tgtEl>
                                        <p:attrNameLst>
                                          <p:attrName>ppt_h</p:attrName>
                                        </p:attrNameLst>
                                      </p:cBhvr>
                                      <p:tavLst>
                                        <p:tav tm="0">
                                          <p:val>
                                            <p:fltVal val="0"/>
                                          </p:val>
                                        </p:tav>
                                        <p:tav tm="100000">
                                          <p:val>
                                            <p:strVal val="#ppt_h"/>
                                          </p:val>
                                        </p:tav>
                                      </p:tavLst>
                                    </p:anim>
                                    <p:animEffect transition="in" filter="fade">
                                      <p:cBhvr>
                                        <p:cTn id="15"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008"/>
            <a:ext cx="9144000" cy="228984"/>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01" tIns="45701" rIns="91401" bIns="45701"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121" eaLnBrk="1" fontAlgn="base" hangingPunct="1">
              <a:spcBef>
                <a:spcPct val="0"/>
              </a:spcBef>
              <a:spcAft>
                <a:spcPct val="0"/>
              </a:spcAft>
              <a:defRPr/>
            </a:pPr>
            <a:endParaRPr lang="sk-SK" altLang="sk-SK">
              <a:solidFill>
                <a:srgbClr val="000000"/>
              </a:solidFill>
              <a:latin typeface="Arial" pitchFamily="34" charset="0"/>
              <a:ea typeface="MS Gothic" pitchFamily="49" charset="-128"/>
            </a:endParaRPr>
          </a:p>
        </p:txBody>
      </p:sp>
      <p:sp>
        <p:nvSpPr>
          <p:cNvPr id="82947" name="Rectangle 5"/>
          <p:cNvSpPr>
            <a:spLocks noChangeArrowheads="1"/>
          </p:cNvSpPr>
          <p:nvPr/>
        </p:nvSpPr>
        <p:spPr bwMode="auto">
          <a:xfrm>
            <a:off x="0" y="1828992"/>
            <a:ext cx="9144000" cy="5029008"/>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01" tIns="45701" rIns="91401" bIns="45701"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121" eaLnBrk="1" fontAlgn="base" hangingPunct="1">
              <a:spcBef>
                <a:spcPct val="0"/>
              </a:spcBef>
              <a:spcAft>
                <a:spcPct val="0"/>
              </a:spcAft>
              <a:defRPr/>
            </a:pPr>
            <a:endParaRPr lang="sk-SK" altLang="sk-SK">
              <a:solidFill>
                <a:srgbClr val="000000"/>
              </a:solidFill>
              <a:latin typeface="Arial" pitchFamily="34" charset="0"/>
              <a:ea typeface="MS Gothic" pitchFamily="49" charset="-128"/>
            </a:endParaRPr>
          </a:p>
        </p:txBody>
      </p:sp>
      <p:pic>
        <p:nvPicPr>
          <p:cNvPr id="10342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442" y="1"/>
            <a:ext cx="4877280" cy="1562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322"/>
            <a:ext cx="9144000" cy="2367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01" tIns="45701" rIns="91401" bIns="45701">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121" eaLnBrk="1" fontAlgn="base" hangingPunct="1">
              <a:spcBef>
                <a:spcPct val="50000"/>
              </a:spcBef>
              <a:spcAft>
                <a:spcPct val="0"/>
              </a:spcAft>
              <a:defRPr/>
            </a:pPr>
            <a:r>
              <a:rPr lang="es-ES" altLang="sk-SK" sz="5900" b="1">
                <a:solidFill>
                  <a:srgbClr val="000000"/>
                </a:solidFill>
                <a:latin typeface="Kristen ITC" pitchFamily="66" charset="0"/>
                <a:ea typeface="MS Gothic" pitchFamily="49" charset="-128"/>
              </a:rPr>
              <a:t>¿Te ha gustado?</a:t>
            </a:r>
            <a:r>
              <a:rPr lang="es-ES" altLang="sk-SK" sz="4800">
                <a:solidFill>
                  <a:srgbClr val="000000"/>
                </a:solidFill>
                <a:latin typeface="Kristen ITC" pitchFamily="66" charset="0"/>
                <a:ea typeface="MS Gothic" pitchFamily="49" charset="-128"/>
              </a:rPr>
              <a:t> </a:t>
            </a:r>
            <a:br>
              <a:rPr lang="es-ES" altLang="sk-SK" sz="4800">
                <a:solidFill>
                  <a:srgbClr val="000000"/>
                </a:solidFill>
                <a:latin typeface="Kristen ITC" pitchFamily="66" charset="0"/>
                <a:ea typeface="MS Gothic" pitchFamily="49" charset="-128"/>
              </a:rPr>
            </a:br>
            <a:r>
              <a:rPr lang="es-ES" altLang="sk-SK" sz="4400">
                <a:solidFill>
                  <a:srgbClr val="000000"/>
                </a:solidFill>
                <a:latin typeface="Kristen ITC" pitchFamily="66" charset="0"/>
                <a:ea typeface="MS Gothic" pitchFamily="49" charset="-128"/>
              </a:rPr>
              <a:t>Puedes ver más entrando </a:t>
            </a:r>
            <a:br>
              <a:rPr lang="es-ES" altLang="sk-SK" sz="4400">
                <a:solidFill>
                  <a:srgbClr val="000000"/>
                </a:solidFill>
                <a:latin typeface="Kristen ITC" pitchFamily="66" charset="0"/>
                <a:ea typeface="MS Gothic" pitchFamily="49" charset="-128"/>
              </a:rPr>
            </a:br>
            <a:r>
              <a:rPr lang="es-ES" altLang="sk-SK" sz="4400" b="1">
                <a:solidFill>
                  <a:srgbClr val="40F903"/>
                </a:solidFill>
                <a:latin typeface="Kristen ITC" pitchFamily="66" charset="0"/>
                <a:ea typeface="MS Gothic" pitchFamily="49" charset="-128"/>
                <a:hlinkClick r:id="rId2"/>
              </a:rPr>
              <a:t>Aquí</a:t>
            </a:r>
            <a:endParaRPr lang="es-ES" altLang="sk-SK" sz="4400" b="1">
              <a:solidFill>
                <a:srgbClr val="40F903"/>
              </a:solidFill>
              <a:latin typeface="Kristen ITC" pitchFamily="66" charset="0"/>
              <a:ea typeface="MS Gothic" pitchFamily="49" charset="-128"/>
            </a:endParaRPr>
          </a:p>
        </p:txBody>
      </p:sp>
      <p:sp>
        <p:nvSpPr>
          <p:cNvPr id="82950" name="Text Box 11"/>
          <p:cNvSpPr txBox="1">
            <a:spLocks noChangeArrowheads="1"/>
          </p:cNvSpPr>
          <p:nvPr/>
        </p:nvSpPr>
        <p:spPr bwMode="auto">
          <a:xfrm>
            <a:off x="391680" y="4696335"/>
            <a:ext cx="2666880" cy="191551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01" tIns="45701" rIns="91401" bIns="45701">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121" eaLnBrk="1" fontAlgn="base" hangingPunct="1">
              <a:spcBef>
                <a:spcPct val="50000"/>
              </a:spcBef>
              <a:spcAft>
                <a:spcPct val="0"/>
              </a:spcAft>
              <a:defRPr/>
            </a:pPr>
            <a:r>
              <a:rPr lang="es-ES_tradnl" altLang="sk-SK" b="1">
                <a:solidFill>
                  <a:srgbClr val="000000"/>
                </a:solidFill>
                <a:latin typeface="Kristen ITC" pitchFamily="66" charset="0"/>
                <a:ea typeface="MS Gothic" pitchFamily="49" charset="-128"/>
              </a:rPr>
              <a:t>Además puedes recibir powerpoints en tu correo electrónico suscribiéndote aquí:</a:t>
            </a:r>
            <a:r>
              <a:rPr lang="es-ES_tradnl" altLang="sk-SK" b="1">
                <a:solidFill>
                  <a:srgbClr val="0066FF"/>
                </a:solidFill>
                <a:latin typeface="Arial" pitchFamily="34" charset="0"/>
                <a:ea typeface="MS Gothic" pitchFamily="49" charset="-128"/>
              </a:rPr>
              <a:t> </a:t>
            </a:r>
          </a:p>
          <a:p>
            <a:pPr defTabSz="914121" eaLnBrk="1" fontAlgn="base" hangingPunct="1">
              <a:spcBef>
                <a:spcPct val="50000"/>
              </a:spcBef>
              <a:spcAft>
                <a:spcPct val="0"/>
              </a:spcAft>
              <a:defRPr/>
            </a:pPr>
            <a:endParaRPr lang="es-ES" altLang="sk-SK" b="1">
              <a:solidFill>
                <a:srgbClr val="0066FF"/>
              </a:solidFill>
              <a:latin typeface="Arial" pitchFamily="34" charset="0"/>
              <a:ea typeface="MS Gothic" pitchFamily="49" charset="-128"/>
            </a:endParaRPr>
          </a:p>
        </p:txBody>
      </p:sp>
      <p:pic>
        <p:nvPicPr>
          <p:cNvPr id="10343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0320" y="4339176"/>
            <a:ext cx="2361600" cy="2361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58562" y="4931078"/>
            <a:ext cx="1219680" cy="990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2472"/>
            <a:ext cx="532800" cy="5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328"/>
            <a:ext cx="532800" cy="5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186"/>
            <a:ext cx="532800" cy="5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483"/>
            <a:ext cx="532800" cy="5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6257033"/>
      </p:ext>
    </p:extLst>
  </p:cSld>
  <p:clrMapOvr>
    <a:masterClrMapping/>
  </p:clrMapOvr>
  <mc:AlternateContent xmlns:mc="http://schemas.openxmlformats.org/markup-compatibility/2006">
    <mc:Choice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190</Words>
  <Application>Microsoft Office PowerPoint</Application>
  <PresentationFormat>Prezentácia na obrazovke (4:3)</PresentationFormat>
  <Paragraphs>36</Paragraphs>
  <Slides>22</Slides>
  <Notes>0</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22</vt:i4>
      </vt:variant>
    </vt:vector>
  </HeadingPairs>
  <TitlesOfParts>
    <vt:vector size="33" baseType="lpstr">
      <vt:lpstr>Arial</vt:lpstr>
      <vt:lpstr>Wingdings</vt:lpstr>
      <vt:lpstr>BinnePEE</vt:lpstr>
      <vt:lpstr>Lucida Handwriting</vt:lpstr>
      <vt:lpstr>Calibri</vt:lpstr>
      <vt:lpstr>Mongolian Baiti</vt:lpstr>
      <vt:lpstr>Nuance CE</vt:lpstr>
      <vt:lpstr>Kristen ITC</vt:lpstr>
      <vt:lpstr>MS Gothic</vt:lpstr>
      <vt:lpstr>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8</cp:revision>
  <dcterms:created xsi:type="dcterms:W3CDTF">2015-06-19T12:44:39Z</dcterms:created>
  <dcterms:modified xsi:type="dcterms:W3CDTF">2016-11-20T15:02:43Z</dcterms:modified>
</cp:coreProperties>
</file>