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55"/>
  </p:notesMasterIdLst>
  <p:sldIdLst>
    <p:sldId id="479" r:id="rId3"/>
    <p:sldId id="513" r:id="rId4"/>
    <p:sldId id="441" r:id="rId5"/>
    <p:sldId id="481" r:id="rId6"/>
    <p:sldId id="484" r:id="rId7"/>
    <p:sldId id="336" r:id="rId8"/>
    <p:sldId id="482" r:id="rId9"/>
    <p:sldId id="485" r:id="rId10"/>
    <p:sldId id="489" r:id="rId11"/>
    <p:sldId id="487" r:id="rId12"/>
    <p:sldId id="486" r:id="rId13"/>
    <p:sldId id="488" r:id="rId14"/>
    <p:sldId id="445" r:id="rId15"/>
    <p:sldId id="492" r:id="rId16"/>
    <p:sldId id="493" r:id="rId17"/>
    <p:sldId id="494" r:id="rId18"/>
    <p:sldId id="514" r:id="rId19"/>
    <p:sldId id="498" r:id="rId20"/>
    <p:sldId id="455" r:id="rId21"/>
    <p:sldId id="499" r:id="rId22"/>
    <p:sldId id="456" r:id="rId23"/>
    <p:sldId id="458" r:id="rId24"/>
    <p:sldId id="449" r:id="rId25"/>
    <p:sldId id="443" r:id="rId26"/>
    <p:sldId id="503" r:id="rId27"/>
    <p:sldId id="474" r:id="rId28"/>
    <p:sldId id="501" r:id="rId29"/>
    <p:sldId id="509" r:id="rId30"/>
    <p:sldId id="476" r:id="rId31"/>
    <p:sldId id="451" r:id="rId32"/>
    <p:sldId id="496" r:id="rId33"/>
    <p:sldId id="497" r:id="rId34"/>
    <p:sldId id="457" r:id="rId35"/>
    <p:sldId id="500" r:id="rId36"/>
    <p:sldId id="463" r:id="rId37"/>
    <p:sldId id="461" r:id="rId38"/>
    <p:sldId id="510" r:id="rId39"/>
    <p:sldId id="512" r:id="rId40"/>
    <p:sldId id="515" r:id="rId41"/>
    <p:sldId id="506" r:id="rId42"/>
    <p:sldId id="464" r:id="rId43"/>
    <p:sldId id="507" r:id="rId44"/>
    <p:sldId id="504" r:id="rId45"/>
    <p:sldId id="508" r:id="rId46"/>
    <p:sldId id="469" r:id="rId47"/>
    <p:sldId id="505" r:id="rId48"/>
    <p:sldId id="495" r:id="rId49"/>
    <p:sldId id="511" r:id="rId50"/>
    <p:sldId id="490" r:id="rId51"/>
    <p:sldId id="444" r:id="rId52"/>
    <p:sldId id="480" r:id="rId53"/>
    <p:sldId id="516" r:id="rId54"/>
  </p:sldIdLst>
  <p:sldSz cx="9144000" cy="5715000" type="screen16x10"/>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NyHFgAPtkYPtnE4oni6P0w==" hashData="rTtnnoVW5F0AmgZyYsRWlVyCzes="/>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F8FFF"/>
    <a:srgbClr val="6666FF"/>
    <a:srgbClr val="CFB87F"/>
    <a:srgbClr val="001132"/>
    <a:srgbClr val="001848"/>
    <a:srgbClr val="6A480A"/>
    <a:srgbClr val="0000FF"/>
    <a:srgbClr val="002D8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161" autoAdjust="0"/>
    <p:restoredTop sz="96338" autoAdjust="0"/>
  </p:normalViewPr>
  <p:slideViewPr>
    <p:cSldViewPr>
      <p:cViewPr>
        <p:scale>
          <a:sx n="60" d="100"/>
          <a:sy n="60" d="100"/>
        </p:scale>
        <p:origin x="499" y="360"/>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atin typeface="Calibri" pitchFamily="34" charset="0"/>
                <a:cs typeface="Arial" pitchFamily="34" charset="0"/>
              </a:defRPr>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atin typeface="Calibri" pitchFamily="34" charset="0"/>
                <a:cs typeface="Arial" pitchFamily="34" charset="0"/>
              </a:defRPr>
            </a:lvl1pPr>
          </a:lstStyle>
          <a:p>
            <a:pPr>
              <a:defRPr/>
            </a:pPr>
            <a:fld id="{814AA029-DF09-48AB-BB7B-4658097BBCB7}" type="datetimeFigureOut">
              <a:rPr lang="es-ES"/>
              <a:pPr>
                <a:defRPr/>
              </a:pPr>
              <a:t>08/01/2026</a:t>
            </a:fld>
            <a:endParaRPr lang="es-ES"/>
          </a:p>
        </p:txBody>
      </p:sp>
      <p:sp>
        <p:nvSpPr>
          <p:cNvPr id="4" name="3 Marcador de imagen de diapositiva"/>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pPr lvl="0"/>
            <a:endParaRPr lang="es-ES" noProof="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atin typeface="Calibri" pitchFamily="34" charset="0"/>
                <a:cs typeface="Arial" pitchFamily="34" charset="0"/>
              </a:defRPr>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pitchFamily="34" charset="0"/>
                <a:cs typeface="Arial" pitchFamily="34" charset="0"/>
              </a:defRPr>
            </a:lvl1pPr>
          </a:lstStyle>
          <a:p>
            <a:pPr>
              <a:defRPr/>
            </a:pPr>
            <a:fld id="{ABEDB041-7BC4-4471-8EB8-E0708B9B3C58}" type="slidenum">
              <a:rPr lang="es-ES"/>
              <a:pPr>
                <a:defRPr/>
              </a:pPr>
              <a:t>‹Nº›</a:t>
            </a:fld>
            <a:endParaRPr lang="es-ES"/>
          </a:p>
        </p:txBody>
      </p:sp>
    </p:spTree>
    <p:extLst>
      <p:ext uri="{BB962C8B-B14F-4D97-AF65-F5344CB8AC3E}">
        <p14:creationId xmlns:p14="http://schemas.microsoft.com/office/powerpoint/2010/main" val="126290064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37891" name="2 Marcador de notas"/>
          <p:cNvSpPr>
            <a:spLocks noGrp="1"/>
          </p:cNvSpPr>
          <p:nvPr>
            <p:ph type="body" idx="1"/>
          </p:nvPr>
        </p:nvSpPr>
        <p:spPr bwMode="auto">
          <a:noFill/>
        </p:spPr>
        <p:txBody>
          <a:bodyPr/>
          <a:lstStyle/>
          <a:p>
            <a:pPr>
              <a:spcBef>
                <a:spcPct val="0"/>
              </a:spcBef>
            </a:pPr>
            <a:endParaRPr lang="es-ES" smtClean="0"/>
          </a:p>
        </p:txBody>
      </p:sp>
      <p:sp>
        <p:nvSpPr>
          <p:cNvPr id="37892" name="3 Marcador de número de diapositiva"/>
          <p:cNvSpPr>
            <a:spLocks noGrp="1"/>
          </p:cNvSpPr>
          <p:nvPr>
            <p:ph type="sldNum" sz="quarter" idx="5"/>
          </p:nvPr>
        </p:nvSpPr>
        <p:spPr bwMode="auto">
          <a:noFill/>
          <a:ln>
            <a:miter lim="800000"/>
            <a:headEnd/>
            <a:tailEnd/>
          </a:ln>
        </p:spPr>
        <p:txBody>
          <a:bodyPr/>
          <a:lstStyle/>
          <a:p>
            <a:fld id="{05D57195-B8F2-4D52-A11D-447D53A38387}" type="slidenum">
              <a:rPr lang="es-ES"/>
              <a:pPr/>
              <a:t>7</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38915"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38916" name="3 Marcador de número de diapositiva"/>
          <p:cNvSpPr>
            <a:spLocks noGrp="1"/>
          </p:cNvSpPr>
          <p:nvPr>
            <p:ph type="sldNum" sz="quarter" idx="5"/>
          </p:nvPr>
        </p:nvSpPr>
        <p:spPr bwMode="auto">
          <a:noFill/>
          <a:ln>
            <a:miter lim="800000"/>
            <a:headEnd/>
            <a:tailEnd/>
          </a:ln>
        </p:spPr>
        <p:txBody>
          <a:bodyPr/>
          <a:lstStyle/>
          <a:p>
            <a:fld id="{3AE7B239-7BBF-4FF1-9F6C-C676C77264A1}" type="slidenum">
              <a:rPr lang="es-ES"/>
              <a:pPr/>
              <a:t>34</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E691B62D-F16C-4C09-9C3F-A61A4A6D230E}" type="datetimeFigureOut">
              <a:rPr lang="es-ES"/>
              <a:pPr>
                <a:defRPr/>
              </a:pPr>
              <a:t>08/01/2026</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5F56A78C-84D2-447F-9989-3CB052B0BAE9}" type="slidenum">
              <a:rPr lang="es-ES"/>
              <a:pPr>
                <a:defRPr/>
              </a:pPr>
              <a:t>‹Nº›</a:t>
            </a:fld>
            <a:endParaRPr lang="es-ES"/>
          </a:p>
        </p:txBody>
      </p:sp>
    </p:spTree>
  </p:cSld>
  <p:clrMapOvr>
    <a:masterClrMapping/>
  </p:clrMapOvr>
  <p:transition spd="slow" advTm="9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EA6822B5-3B74-41E4-A2EC-2680D7E1216E}" type="datetimeFigureOut">
              <a:rPr lang="es-ES"/>
              <a:pPr>
                <a:defRPr/>
              </a:pPr>
              <a:t>08/01/2026</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8CF373DC-FA88-447F-905F-5574CAFA8C51}" type="slidenum">
              <a:rPr lang="es-ES"/>
              <a:pPr>
                <a:defRPr/>
              </a:pPr>
              <a:t>‹Nº›</a:t>
            </a:fld>
            <a:endParaRPr lang="es-ES"/>
          </a:p>
        </p:txBody>
      </p:sp>
    </p:spTree>
  </p:cSld>
  <p:clrMapOvr>
    <a:masterClrMapping/>
  </p:clrMapOvr>
  <p:transition spd="slow" advTm="9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7"/>
            <a:ext cx="7772400" cy="1135063"/>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9B91129E-3CB0-4A9F-950A-96AC8EE5A6A4}" type="datetimeFigureOut">
              <a:rPr lang="es-ES"/>
              <a:pPr>
                <a:defRPr/>
              </a:pPr>
              <a:t>08/01/2026</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5D93DF85-4CF4-43C6-9D5D-0DEE88C6EFCF}" type="slidenum">
              <a:rPr lang="es-ES"/>
              <a:pPr>
                <a:defRPr/>
              </a:pPr>
              <a:t>‹Nº›</a:t>
            </a:fld>
            <a:endParaRPr lang="es-ES"/>
          </a:p>
        </p:txBody>
      </p:sp>
    </p:spTree>
  </p:cSld>
  <p:clrMapOvr>
    <a:masterClrMapping/>
  </p:clrMapOvr>
  <p:transition spd="slow" advTm="9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9793D840-24F0-4E92-9905-E3624624D684}" type="datetimeFigureOut">
              <a:rPr lang="es-ES"/>
              <a:pPr>
                <a:defRPr/>
              </a:pPr>
              <a:t>08/01/2026</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90C64EF9-7A21-41B6-A55D-080FF86FD390}" type="slidenum">
              <a:rPr lang="es-ES"/>
              <a:pPr>
                <a:defRPr/>
              </a:pPr>
              <a:t>‹Nº›</a:t>
            </a:fld>
            <a:endParaRPr lang="es-ES"/>
          </a:p>
        </p:txBody>
      </p:sp>
    </p:spTree>
  </p:cSld>
  <p:clrMapOvr>
    <a:masterClrMapping/>
  </p:clrMapOvr>
  <p:transition spd="slow" advTm="9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1"/>
            <a:ext cx="4040188"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279261"/>
            <a:ext cx="4041775"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985CDA4A-E1C7-480B-9389-4FD28F720F13}" type="datetimeFigureOut">
              <a:rPr lang="es-ES"/>
              <a:pPr>
                <a:defRPr/>
              </a:pPr>
              <a:t>08/01/2026</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FD833627-1890-4F35-95D9-A1A26F665493}" type="slidenum">
              <a:rPr lang="es-ES"/>
              <a:pPr>
                <a:defRPr/>
              </a:pPr>
              <a:t>‹Nº›</a:t>
            </a:fld>
            <a:endParaRPr lang="es-ES"/>
          </a:p>
        </p:txBody>
      </p:sp>
    </p:spTree>
  </p:cSld>
  <p:clrMapOvr>
    <a:masterClrMapping/>
  </p:clrMapOvr>
  <p:transition spd="slow" advTm="9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E7E995BB-9803-483C-92E0-C5238DCC54EB}" type="datetimeFigureOut">
              <a:rPr lang="es-ES"/>
              <a:pPr>
                <a:defRPr/>
              </a:pPr>
              <a:t>08/01/2026</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00ED25FB-E78D-44B7-A167-15ED4D88B7A4}" type="slidenum">
              <a:rPr lang="es-ES"/>
              <a:pPr>
                <a:defRPr/>
              </a:pPr>
              <a:t>‹Nº›</a:t>
            </a:fld>
            <a:endParaRPr lang="es-ES"/>
          </a:p>
        </p:txBody>
      </p:sp>
    </p:spTree>
  </p:cSld>
  <p:clrMapOvr>
    <a:masterClrMapping/>
  </p:clrMapOvr>
  <p:transition spd="slow" advTm="9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7B1670C9-7277-4D81-9DCD-A0DC05D18252}" type="datetimeFigureOut">
              <a:rPr lang="es-ES"/>
              <a:pPr>
                <a:defRPr/>
              </a:pPr>
              <a:t>08/01/2026</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8CD3CB5C-9F6E-487B-A354-06EC249220A6}" type="slidenum">
              <a:rPr lang="es-ES"/>
              <a:pPr>
                <a:defRPr/>
              </a:pPr>
              <a:t>‹Nº›</a:t>
            </a:fld>
            <a:endParaRPr lang="es-ES"/>
          </a:p>
        </p:txBody>
      </p:sp>
    </p:spTree>
  </p:cSld>
  <p:clrMapOvr>
    <a:masterClrMapping/>
  </p:clrMapOvr>
  <p:transition spd="slow" advTm="9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27542"/>
            <a:ext cx="3008313" cy="968375"/>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42"/>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195917"/>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4ACBF5CF-13F4-4314-A884-85F5FF78F6B8}" type="datetimeFigureOut">
              <a:rPr lang="es-ES"/>
              <a:pPr>
                <a:defRPr/>
              </a:pPr>
              <a:t>08/01/2026</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73F2AA56-5394-4A09-97E8-FB3C48210899}" type="slidenum">
              <a:rPr lang="es-ES"/>
              <a:pPr>
                <a:defRPr/>
              </a:pPr>
              <a:t>‹Nº›</a:t>
            </a:fld>
            <a:endParaRPr lang="es-ES"/>
          </a:p>
        </p:txBody>
      </p:sp>
    </p:spTree>
  </p:cSld>
  <p:clrMapOvr>
    <a:masterClrMapping/>
  </p:clrMapOvr>
  <p:transition spd="slow" advTm="9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a:p>
        </p:txBody>
      </p:sp>
      <p:sp>
        <p:nvSpPr>
          <p:cNvPr id="4" name="3 Marcador de texto"/>
          <p:cNvSpPr>
            <a:spLocks noGrp="1"/>
          </p:cNvSpPr>
          <p:nvPr>
            <p:ph type="body" sz="half" idx="2"/>
          </p:nvPr>
        </p:nvSpPr>
        <p:spPr>
          <a:xfrm>
            <a:off x="1792288" y="4472782"/>
            <a:ext cx="5486400" cy="6707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533F6C05-C6FD-46B8-AE94-13C6CED68B00}" type="datetimeFigureOut">
              <a:rPr lang="es-ES"/>
              <a:pPr>
                <a:defRPr/>
              </a:pPr>
              <a:t>08/01/2026</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3CC9E33B-7540-44C4-B38E-98AD3879114B}" type="slidenum">
              <a:rPr lang="es-ES"/>
              <a:pPr>
                <a:defRPr/>
              </a:pPr>
              <a:t>‹Nº›</a:t>
            </a:fld>
            <a:endParaRPr lang="es-ES"/>
          </a:p>
        </p:txBody>
      </p:sp>
    </p:spTree>
  </p:cSld>
  <p:clrMapOvr>
    <a:masterClrMapping/>
  </p:clrMapOvr>
  <p:transition spd="slow" advTm="9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5AE02624-930E-47BF-ACBA-475C7C40C11E}" type="datetimeFigureOut">
              <a:rPr lang="es-ES"/>
              <a:pPr>
                <a:defRPr/>
              </a:pPr>
              <a:t>08/01/2026</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B036C68B-A323-4AC1-A822-F3AE4623A741}" type="slidenum">
              <a:rPr lang="es-ES"/>
              <a:pPr>
                <a:defRPr/>
              </a:pPr>
              <a:t>‹Nº›</a:t>
            </a:fld>
            <a:endParaRPr lang="es-ES"/>
          </a:p>
        </p:txBody>
      </p:sp>
    </p:spTree>
  </p:cSld>
  <p:clrMapOvr>
    <a:masterClrMapping/>
  </p:clrMapOvr>
  <p:transition spd="slow" advTm="9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65"/>
            <a:ext cx="2057400" cy="4876271"/>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28865"/>
            <a:ext cx="60198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BF02D64B-768C-4B56-B395-2A2FC0DA28FD}" type="datetimeFigureOut">
              <a:rPr lang="es-ES"/>
              <a:pPr>
                <a:defRPr/>
              </a:pPr>
              <a:t>08/01/2026</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BF08B771-EB79-47C9-9A60-ACB0F5CD9024}" type="slidenum">
              <a:rPr lang="es-ES"/>
              <a:pPr>
                <a:defRPr/>
              </a:pPr>
              <a:t>‹Nº›</a:t>
            </a:fld>
            <a:endParaRPr lang="es-ES"/>
          </a:p>
        </p:txBody>
      </p:sp>
    </p:spTree>
  </p:cSld>
  <p:clrMapOvr>
    <a:masterClrMapping/>
  </p:clrMapOvr>
  <p:transition spd="slow" advTm="9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Tree>
    <p:extLst>
      <p:ext uri="{BB962C8B-B14F-4D97-AF65-F5344CB8AC3E}">
        <p14:creationId xmlns:p14="http://schemas.microsoft.com/office/powerpoint/2010/main" val="32574446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8600"/>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333500"/>
            <a:ext cx="8229600" cy="37719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5297488"/>
            <a:ext cx="2133600" cy="303212"/>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FFFFF"/>
                </a:solidFill>
                <a:latin typeface="Calibri" pitchFamily="34" charset="0"/>
                <a:cs typeface="Arial" pitchFamily="34" charset="0"/>
              </a:defRPr>
            </a:lvl1pPr>
          </a:lstStyle>
          <a:p>
            <a:pPr>
              <a:defRPr/>
            </a:pPr>
            <a:fld id="{EC9CD9CB-3D20-4F51-9DCD-C82DBDE299CB}" type="datetimeFigureOut">
              <a:rPr lang="es-ES"/>
              <a:pPr>
                <a:defRPr/>
              </a:pPr>
              <a:t>08/01/2026</a:t>
            </a:fld>
            <a:endParaRPr lang="es-ES"/>
          </a:p>
        </p:txBody>
      </p:sp>
      <p:sp>
        <p:nvSpPr>
          <p:cNvPr id="5" name="4 Marcador de pie de página"/>
          <p:cNvSpPr>
            <a:spLocks noGrp="1"/>
          </p:cNvSpPr>
          <p:nvPr>
            <p:ph type="ftr" sz="quarter" idx="3"/>
          </p:nvPr>
        </p:nvSpPr>
        <p:spPr>
          <a:xfrm>
            <a:off x="3124200" y="5297488"/>
            <a:ext cx="2895600" cy="303212"/>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FFFFFF"/>
                </a:solidFill>
                <a:latin typeface="Calibri" pitchFamily="34" charset="0"/>
                <a:cs typeface="Arial" pitchFamily="34" charset="0"/>
              </a:defRPr>
            </a:lvl1pPr>
          </a:lstStyle>
          <a:p>
            <a:pPr>
              <a:defRPr/>
            </a:pPr>
            <a:endParaRPr lang="es-ES"/>
          </a:p>
        </p:txBody>
      </p:sp>
      <p:sp>
        <p:nvSpPr>
          <p:cNvPr id="6" name="5 Marcador de número de diapositiva"/>
          <p:cNvSpPr>
            <a:spLocks noGrp="1"/>
          </p:cNvSpPr>
          <p:nvPr>
            <p:ph type="sldNum" sz="quarter" idx="4"/>
          </p:nvPr>
        </p:nvSpPr>
        <p:spPr>
          <a:xfrm>
            <a:off x="6553200" y="5297488"/>
            <a:ext cx="2133600" cy="303212"/>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FFFFFF"/>
                </a:solidFill>
                <a:latin typeface="Calibri" pitchFamily="34" charset="0"/>
                <a:cs typeface="Arial" pitchFamily="34" charset="0"/>
              </a:defRPr>
            </a:lvl1pPr>
          </a:lstStyle>
          <a:p>
            <a:pPr>
              <a:defRPr/>
            </a:pPr>
            <a:fld id="{A59890AF-6A4E-4AAE-8CF7-C86EF617DC5C}" type="slidenum">
              <a:rPr lang="es-ES"/>
              <a:pPr>
                <a:defRPr/>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9000">
    <p:split orient="vert"/>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extLst>
      <p:ext uri="{BB962C8B-B14F-4D97-AF65-F5344CB8AC3E}">
        <p14:creationId xmlns:p14="http://schemas.microsoft.com/office/powerpoint/2010/main" val="3311111875"/>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8" Type="http://schemas.openxmlformats.org/officeDocument/2006/relationships/image" Target="../media/image53.png"/><Relationship Id="rId13" Type="http://schemas.openxmlformats.org/officeDocument/2006/relationships/hyperlink" Target="https://vk.com/mispps" TargetMode="External"/><Relationship Id="rId3" Type="http://schemas.openxmlformats.org/officeDocument/2006/relationships/image" Target="../media/image50.png"/><Relationship Id="rId7" Type="http://schemas.openxmlformats.org/officeDocument/2006/relationships/hyperlink" Target="https://www.facebook.com/mispps" TargetMode="External"/><Relationship Id="rId12" Type="http://schemas.openxmlformats.org/officeDocument/2006/relationships/image" Target="../media/image55.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2.png"/><Relationship Id="rId11" Type="http://schemas.openxmlformats.org/officeDocument/2006/relationships/hyperlink" Target="https://plus.google.com/+Mispps/" TargetMode="External"/><Relationship Id="rId5" Type="http://schemas.openxmlformats.org/officeDocument/2006/relationships/image" Target="../media/image51.png"/><Relationship Id="rId10" Type="http://schemas.openxmlformats.org/officeDocument/2006/relationships/image" Target="../media/image54.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WordArt 3"/>
          <p:cNvSpPr>
            <a:spLocks noChangeArrowheads="1" noChangeShapeType="1" noTextEdit="1"/>
          </p:cNvSpPr>
          <p:nvPr/>
        </p:nvSpPr>
        <p:spPr bwMode="auto">
          <a:xfrm>
            <a:off x="642910" y="142857"/>
            <a:ext cx="8072494" cy="928694"/>
          </a:xfrm>
          <a:prstGeom prst="rect">
            <a:avLst/>
          </a:prstGeom>
        </p:spPr>
        <p:txBody>
          <a:bodyPr wrap="none" fromWordArt="1">
            <a:prstTxWarp prst="textTriangle">
              <a:avLst>
                <a:gd name="adj" fmla="val 30482"/>
              </a:avLst>
            </a:prstTxWarp>
            <a:scene3d>
              <a:camera prst="perspectiveRelaxedModerately"/>
              <a:lightRig rig="legacyNormal3" dir="r"/>
            </a:scene3d>
            <a:sp3d extrusionH="201600" prstMaterial="legacyMatte">
              <a:bevelT w="38100" h="38100" prst="angle"/>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smtClean="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Chinchilla de </a:t>
            </a:r>
            <a:r>
              <a:rPr lang="es-ES" sz="3600" kern="10" dirty="0" err="1"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Montearagón</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 ( Albacete )  </a:t>
            </a:r>
            <a:endPar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endParaRPr>
          </a:p>
        </p:txBody>
      </p:sp>
      <p:sp>
        <p:nvSpPr>
          <p:cNvPr id="16388" name="WordArt 4"/>
          <p:cNvSpPr>
            <a:spLocks noChangeArrowheads="1" noChangeShapeType="1" noTextEdit="1"/>
          </p:cNvSpPr>
          <p:nvPr/>
        </p:nvSpPr>
        <p:spPr bwMode="auto">
          <a:xfrm>
            <a:off x="971600" y="1577358"/>
            <a:ext cx="7345362" cy="922952"/>
          </a:xfrm>
          <a:prstGeom prst="rect">
            <a:avLst/>
          </a:prstGeom>
        </p:spPr>
        <p:txBody>
          <a:bodyPr wrap="none" fromWordArt="1">
            <a:prstTxWarp prst="textInflate">
              <a:avLst>
                <a:gd name="adj" fmla="val 20000"/>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Fotografía </a:t>
            </a: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recopilada de la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red  </a:t>
            </a:r>
            <a:endPar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endParaRPr>
          </a:p>
        </p:txBody>
      </p:sp>
      <p:sp>
        <p:nvSpPr>
          <p:cNvPr id="16389" name="WordArt 5"/>
          <p:cNvSpPr>
            <a:spLocks noChangeArrowheads="1" noChangeShapeType="1" noTextEdit="1"/>
          </p:cNvSpPr>
          <p:nvPr/>
        </p:nvSpPr>
        <p:spPr bwMode="auto">
          <a:xfrm>
            <a:off x="785786" y="2786062"/>
            <a:ext cx="7704138" cy="857256"/>
          </a:xfrm>
          <a:prstGeom prst="rect">
            <a:avLst/>
          </a:prstGeom>
        </p:spPr>
        <p:txBody>
          <a:bodyPr wrap="none" fromWordArt="1">
            <a:prstTxWarp prst="textFadeUp">
              <a:avLst>
                <a:gd name="adj" fmla="val 5273"/>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Creación y Diseño: </a:t>
            </a:r>
          </a:p>
        </p:txBody>
      </p:sp>
      <p:sp>
        <p:nvSpPr>
          <p:cNvPr id="16390" name="WordArt 6"/>
          <p:cNvSpPr>
            <a:spLocks noChangeArrowheads="1" noChangeShapeType="1" noTextEdit="1"/>
          </p:cNvSpPr>
          <p:nvPr/>
        </p:nvSpPr>
        <p:spPr bwMode="auto">
          <a:xfrm>
            <a:off x="1619672" y="3977625"/>
            <a:ext cx="5616624" cy="670577"/>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effectLst>
                <a:latin typeface="High Tower Text"/>
              </a:rPr>
              <a:t> </a:t>
            </a: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rPr>
              <a:t>V I C E N T E  G A R C Í A  </a:t>
            </a:r>
            <a:endParaRPr lang="es-ES"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endParaRPr>
          </a:p>
        </p:txBody>
      </p:sp>
      <p:sp>
        <p:nvSpPr>
          <p:cNvPr id="16391" name="WordArt 7"/>
          <p:cNvSpPr>
            <a:spLocks noChangeArrowheads="1" noChangeShapeType="1" noTextEdit="1"/>
          </p:cNvSpPr>
          <p:nvPr/>
        </p:nvSpPr>
        <p:spPr bwMode="auto">
          <a:xfrm>
            <a:off x="2916240" y="4697705"/>
            <a:ext cx="3527969" cy="655346"/>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200" kern="10" dirty="0">
                <a:ln w="9525">
                  <a:noFill/>
                  <a:round/>
                  <a:headEnd/>
                  <a:tailEnd/>
                </a:ln>
                <a:solidFill>
                  <a:srgbClr val="FFFFFF"/>
                </a:solidFill>
                <a:effectLst>
                  <a:prstShdw prst="shdw17" dist="17961" dir="13500000">
                    <a:srgbClr val="999999"/>
                  </a:prstShdw>
                </a:effectLst>
                <a:latin typeface="High Tower Text"/>
              </a:rPr>
              <a:t> </a:t>
            </a:r>
            <a:r>
              <a:rPr lang="es-ES" sz="3200" kern="10" dirty="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rPr>
              <a:t>Automático</a:t>
            </a:r>
            <a:r>
              <a:rPr lang="es-ES" sz="3200" kern="10" dirty="0">
                <a:ln w="9525">
                  <a:noFill/>
                  <a:round/>
                  <a:headEnd/>
                  <a:tailEnd/>
                </a:ln>
                <a:solidFill>
                  <a:srgbClr val="FFFFFF"/>
                </a:solidFill>
                <a:effectLst>
                  <a:prstShdw prst="shdw17" dist="17961" dir="13500000">
                    <a:srgbClr val="999999"/>
                  </a:prstShdw>
                </a:effectLst>
                <a:latin typeface="High Tower Text"/>
              </a:rPr>
              <a:t> </a:t>
            </a:r>
          </a:p>
        </p:txBody>
      </p:sp>
    </p:spTree>
  </p:cSld>
  <p:clrMapOvr>
    <a:masterClrMapping/>
  </p:clrMapOvr>
  <mc:AlternateContent xmlns:mc="http://schemas.openxmlformats.org/markup-compatibility/2006">
    <mc:Choice xmlns:p14="http://schemas.microsoft.com/office/powerpoint/2010/main" Requires="p14">
      <p:transition spd="slow" p14:dur="2250" advTm="13000">
        <p:split orient="vert"/>
      </p:transition>
    </mc:Choice>
    <mc:Fallback>
      <p:transition spd="slow" advTm="13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withEffect">
                                  <p:stCondLst>
                                    <p:cond delay="0"/>
                                  </p:stCondLst>
                                  <p:childTnLst>
                                    <p:set>
                                      <p:cBhvr>
                                        <p:cTn id="6" dur="1" fill="hold">
                                          <p:stCondLst>
                                            <p:cond delay="0"/>
                                          </p:stCondLst>
                                        </p:cTn>
                                        <p:tgtEl>
                                          <p:spTgt spid="16387"/>
                                        </p:tgtEl>
                                        <p:attrNameLst>
                                          <p:attrName>style.visibility</p:attrName>
                                        </p:attrNameLst>
                                      </p:cBhvr>
                                      <p:to>
                                        <p:strVal val="visible"/>
                                      </p:to>
                                    </p:set>
                                    <p:anim calcmode="lin" valueType="num">
                                      <p:cBhvr>
                                        <p:cTn id="7" dur="2000" fill="hold"/>
                                        <p:tgtEl>
                                          <p:spTgt spid="16387"/>
                                        </p:tgtEl>
                                        <p:attrNameLst>
                                          <p:attrName>ppt_w</p:attrName>
                                        </p:attrNameLst>
                                      </p:cBhvr>
                                      <p:tavLst>
                                        <p:tav tm="0">
                                          <p:val>
                                            <p:strVal val="4*#ppt_w"/>
                                          </p:val>
                                        </p:tav>
                                        <p:tav tm="100000">
                                          <p:val>
                                            <p:strVal val="#ppt_w"/>
                                          </p:val>
                                        </p:tav>
                                      </p:tavLst>
                                    </p:anim>
                                    <p:anim calcmode="lin" valueType="num">
                                      <p:cBhvr>
                                        <p:cTn id="8" dur="2000" fill="hold"/>
                                        <p:tgtEl>
                                          <p:spTgt spid="16387"/>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55" presetClass="entr" presetSubtype="0" fill="hold" nodeType="afterEffect">
                                  <p:stCondLst>
                                    <p:cond delay="500"/>
                                  </p:stCondLst>
                                  <p:childTnLst>
                                    <p:set>
                                      <p:cBhvr>
                                        <p:cTn id="11" dur="1" fill="hold">
                                          <p:stCondLst>
                                            <p:cond delay="0"/>
                                          </p:stCondLst>
                                        </p:cTn>
                                        <p:tgtEl>
                                          <p:spTgt spid="16388"/>
                                        </p:tgtEl>
                                        <p:attrNameLst>
                                          <p:attrName>style.visibility</p:attrName>
                                        </p:attrNameLst>
                                      </p:cBhvr>
                                      <p:to>
                                        <p:strVal val="visible"/>
                                      </p:to>
                                    </p:set>
                                    <p:anim calcmode="lin" valueType="num">
                                      <p:cBhvr>
                                        <p:cTn id="12" dur="2000" fill="hold"/>
                                        <p:tgtEl>
                                          <p:spTgt spid="16388"/>
                                        </p:tgtEl>
                                        <p:attrNameLst>
                                          <p:attrName>ppt_w</p:attrName>
                                        </p:attrNameLst>
                                      </p:cBhvr>
                                      <p:tavLst>
                                        <p:tav tm="0">
                                          <p:val>
                                            <p:strVal val="#ppt_w*0.70"/>
                                          </p:val>
                                        </p:tav>
                                        <p:tav tm="100000">
                                          <p:val>
                                            <p:strVal val="#ppt_w"/>
                                          </p:val>
                                        </p:tav>
                                      </p:tavLst>
                                    </p:anim>
                                    <p:anim calcmode="lin" valueType="num">
                                      <p:cBhvr>
                                        <p:cTn id="13" dur="2000" fill="hold"/>
                                        <p:tgtEl>
                                          <p:spTgt spid="16388"/>
                                        </p:tgtEl>
                                        <p:attrNameLst>
                                          <p:attrName>ppt_h</p:attrName>
                                        </p:attrNameLst>
                                      </p:cBhvr>
                                      <p:tavLst>
                                        <p:tav tm="0">
                                          <p:val>
                                            <p:strVal val="#ppt_h"/>
                                          </p:val>
                                        </p:tav>
                                        <p:tav tm="100000">
                                          <p:val>
                                            <p:strVal val="#ppt_h"/>
                                          </p:val>
                                        </p:tav>
                                      </p:tavLst>
                                    </p:anim>
                                    <p:animEffect transition="in" filter="fade">
                                      <p:cBhvr>
                                        <p:cTn id="14" dur="2000"/>
                                        <p:tgtEl>
                                          <p:spTgt spid="16388"/>
                                        </p:tgtEl>
                                      </p:cBhvr>
                                    </p:animEffect>
                                  </p:childTnLst>
                                </p:cTn>
                              </p:par>
                            </p:childTnLst>
                          </p:cTn>
                        </p:par>
                        <p:par>
                          <p:cTn id="15" fill="hold">
                            <p:stCondLst>
                              <p:cond delay="4500"/>
                            </p:stCondLst>
                            <p:childTnLst>
                              <p:par>
                                <p:cTn id="16" presetID="42" presetClass="entr" presetSubtype="0" fill="hold" nodeType="afterEffect">
                                  <p:stCondLst>
                                    <p:cond delay="500"/>
                                  </p:stCondLst>
                                  <p:childTnLst>
                                    <p:set>
                                      <p:cBhvr>
                                        <p:cTn id="17" dur="1" fill="hold">
                                          <p:stCondLst>
                                            <p:cond delay="0"/>
                                          </p:stCondLst>
                                        </p:cTn>
                                        <p:tgtEl>
                                          <p:spTgt spid="16389"/>
                                        </p:tgtEl>
                                        <p:attrNameLst>
                                          <p:attrName>style.visibility</p:attrName>
                                        </p:attrNameLst>
                                      </p:cBhvr>
                                      <p:to>
                                        <p:strVal val="visible"/>
                                      </p:to>
                                    </p:set>
                                    <p:animEffect transition="in" filter="fade">
                                      <p:cBhvr>
                                        <p:cTn id="18" dur="2000"/>
                                        <p:tgtEl>
                                          <p:spTgt spid="16389"/>
                                        </p:tgtEl>
                                      </p:cBhvr>
                                    </p:animEffect>
                                    <p:anim calcmode="lin" valueType="num">
                                      <p:cBhvr>
                                        <p:cTn id="19" dur="2000" fill="hold"/>
                                        <p:tgtEl>
                                          <p:spTgt spid="16389"/>
                                        </p:tgtEl>
                                        <p:attrNameLst>
                                          <p:attrName>ppt_x</p:attrName>
                                        </p:attrNameLst>
                                      </p:cBhvr>
                                      <p:tavLst>
                                        <p:tav tm="0">
                                          <p:val>
                                            <p:strVal val="#ppt_x"/>
                                          </p:val>
                                        </p:tav>
                                        <p:tav tm="100000">
                                          <p:val>
                                            <p:strVal val="#ppt_x"/>
                                          </p:val>
                                        </p:tav>
                                      </p:tavLst>
                                    </p:anim>
                                    <p:anim calcmode="lin" valueType="num">
                                      <p:cBhvr>
                                        <p:cTn id="20" dur="2000" fill="hold"/>
                                        <p:tgtEl>
                                          <p:spTgt spid="16389"/>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34" presetClass="entr" presetSubtype="0" fill="hold" nodeType="afterEffect">
                                  <p:stCondLst>
                                    <p:cond delay="500"/>
                                  </p:stCondLst>
                                  <p:childTnLst>
                                    <p:set>
                                      <p:cBhvr>
                                        <p:cTn id="23" dur="1" fill="hold">
                                          <p:stCondLst>
                                            <p:cond delay="0"/>
                                          </p:stCondLst>
                                        </p:cTn>
                                        <p:tgtEl>
                                          <p:spTgt spid="16390"/>
                                        </p:tgtEl>
                                        <p:attrNameLst>
                                          <p:attrName>style.visibility</p:attrName>
                                        </p:attrNameLst>
                                      </p:cBhvr>
                                      <p:to>
                                        <p:strVal val="visible"/>
                                      </p:to>
                                    </p:set>
                                    <p:anim from="(-#ppt_w/2)" to="(#ppt_x)" calcmode="lin" valueType="num">
                                      <p:cBhvr>
                                        <p:cTn id="24" dur="1200" fill="hold">
                                          <p:stCondLst>
                                            <p:cond delay="0"/>
                                          </p:stCondLst>
                                        </p:cTn>
                                        <p:tgtEl>
                                          <p:spTgt spid="16390"/>
                                        </p:tgtEl>
                                        <p:attrNameLst>
                                          <p:attrName>ppt_x</p:attrName>
                                        </p:attrNameLst>
                                      </p:cBhvr>
                                    </p:anim>
                                    <p:anim from="0" to="-1.0" calcmode="lin" valueType="num">
                                      <p:cBhvr>
                                        <p:cTn id="25" dur="400" decel="50000" autoRev="1" fill="hold">
                                          <p:stCondLst>
                                            <p:cond delay="1200"/>
                                          </p:stCondLst>
                                        </p:cTn>
                                        <p:tgtEl>
                                          <p:spTgt spid="16390"/>
                                        </p:tgtEl>
                                        <p:attrNameLst>
                                          <p:attrName>xshear</p:attrName>
                                        </p:attrNameLst>
                                      </p:cBhvr>
                                    </p:anim>
                                    <p:animScale>
                                      <p:cBhvr>
                                        <p:cTn id="26" dur="400" decel="100000" autoRev="1" fill="hold">
                                          <p:stCondLst>
                                            <p:cond delay="1200"/>
                                          </p:stCondLst>
                                        </p:cTn>
                                        <p:tgtEl>
                                          <p:spTgt spid="16390"/>
                                        </p:tgtEl>
                                      </p:cBhvr>
                                      <p:from x="100000" y="100000"/>
                                      <p:to x="80000" y="100000"/>
                                    </p:animScale>
                                    <p:anim by="(#ppt_h/3+#ppt_w*0.1)" calcmode="lin" valueType="num">
                                      <p:cBhvr additive="sum">
                                        <p:cTn id="27" dur="400" decel="100000" autoRev="1" fill="hold">
                                          <p:stCondLst>
                                            <p:cond delay="1200"/>
                                          </p:stCondLst>
                                        </p:cTn>
                                        <p:tgtEl>
                                          <p:spTgt spid="16390"/>
                                        </p:tgtEl>
                                        <p:attrNameLst>
                                          <p:attrName>ppt_x</p:attrName>
                                        </p:attrNameLst>
                                      </p:cBhvr>
                                    </p:anim>
                                  </p:childTnLst>
                                </p:cTn>
                              </p:par>
                            </p:childTnLst>
                          </p:cTn>
                        </p:par>
                        <p:par>
                          <p:cTn id="28" fill="hold">
                            <p:stCondLst>
                              <p:cond delay="9500"/>
                            </p:stCondLst>
                            <p:childTnLst>
                              <p:par>
                                <p:cTn id="29" presetID="23" presetClass="entr" presetSubtype="16" repeatCount="3000" fill="hold" nodeType="afterEffect">
                                  <p:stCondLst>
                                    <p:cond delay="500"/>
                                  </p:stCondLst>
                                  <p:childTnLst>
                                    <p:set>
                                      <p:cBhvr>
                                        <p:cTn id="30" dur="1" fill="hold">
                                          <p:stCondLst>
                                            <p:cond delay="0"/>
                                          </p:stCondLst>
                                        </p:cTn>
                                        <p:tgtEl>
                                          <p:spTgt spid="16391"/>
                                        </p:tgtEl>
                                        <p:attrNameLst>
                                          <p:attrName>style.visibility</p:attrName>
                                        </p:attrNameLst>
                                      </p:cBhvr>
                                      <p:to>
                                        <p:strVal val="visible"/>
                                      </p:to>
                                    </p:set>
                                    <p:anim calcmode="lin" valueType="num">
                                      <p:cBhvr>
                                        <p:cTn id="31" dur="1000" fill="hold"/>
                                        <p:tgtEl>
                                          <p:spTgt spid="16391"/>
                                        </p:tgtEl>
                                        <p:attrNameLst>
                                          <p:attrName>ppt_w</p:attrName>
                                        </p:attrNameLst>
                                      </p:cBhvr>
                                      <p:tavLst>
                                        <p:tav tm="0">
                                          <p:val>
                                            <p:fltVal val="0"/>
                                          </p:val>
                                        </p:tav>
                                        <p:tav tm="100000">
                                          <p:val>
                                            <p:strVal val="#ppt_w"/>
                                          </p:val>
                                        </p:tav>
                                      </p:tavLst>
                                    </p:anim>
                                    <p:anim calcmode="lin" valueType="num">
                                      <p:cBhvr>
                                        <p:cTn id="32" dur="1000" fill="hold"/>
                                        <p:tgtEl>
                                          <p:spTgt spid="1639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Chinchilla-de-Montearagon-y-su-castillo.jpg"/>
          <p:cNvPicPr>
            <a:picLocks noChangeAspect="1"/>
          </p:cNvPicPr>
          <p:nvPr/>
        </p:nvPicPr>
        <p:blipFill>
          <a:blip r:embed="rId2" cstate="print"/>
          <a:stretch>
            <a:fillRect/>
          </a:stretch>
        </p:blipFill>
        <p:spPr>
          <a:xfrm>
            <a:off x="0" y="0"/>
            <a:ext cx="9144000" cy="5715000"/>
          </a:xfrm>
          <a:prstGeom prst="rect">
            <a:avLst/>
          </a:prstGeom>
        </p:spPr>
      </p:pic>
      <p:sp>
        <p:nvSpPr>
          <p:cNvPr id="7" name="6 Rectángulo"/>
          <p:cNvSpPr/>
          <p:nvPr/>
        </p:nvSpPr>
        <p:spPr>
          <a:xfrm>
            <a:off x="0" y="0"/>
            <a:ext cx="9144000" cy="5715000"/>
          </a:xfrm>
          <a:prstGeom prst="rect">
            <a:avLst/>
          </a:prstGeom>
          <a:solidFill>
            <a:schemeClr val="bg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1500166" y="142856"/>
            <a:ext cx="6083717" cy="646331"/>
          </a:xfrm>
          <a:prstGeom prst="rect">
            <a:avLst/>
          </a:prstGeom>
          <a:noFill/>
        </p:spPr>
        <p:txBody>
          <a:bodyPr wrap="square" lIns="91440" tIns="45720" rIns="91440" bIns="45720">
            <a:spAutoFit/>
            <a:scene3d>
              <a:camera prst="perspectiveRelaxedModerately"/>
              <a:lightRig rig="threePt" dir="t"/>
            </a:scene3d>
            <a:sp3d extrusionH="57150">
              <a:bevelT w="38100" h="38100" prst="angle"/>
            </a:sp3d>
          </a:bodyPr>
          <a:lstStyle/>
          <a:p>
            <a:pPr algn="ctr"/>
            <a:r>
              <a:rPr lang="es-ES" sz="3600" b="1" cap="none" spc="0" dirty="0" smtClean="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reflection blurRad="6350" stA="60000" endA="900" endPos="58000" dir="5400000" sy="-100000" algn="bl" rotWithShape="0"/>
                </a:effectLst>
              </a:rPr>
              <a:t>Chinchilla de </a:t>
            </a:r>
            <a:r>
              <a:rPr lang="es-ES" sz="3600" b="1" cap="none" spc="0" dirty="0" err="1" smtClean="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reflection blurRad="6350" stA="60000" endA="900" endPos="58000" dir="5400000" sy="-100000" algn="bl" rotWithShape="0"/>
                </a:effectLst>
              </a:rPr>
              <a:t>Montearagón</a:t>
            </a:r>
            <a:endParaRPr lang="es-ES" sz="3600" b="1" cap="none" spc="0" dirty="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reflection blurRad="6350" stA="60000" endA="900" endPos="58000" dir="5400000" sy="-100000" algn="bl" rotWithShape="0"/>
              </a:effectLst>
            </a:endParaRPr>
          </a:p>
        </p:txBody>
      </p:sp>
      <p:sp>
        <p:nvSpPr>
          <p:cNvPr id="3" name="2 CuadroTexto"/>
          <p:cNvSpPr txBox="1"/>
          <p:nvPr/>
        </p:nvSpPr>
        <p:spPr>
          <a:xfrm>
            <a:off x="539552" y="1129308"/>
            <a:ext cx="8208912" cy="1785104"/>
          </a:xfrm>
          <a:prstGeom prst="rect">
            <a:avLst/>
          </a:prstGeom>
          <a:noFill/>
        </p:spPr>
        <p:txBody>
          <a:bodyPr wrap="square" rtlCol="0">
            <a:spAutoFit/>
          </a:bodyPr>
          <a:lstStyle/>
          <a:p>
            <a:r>
              <a:rPr lang="es-ES" sz="2200" i="1" dirty="0" smtClean="0">
                <a:effectLst>
                  <a:glow rad="101600">
                    <a:srgbClr val="C00000">
                      <a:alpha val="60000"/>
                    </a:srgbClr>
                  </a:glow>
                  <a:outerShdw blurRad="38100" dist="38100" dir="2700000" algn="tl">
                    <a:srgbClr val="000000">
                      <a:alpha val="43137"/>
                    </a:srgbClr>
                  </a:outerShdw>
                </a:effectLst>
                <a:latin typeface="Lucida Bright" pitchFamily="18" charset="0"/>
              </a:rPr>
              <a:t>Los orígenes de Chinchilla se remontan al neolítico, aunque una leyenda la atribuye al héroe Hércules en el siglo VII a. C. Fue ocupada por romanos y luego por musulmanes, formó parte de la </a:t>
            </a:r>
            <a:r>
              <a:rPr lang="es-ES" sz="22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cora</a:t>
            </a:r>
            <a:r>
              <a:rPr lang="es-ES" sz="2200" i="1" dirty="0" smtClean="0">
                <a:effectLst>
                  <a:glow rad="101600">
                    <a:srgbClr val="C00000">
                      <a:alpha val="60000"/>
                    </a:srgbClr>
                  </a:glow>
                  <a:outerShdw blurRad="38100" dist="38100" dir="2700000" algn="tl">
                    <a:srgbClr val="000000">
                      <a:alpha val="43137"/>
                    </a:srgbClr>
                  </a:outerShdw>
                </a:effectLst>
                <a:latin typeface="Lucida Bright" pitchFamily="18" charset="0"/>
              </a:rPr>
              <a:t> de </a:t>
            </a:r>
            <a:r>
              <a:rPr lang="es-ES" sz="22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Tudmir</a:t>
            </a:r>
            <a:r>
              <a:rPr lang="es-ES" sz="2200" i="1" dirty="0" smtClean="0">
                <a:effectLst>
                  <a:glow rad="101600">
                    <a:srgbClr val="C00000">
                      <a:alpha val="60000"/>
                    </a:srgbClr>
                  </a:glow>
                  <a:outerShdw blurRad="38100" dist="38100" dir="2700000" algn="tl">
                    <a:srgbClr val="000000">
                      <a:alpha val="43137"/>
                    </a:srgbClr>
                  </a:outerShdw>
                </a:effectLst>
                <a:latin typeface="Lucida Bright" pitchFamily="18" charset="0"/>
              </a:rPr>
              <a:t> (llamada </a:t>
            </a:r>
            <a:r>
              <a:rPr lang="es-ES" sz="22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Yinyila</a:t>
            </a:r>
            <a:r>
              <a:rPr lang="es-ES" sz="2200" i="1" dirty="0" smtClean="0">
                <a:effectLst>
                  <a:glow rad="101600">
                    <a:srgbClr val="C00000">
                      <a:alpha val="60000"/>
                    </a:srgbClr>
                  </a:glow>
                  <a:outerShdw blurRad="38100" dist="38100" dir="2700000" algn="tl">
                    <a:srgbClr val="000000">
                      <a:alpha val="43137"/>
                    </a:srgbClr>
                  </a:outerShdw>
                </a:effectLst>
                <a:latin typeface="Lucida Bright" pitchFamily="18" charset="0"/>
              </a:rPr>
              <a:t> o similares), y fue reconquistada por Castilla en 1241.</a:t>
            </a:r>
            <a:endParaRPr lang="es-ES" sz="22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5" name="4 CuadroTexto"/>
          <p:cNvSpPr txBox="1"/>
          <p:nvPr/>
        </p:nvSpPr>
        <p:spPr>
          <a:xfrm>
            <a:off x="589732" y="3361556"/>
            <a:ext cx="8136904" cy="1785104"/>
          </a:xfrm>
          <a:prstGeom prst="rect">
            <a:avLst/>
          </a:prstGeom>
          <a:noFill/>
        </p:spPr>
        <p:txBody>
          <a:bodyPr wrap="square" rtlCol="0">
            <a:spAutoFit/>
          </a:bodyPr>
          <a:lstStyle/>
          <a:p>
            <a:r>
              <a:rPr lang="es-ES" sz="2200" i="1" dirty="0" smtClean="0">
                <a:effectLst>
                  <a:glow rad="101600">
                    <a:srgbClr val="C00000">
                      <a:alpha val="60000"/>
                    </a:srgbClr>
                  </a:glow>
                  <a:outerShdw blurRad="38100" dist="38100" dir="2700000" algn="tl">
                    <a:srgbClr val="000000">
                      <a:alpha val="43137"/>
                    </a:srgbClr>
                  </a:outerShdw>
                </a:effectLst>
                <a:latin typeface="Lucida Bright" pitchFamily="18" charset="0"/>
              </a:rPr>
              <a:t>En el siglo XV Juan Pacheco, marqués de Villena, restauró el castillo manteniendo su planta actual. El pueblo tuvo un papel político fugaz: fue designado provisionalmente capital provincial en 1822, antes de que en 1833 se trasladara oficialmente a Albacete.</a:t>
            </a:r>
            <a:endParaRPr lang="es-ES" sz="22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250" advTm="51000">
        <p:split orient="vert"/>
      </p:transition>
    </mc:Choice>
    <mc:Fallback>
      <p:transition spd="slow" advTm="51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ppt_x</p:attrName>
                                        </p:attrNameLst>
                                      </p:cBhvr>
                                      <p:tavLst>
                                        <p:tav tm="0">
                                          <p:val>
                                            <p:strVal val="#ppt_x"/>
                                          </p:val>
                                        </p:tav>
                                        <p:tav tm="100000">
                                          <p:val>
                                            <p:strVal val="#ppt_x"/>
                                          </p:val>
                                        </p:tav>
                                      </p:tavLst>
                                    </p:anim>
                                    <p:anim calcmode="lin" valueType="num">
                                      <p:cBhvr>
                                        <p:cTn id="9" dur="2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0" presetClass="entr" presetSubtype="0" fill="hold" grpId="0" nodeType="afterEffect">
                                  <p:stCondLst>
                                    <p:cond delay="500"/>
                                  </p:stCondLst>
                                  <p:iterate type="lt">
                                    <p:tmPct val="10000"/>
                                  </p:iterate>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1"/>
                                          </p:val>
                                        </p:tav>
                                        <p:tav tm="100000">
                                          <p:val>
                                            <p:strVal val="#ppt_x"/>
                                          </p:val>
                                        </p:tav>
                                      </p:tavLst>
                                    </p:anim>
                                    <p:anim calcmode="lin" valueType="num">
                                      <p:cBhvr>
                                        <p:cTn id="15" dur="1000" fill="hold"/>
                                        <p:tgtEl>
                                          <p:spTgt spid="3"/>
                                        </p:tgtEl>
                                        <p:attrNameLst>
                                          <p:attrName>ppt_y</p:attrName>
                                        </p:attrNameLst>
                                      </p:cBhvr>
                                      <p:tavLst>
                                        <p:tav tm="0">
                                          <p:val>
                                            <p:strVal val="#ppt_y"/>
                                          </p:val>
                                        </p:tav>
                                        <p:tav tm="100000">
                                          <p:val>
                                            <p:strVal val="#ppt_y"/>
                                          </p:val>
                                        </p:tav>
                                      </p:tavLst>
                                    </p:anim>
                                  </p:childTnLst>
                                </p:cTn>
                              </p:par>
                            </p:childTnLst>
                          </p:cTn>
                        </p:par>
                        <p:par>
                          <p:cTn id="16" fill="hold">
                            <p:stCondLst>
                              <p:cond delay="26400"/>
                            </p:stCondLst>
                            <p:childTnLst>
                              <p:par>
                                <p:cTn id="17" presetID="40" presetClass="entr" presetSubtype="0" fill="hold" grpId="0" nodeType="afterEffect">
                                  <p:stCondLst>
                                    <p:cond delay="100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1"/>
                                          </p:val>
                                        </p:tav>
                                        <p:tav tm="100000">
                                          <p:val>
                                            <p:strVal val="#ppt_x"/>
                                          </p:val>
                                        </p:tav>
                                      </p:tavLst>
                                    </p:anim>
                                    <p:anim calcmode="lin" valueType="num">
                                      <p:cBhvr>
                                        <p:cTn id="2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 grpId="0"/>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3" cstate="print"/>
          <a:stretch>
            <a:fillRect/>
          </a:stretch>
        </p:blipFill>
        <p:spPr bwMode="auto">
          <a:xfrm>
            <a:off x="0" y="3969"/>
            <a:ext cx="9144000" cy="5715000"/>
          </a:xfrm>
          <a:prstGeom prst="rect">
            <a:avLst/>
          </a:prstGeom>
          <a:noFill/>
          <a:ln w="9525">
            <a:noFill/>
            <a:miter lim="800000"/>
            <a:headEnd/>
            <a:tailEnd/>
          </a:ln>
        </p:spPr>
      </p:pic>
      <p:pic>
        <p:nvPicPr>
          <p:cNvPr id="15" name="14 Imagen" descr="354539.jpg"/>
          <p:cNvPicPr>
            <a:picLocks noChangeAspect="1"/>
          </p:cNvPicPr>
          <p:nvPr/>
        </p:nvPicPr>
        <p:blipFill>
          <a:blip r:embed="rId3" cstate="print"/>
          <a:stretch>
            <a:fillRect/>
          </a:stretch>
        </p:blipFill>
        <p:spPr bwMode="auto">
          <a:xfrm>
            <a:off x="0" y="3968"/>
            <a:ext cx="9144000" cy="5715000"/>
          </a:xfrm>
          <a:prstGeom prst="rect">
            <a:avLst/>
          </a:prstGeom>
          <a:noFill/>
          <a:ln w="9525">
            <a:noFill/>
            <a:miter lim="800000"/>
            <a:headEnd/>
            <a:tailEnd/>
          </a:ln>
        </p:spPr>
      </p:pic>
      <p:pic>
        <p:nvPicPr>
          <p:cNvPr id="16" name="15 Imagen" descr="195762.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683568" y="4657700"/>
            <a:ext cx="7776864" cy="923330"/>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Chinchilla de Monte Aragón. </a:t>
            </a:r>
            <a:r>
              <a:rPr lang="es-ES" i="1" dirty="0" smtClean="0">
                <a:effectLst>
                  <a:glow rad="101600">
                    <a:srgbClr val="C00000">
                      <a:alpha val="60000"/>
                    </a:srgbClr>
                  </a:glow>
                  <a:outerShdw blurRad="38100" dist="38100" dir="2700000" algn="tl">
                    <a:srgbClr val="000000">
                      <a:alpha val="43137"/>
                    </a:srgbClr>
                  </a:outerShdw>
                </a:effectLst>
              </a:rPr>
              <a:t>Este histórico municipio se encuentra en lo alto de una colina y está rodeado de impresionantes paisajes naturales y ricos yacimientos arqueológicos.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7000">
        <p:split/>
        <p:sndAc>
          <p:stSnd loop="1">
            <p:snd r:embed="rId2" name="Variadas.wav"/>
          </p:stSnd>
        </p:sndAc>
      </p:transition>
    </mc:Choice>
    <mc:Fallback>
      <p:transition spd="slow" advTm="27000">
        <p:split/>
        <p:sndAc>
          <p:stSnd loop="1">
            <p:snd r:embed="rId2" name="Vari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5000"/>
                                        <p:tgtEl>
                                          <p:spTgt spid="15"/>
                                        </p:tgtEl>
                                      </p:cBhvr>
                                    </p:animEffect>
                                  </p:childTnLst>
                                </p:cTn>
                              </p:par>
                              <p:par>
                                <p:cTn id="15" presetID="10" presetClass="entr" presetSubtype="0" fill="hold" nodeType="withEffect">
                                  <p:stCondLst>
                                    <p:cond delay="250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5000"/>
                                        <p:tgtEl>
                                          <p:spTgt spid="16"/>
                                        </p:tgtEl>
                                      </p:cBhvr>
                                    </p:animEffect>
                                  </p:childTnLst>
                                </p:cTn>
                              </p:par>
                              <p:par>
                                <p:cTn id="18" presetID="23" presetClass="entr" presetSubtype="288" fill="hold" nodeType="withEffect">
                                  <p:stCondLst>
                                    <p:cond delay="2500"/>
                                  </p:stCondLst>
                                  <p:childTnLst>
                                    <p:set>
                                      <p:cBhvr>
                                        <p:cTn id="19" dur="1" fill="hold">
                                          <p:stCondLst>
                                            <p:cond delay="0"/>
                                          </p:stCondLst>
                                        </p:cTn>
                                        <p:tgtEl>
                                          <p:spTgt spid="16"/>
                                        </p:tgtEl>
                                        <p:attrNameLst>
                                          <p:attrName>style.visibility</p:attrName>
                                        </p:attrNameLst>
                                      </p:cBhvr>
                                      <p:to>
                                        <p:strVal val="visible"/>
                                      </p:to>
                                    </p:set>
                                    <p:anim calcmode="lin" valueType="num">
                                      <p:cBhvr>
                                        <p:cTn id="20" dur="5000" fill="hold"/>
                                        <p:tgtEl>
                                          <p:spTgt spid="16"/>
                                        </p:tgtEl>
                                        <p:attrNameLst>
                                          <p:attrName>ppt_w</p:attrName>
                                        </p:attrNameLst>
                                      </p:cBhvr>
                                      <p:tavLst>
                                        <p:tav tm="0">
                                          <p:val>
                                            <p:strVal val="4/3*#ppt_w"/>
                                          </p:val>
                                        </p:tav>
                                        <p:tav tm="100000">
                                          <p:val>
                                            <p:strVal val="#ppt_w"/>
                                          </p:val>
                                        </p:tav>
                                      </p:tavLst>
                                    </p:anim>
                                    <p:anim calcmode="lin" valueType="num">
                                      <p:cBhvr>
                                        <p:cTn id="21" dur="5000" fill="hold"/>
                                        <p:tgtEl>
                                          <p:spTgt spid="16"/>
                                        </p:tgtEl>
                                        <p:attrNameLst>
                                          <p:attrName>ppt_h</p:attrName>
                                        </p:attrNameLst>
                                      </p:cBhvr>
                                      <p:tavLst>
                                        <p:tav tm="0">
                                          <p:val>
                                            <p:strVal val="4/3*#ppt_h"/>
                                          </p:val>
                                        </p:tav>
                                        <p:tav tm="100000">
                                          <p:val>
                                            <p:strVal val="#ppt_h"/>
                                          </p:val>
                                        </p:tav>
                                      </p:tavLst>
                                    </p:anim>
                                  </p:childTnLst>
                                </p:cTn>
                              </p:par>
                            </p:childTnLst>
                          </p:cTn>
                        </p:par>
                        <p:par>
                          <p:cTn id="22" fill="hold">
                            <p:stCondLst>
                              <p:cond delay="75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3" descr="E:\MIS COSAS\DOCUMENTOS ANA\PAISAJES\MONTAÑAS\portitsa_canyon_by_pestilence-d2y011e.jpg"/>
          <p:cNvPicPr>
            <a:picLocks noChangeAspect="1" noChangeArrowheads="1"/>
          </p:cNvPicPr>
          <p:nvPr/>
        </p:nvPicPr>
        <p:blipFill>
          <a:blip r:embed="rId2" cstate="print"/>
          <a:stretch>
            <a:fillRect/>
          </a:stretch>
        </p:blipFill>
        <p:spPr bwMode="auto">
          <a:xfrm>
            <a:off x="0" y="1"/>
            <a:ext cx="9144000" cy="5715000"/>
          </a:xfrm>
          <a:prstGeom prst="rect">
            <a:avLst/>
          </a:prstGeom>
          <a:noFill/>
          <a:ln w="9525">
            <a:noFill/>
            <a:miter lim="800000"/>
            <a:headEnd/>
            <a:tailEnd/>
          </a:ln>
        </p:spPr>
      </p:pic>
      <p:pic>
        <p:nvPicPr>
          <p:cNvPr id="18" name="17 Imagen" descr="bird-the-atlantic-deadlock-fratercula-arctica-puffins.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323528"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principal atractivo turístico de Chinchilla es su imponente castillo, una fortaleza medieval que se alza majestuosamente en el centro del pueblo. El casco antiguo es otro punto de interés destacado. Sus estrechas calles empedradas y casas de arquitectura tradicional transportan a los visitantes a tiempos pasados.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9000">
        <p:wipe/>
      </p:transition>
    </mc:Choice>
    <mc:Fallback>
      <p:transition spd="slow" advTm="39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diamond(out)">
                                      <p:cBhvr>
                                        <p:cTn id="7" dur="5000"/>
                                        <p:tgtEl>
                                          <p:spTgt spid="17"/>
                                        </p:tgtEl>
                                      </p:cBhvr>
                                    </p:animEffect>
                                  </p:childTnLst>
                                </p:cTn>
                              </p:par>
                              <p:par>
                                <p:cTn id="8" presetID="23" presetClass="entr" presetSubtype="288" fill="hold" nodeType="withEffect">
                                  <p:stCondLst>
                                    <p:cond delay="0"/>
                                  </p:stCondLst>
                                  <p:childTnLst>
                                    <p:set>
                                      <p:cBhvr>
                                        <p:cTn id="9" dur="1" fill="hold">
                                          <p:stCondLst>
                                            <p:cond delay="0"/>
                                          </p:stCondLst>
                                        </p:cTn>
                                        <p:tgtEl>
                                          <p:spTgt spid="17"/>
                                        </p:tgtEl>
                                        <p:attrNameLst>
                                          <p:attrName>style.visibility</p:attrName>
                                        </p:attrNameLst>
                                      </p:cBhvr>
                                      <p:to>
                                        <p:strVal val="visible"/>
                                      </p:to>
                                    </p:set>
                                    <p:anim calcmode="lin" valueType="num">
                                      <p:cBhvr>
                                        <p:cTn id="10" dur="5000" fill="hold"/>
                                        <p:tgtEl>
                                          <p:spTgt spid="17"/>
                                        </p:tgtEl>
                                        <p:attrNameLst>
                                          <p:attrName>ppt_w</p:attrName>
                                        </p:attrNameLst>
                                      </p:cBhvr>
                                      <p:tavLst>
                                        <p:tav tm="0">
                                          <p:val>
                                            <p:strVal val="4/3*#ppt_w"/>
                                          </p:val>
                                        </p:tav>
                                        <p:tav tm="100000">
                                          <p:val>
                                            <p:strVal val="#ppt_w"/>
                                          </p:val>
                                        </p:tav>
                                      </p:tavLst>
                                    </p:anim>
                                    <p:anim calcmode="lin" valueType="num">
                                      <p:cBhvr>
                                        <p:cTn id="11" dur="5000" fill="hold"/>
                                        <p:tgtEl>
                                          <p:spTgt spid="17"/>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2500"/>
                                  </p:stCondLst>
                                  <p:childTnLst>
                                    <p:set>
                                      <p:cBhvr>
                                        <p:cTn id="13" dur="1" fill="hold">
                                          <p:stCondLst>
                                            <p:cond delay="0"/>
                                          </p:stCondLst>
                                        </p:cTn>
                                        <p:tgtEl>
                                          <p:spTgt spid="18"/>
                                        </p:tgtEl>
                                        <p:attrNameLst>
                                          <p:attrName>style.visibility</p:attrName>
                                        </p:attrNameLst>
                                      </p:cBhvr>
                                      <p:to>
                                        <p:strVal val="visible"/>
                                      </p:to>
                                    </p:set>
                                    <p:anim calcmode="lin" valueType="num">
                                      <p:cBhvr>
                                        <p:cTn id="14" dur="5000" fill="hold"/>
                                        <p:tgtEl>
                                          <p:spTgt spid="18"/>
                                        </p:tgtEl>
                                        <p:attrNameLst>
                                          <p:attrName>ppt_w</p:attrName>
                                        </p:attrNameLst>
                                      </p:cBhvr>
                                      <p:tavLst>
                                        <p:tav tm="0">
                                          <p:val>
                                            <p:strVal val="4/3*#ppt_w"/>
                                          </p:val>
                                        </p:tav>
                                        <p:tav tm="100000">
                                          <p:val>
                                            <p:strVal val="#ppt_w"/>
                                          </p:val>
                                        </p:tav>
                                      </p:tavLst>
                                    </p:anim>
                                    <p:anim calcmode="lin" valueType="num">
                                      <p:cBhvr>
                                        <p:cTn id="15" dur="5000" fill="hold"/>
                                        <p:tgtEl>
                                          <p:spTgt spid="18"/>
                                        </p:tgtEl>
                                        <p:attrNameLst>
                                          <p:attrName>ppt_h</p:attrName>
                                        </p:attrNameLst>
                                      </p:cBhvr>
                                      <p:tavLst>
                                        <p:tav tm="0">
                                          <p:val>
                                            <p:strVal val="4/3*#ppt_h"/>
                                          </p:val>
                                        </p:tav>
                                        <p:tav tm="100000">
                                          <p:val>
                                            <p:strVal val="#ppt_h"/>
                                          </p:val>
                                        </p:tav>
                                      </p:tavLst>
                                    </p:anim>
                                  </p:childTnLst>
                                </p:cTn>
                              </p:par>
                              <p:par>
                                <p:cTn id="16" presetID="47" presetClass="entr" presetSubtype="0" fill="hold" nodeType="withEffect">
                                  <p:stCondLst>
                                    <p:cond delay="2500"/>
                                  </p:stCondLst>
                                  <p:childTnLst>
                                    <p:set>
                                      <p:cBhvr>
                                        <p:cTn id="17" dur="1" fill="hold">
                                          <p:stCondLst>
                                            <p:cond delay="0"/>
                                          </p:stCondLst>
                                        </p:cTn>
                                        <p:tgtEl>
                                          <p:spTgt spid="18"/>
                                        </p:tgtEl>
                                        <p:attrNameLst>
                                          <p:attrName>style.visibility</p:attrName>
                                        </p:attrNameLst>
                                      </p:cBhvr>
                                      <p:to>
                                        <p:strVal val="visible"/>
                                      </p:to>
                                    </p:set>
                                    <p:animEffect transition="in" filter="fade">
                                      <p:cBhvr>
                                        <p:cTn id="18" dur="5000"/>
                                        <p:tgtEl>
                                          <p:spTgt spid="18"/>
                                        </p:tgtEl>
                                      </p:cBhvr>
                                    </p:animEffect>
                                    <p:anim calcmode="lin" valueType="num">
                                      <p:cBhvr>
                                        <p:cTn id="19" dur="5000" fill="hold"/>
                                        <p:tgtEl>
                                          <p:spTgt spid="18"/>
                                        </p:tgtEl>
                                        <p:attrNameLst>
                                          <p:attrName>ppt_x</p:attrName>
                                        </p:attrNameLst>
                                      </p:cBhvr>
                                      <p:tavLst>
                                        <p:tav tm="0">
                                          <p:val>
                                            <p:strVal val="#ppt_x"/>
                                          </p:val>
                                        </p:tav>
                                        <p:tav tm="100000">
                                          <p:val>
                                            <p:strVal val="#ppt_x"/>
                                          </p:val>
                                        </p:tav>
                                      </p:tavLst>
                                    </p:anim>
                                    <p:anim calcmode="lin" valueType="num">
                                      <p:cBhvr>
                                        <p:cTn id="20" dur="5000" fill="hold"/>
                                        <p:tgtEl>
                                          <p:spTgt spid="18"/>
                                        </p:tgtEl>
                                        <p:attrNameLst>
                                          <p:attrName>ppt_y</p:attrName>
                                        </p:attrNameLst>
                                      </p:cBhvr>
                                      <p:tavLst>
                                        <p:tav tm="0">
                                          <p:val>
                                            <p:strVal val="#ppt_y-.1"/>
                                          </p:val>
                                        </p:tav>
                                        <p:tav tm="100000">
                                          <p:val>
                                            <p:strVal val="#ppt_y"/>
                                          </p:val>
                                        </p:tav>
                                      </p:tavLst>
                                    </p:anim>
                                  </p:childTnLst>
                                </p:cTn>
                              </p:par>
                            </p:childTnLst>
                          </p:cTn>
                        </p:par>
                        <p:par>
                          <p:cTn id="21" fill="hold">
                            <p:stCondLst>
                              <p:cond delay="75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descr="C:\Documents and Settings\Ana María\Escritorio\muchosarboles.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7" name="6 Imagen" descr="2048x1365_puffin-atlanticheskij-tupik.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395536" y="4657700"/>
            <a:ext cx="8496944" cy="923330"/>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El castillo de Chinchilla de </a:t>
            </a:r>
            <a:r>
              <a:rPr lang="es-ES" b="1" i="1" dirty="0" err="1" smtClean="0">
                <a:effectLst>
                  <a:glow rad="101600">
                    <a:srgbClr val="C00000">
                      <a:alpha val="60000"/>
                    </a:srgbClr>
                  </a:glow>
                  <a:outerShdw blurRad="38100" dist="38100" dir="2700000" algn="tl">
                    <a:srgbClr val="000000">
                      <a:alpha val="43137"/>
                    </a:srgbClr>
                  </a:outerShdw>
                </a:effectLst>
              </a:rPr>
              <a:t>Montearagón</a:t>
            </a:r>
            <a:r>
              <a:rPr lang="es-ES" b="1" i="1" dirty="0" smtClean="0">
                <a:effectLst>
                  <a:glow rad="101600">
                    <a:srgbClr val="C00000">
                      <a:alpha val="60000"/>
                    </a:srgbClr>
                  </a:glow>
                  <a:outerShdw blurRad="38100" dist="38100" dir="2700000" algn="tl">
                    <a:srgbClr val="000000">
                      <a:alpha val="43137"/>
                    </a:srgbClr>
                  </a:outerShdw>
                </a:effectLst>
              </a:rPr>
              <a:t> (Albacete), </a:t>
            </a:r>
            <a:r>
              <a:rPr lang="es-ES" i="1" dirty="0" smtClean="0">
                <a:effectLst>
                  <a:glow rad="101600">
                    <a:srgbClr val="C00000">
                      <a:alpha val="60000"/>
                    </a:srgbClr>
                  </a:glow>
                  <a:outerShdw blurRad="38100" dist="38100" dir="2700000" algn="tl">
                    <a:srgbClr val="000000">
                      <a:alpha val="43137"/>
                    </a:srgbClr>
                  </a:outerShdw>
                </a:effectLst>
              </a:rPr>
              <a:t>se alza sobre el amplio cerro de San Blas, separado de la Sierra de Chinchilla por una profunda vaguada, desde la que domina la población del mismo nombre y sus alrededores.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1000">
        <p:wipe dir="r"/>
      </p:transition>
    </mc:Choice>
    <mc:Fallback>
      <p:transition spd="slow" advTm="31000">
        <p:wipe dir="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0" fill="hold"/>
                                        <p:tgtEl>
                                          <p:spTgt spid="8"/>
                                        </p:tgtEl>
                                        <p:attrNameLst>
                                          <p:attrName>ppt_w</p:attrName>
                                        </p:attrNameLst>
                                      </p:cBhvr>
                                      <p:tavLst>
                                        <p:tav tm="0">
                                          <p:val>
                                            <p:strVal val="2/3*#ppt_w"/>
                                          </p:val>
                                        </p:tav>
                                        <p:tav tm="100000">
                                          <p:val>
                                            <p:strVal val="#ppt_w"/>
                                          </p:val>
                                        </p:tav>
                                      </p:tavLst>
                                    </p:anim>
                                    <p:anim calcmode="lin" valueType="num">
                                      <p:cBhvr>
                                        <p:cTn id="8" dur="5000" fill="hold"/>
                                        <p:tgtEl>
                                          <p:spTgt spid="8"/>
                                        </p:tgtEl>
                                        <p:attrNameLst>
                                          <p:attrName>ppt_h</p:attrName>
                                        </p:attrNameLst>
                                      </p:cBhvr>
                                      <p:tavLst>
                                        <p:tav tm="0">
                                          <p:val>
                                            <p:strVal val="2/3*#ppt_h"/>
                                          </p:val>
                                        </p:tav>
                                        <p:tav tm="100000">
                                          <p:val>
                                            <p:strVal val="#ppt_h"/>
                                          </p:val>
                                        </p:tav>
                                      </p:tavLst>
                                    </p:anim>
                                  </p:childTnLst>
                                </p:cTn>
                              </p:par>
                              <p:par>
                                <p:cTn id="9" presetID="13" presetClass="entr" presetSubtype="32"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plus(out)">
                                      <p:cBhvr>
                                        <p:cTn id="11" dur="5000"/>
                                        <p:tgtEl>
                                          <p:spTgt spid="8"/>
                                        </p:tgtEl>
                                      </p:cBhvr>
                                    </p:animEffect>
                                  </p:childTnLst>
                                </p:cTn>
                              </p:par>
                              <p:par>
                                <p:cTn id="12" presetID="23" presetClass="entr" presetSubtype="288" fill="hold" nodeType="withEffect">
                                  <p:stCondLst>
                                    <p:cond delay="2500"/>
                                  </p:stCondLst>
                                  <p:childTnLst>
                                    <p:set>
                                      <p:cBhvr>
                                        <p:cTn id="13" dur="1" fill="hold">
                                          <p:stCondLst>
                                            <p:cond delay="0"/>
                                          </p:stCondLst>
                                        </p:cTn>
                                        <p:tgtEl>
                                          <p:spTgt spid="7"/>
                                        </p:tgtEl>
                                        <p:attrNameLst>
                                          <p:attrName>style.visibility</p:attrName>
                                        </p:attrNameLst>
                                      </p:cBhvr>
                                      <p:to>
                                        <p:strVal val="visible"/>
                                      </p:to>
                                    </p:set>
                                    <p:anim calcmode="lin" valueType="num">
                                      <p:cBhvr>
                                        <p:cTn id="14" dur="5000" fill="hold"/>
                                        <p:tgtEl>
                                          <p:spTgt spid="7"/>
                                        </p:tgtEl>
                                        <p:attrNameLst>
                                          <p:attrName>ppt_w</p:attrName>
                                        </p:attrNameLst>
                                      </p:cBhvr>
                                      <p:tavLst>
                                        <p:tav tm="0">
                                          <p:val>
                                            <p:strVal val="4/3*#ppt_w"/>
                                          </p:val>
                                        </p:tav>
                                        <p:tav tm="100000">
                                          <p:val>
                                            <p:strVal val="#ppt_w"/>
                                          </p:val>
                                        </p:tav>
                                      </p:tavLst>
                                    </p:anim>
                                    <p:anim calcmode="lin" valueType="num">
                                      <p:cBhvr>
                                        <p:cTn id="15" dur="5000" fill="hold"/>
                                        <p:tgtEl>
                                          <p:spTgt spid="7"/>
                                        </p:tgtEl>
                                        <p:attrNameLst>
                                          <p:attrName>ppt_h</p:attrName>
                                        </p:attrNameLst>
                                      </p:cBhvr>
                                      <p:tavLst>
                                        <p:tav tm="0">
                                          <p:val>
                                            <p:strVal val="4/3*#ppt_h"/>
                                          </p:val>
                                        </p:tav>
                                        <p:tav tm="100000">
                                          <p:val>
                                            <p:strVal val="#ppt_h"/>
                                          </p:val>
                                        </p:tav>
                                      </p:tavLst>
                                    </p:anim>
                                  </p:childTnLst>
                                </p:cTn>
                              </p:par>
                              <p:par>
                                <p:cTn id="16" presetID="42" presetClass="entr" presetSubtype="0" fill="hold" nodeType="withEffect">
                                  <p:stCondLst>
                                    <p:cond delay="250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5000"/>
                                        <p:tgtEl>
                                          <p:spTgt spid="7"/>
                                        </p:tgtEl>
                                      </p:cBhvr>
                                    </p:animEffect>
                                    <p:anim calcmode="lin" valueType="num">
                                      <p:cBhvr>
                                        <p:cTn id="19" dur="5000" fill="hold"/>
                                        <p:tgtEl>
                                          <p:spTgt spid="7"/>
                                        </p:tgtEl>
                                        <p:attrNameLst>
                                          <p:attrName>ppt_x</p:attrName>
                                        </p:attrNameLst>
                                      </p:cBhvr>
                                      <p:tavLst>
                                        <p:tav tm="0">
                                          <p:val>
                                            <p:strVal val="#ppt_x"/>
                                          </p:val>
                                        </p:tav>
                                        <p:tav tm="100000">
                                          <p:val>
                                            <p:strVal val="#ppt_x"/>
                                          </p:val>
                                        </p:tav>
                                      </p:tavLst>
                                    </p:anim>
                                    <p:anim calcmode="lin" valueType="num">
                                      <p:cBhvr>
                                        <p:cTn id="20" dur="5000" fill="hold"/>
                                        <p:tgtEl>
                                          <p:spTgt spid="7"/>
                                        </p:tgtEl>
                                        <p:attrNameLst>
                                          <p:attrName>ppt_y</p:attrName>
                                        </p:attrNameLst>
                                      </p:cBhvr>
                                      <p:tavLst>
                                        <p:tav tm="0">
                                          <p:val>
                                            <p:strVal val="#ppt_y+.1"/>
                                          </p:val>
                                        </p:tav>
                                        <p:tav tm="100000">
                                          <p:val>
                                            <p:strVal val="#ppt_y"/>
                                          </p:val>
                                        </p:tav>
                                      </p:tavLst>
                                    </p:anim>
                                  </p:childTnLst>
                                </p:cTn>
                              </p:par>
                            </p:childTnLst>
                          </p:cTn>
                        </p:par>
                        <p:par>
                          <p:cTn id="21" fill="hold">
                            <p:stCondLst>
                              <p:cond delay="75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54539.jpg"/>
          <p:cNvPicPr>
            <a:picLocks noChangeAspect="1"/>
          </p:cNvPicPr>
          <p:nvPr/>
        </p:nvPicPr>
        <p:blipFill>
          <a:blip r:embed="rId2" cstate="print"/>
          <a:stretch>
            <a:fillRect/>
          </a:stretch>
        </p:blipFill>
        <p:spPr bwMode="auto">
          <a:xfrm>
            <a:off x="-1" y="0"/>
            <a:ext cx="9144002" cy="5715000"/>
          </a:xfrm>
          <a:prstGeom prst="rect">
            <a:avLst/>
          </a:prstGeom>
          <a:noFill/>
          <a:ln w="9525">
            <a:noFill/>
            <a:miter lim="800000"/>
            <a:headEnd/>
            <a:tailEnd/>
          </a:ln>
        </p:spPr>
      </p:pic>
      <p:pic>
        <p:nvPicPr>
          <p:cNvPr id="4" name="3 Imagen" descr="354539.jpg"/>
          <p:cNvPicPr>
            <a:picLocks noChangeAspect="1"/>
          </p:cNvPicPr>
          <p:nvPr/>
        </p:nvPicPr>
        <p:blipFill>
          <a:blip r:embed="rId2" cstate="print"/>
          <a:stretch>
            <a:fillRect/>
          </a:stretch>
        </p:blipFill>
        <p:spPr bwMode="auto">
          <a:xfrm>
            <a:off x="3809" y="0"/>
            <a:ext cx="9136382" cy="5710238"/>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5" name="4 CuadroTexto"/>
          <p:cNvSpPr txBox="1"/>
          <p:nvPr/>
        </p:nvSpPr>
        <p:spPr>
          <a:xfrm>
            <a:off x="395536" y="4657700"/>
            <a:ext cx="8424936" cy="923330"/>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Castillo de Chinchilla. </a:t>
            </a:r>
            <a:r>
              <a:rPr lang="es-ES" i="1" dirty="0" smtClean="0">
                <a:effectLst>
                  <a:glow rad="101600">
                    <a:srgbClr val="C00000">
                      <a:alpha val="60000"/>
                    </a:srgbClr>
                  </a:glow>
                  <a:outerShdw blurRad="38100" dist="38100" dir="2700000" algn="tl">
                    <a:srgbClr val="000000">
                      <a:alpha val="43137"/>
                    </a:srgbClr>
                  </a:outerShdw>
                </a:effectLst>
              </a:rPr>
              <a:t>Situado en un cerro en la parte más alta del pueblo, fue construido en el siglo XV sobre una fortaleza musulmana que a su vez fue construida sobre otra cristiana, aunque no quedan restos de ninguna de las dos.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1000">
        <p:wipe dir="u"/>
      </p:transition>
    </mc:Choice>
    <mc:Fallback>
      <p:transition spd="slow" advTm="31000">
        <p:wipe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0"/>
                                        <p:tgtEl>
                                          <p:spTgt spid="7"/>
                                        </p:tgtEl>
                                      </p:cBhvr>
                                    </p:animEffect>
                                  </p:childTnLst>
                                </p:cTn>
                              </p:par>
                              <p:par>
                                <p:cTn id="8" presetID="23" presetClass="entr" presetSubtype="27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5000" fill="hold"/>
                                        <p:tgtEl>
                                          <p:spTgt spid="7"/>
                                        </p:tgtEl>
                                        <p:attrNameLst>
                                          <p:attrName>ppt_w</p:attrName>
                                        </p:attrNameLst>
                                      </p:cBhvr>
                                      <p:tavLst>
                                        <p:tav tm="0">
                                          <p:val>
                                            <p:strVal val="2/3*#ppt_w"/>
                                          </p:val>
                                        </p:tav>
                                        <p:tav tm="100000">
                                          <p:val>
                                            <p:strVal val="#ppt_w"/>
                                          </p:val>
                                        </p:tav>
                                      </p:tavLst>
                                    </p:anim>
                                    <p:anim calcmode="lin" valueType="num">
                                      <p:cBhvr>
                                        <p:cTn id="11" dur="5000" fill="hold"/>
                                        <p:tgtEl>
                                          <p:spTgt spid="7"/>
                                        </p:tgtEl>
                                        <p:attrNameLst>
                                          <p:attrName>ppt_h</p:attrName>
                                        </p:attrNameLst>
                                      </p:cBhvr>
                                      <p:tavLst>
                                        <p:tav tm="0">
                                          <p:val>
                                            <p:strVal val="2/3*#ppt_h"/>
                                          </p:val>
                                        </p:tav>
                                        <p:tav tm="100000">
                                          <p:val>
                                            <p:strVal val="#ppt_h"/>
                                          </p:val>
                                        </p:tav>
                                      </p:tavLst>
                                    </p:anim>
                                  </p:childTnLst>
                                </p:cTn>
                              </p:par>
                              <p:par>
                                <p:cTn id="12" presetID="10" presetClass="entr" presetSubtype="0" fill="hold" nodeType="withEffect">
                                  <p:stCondLst>
                                    <p:cond delay="250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5000"/>
                                        <p:tgtEl>
                                          <p:spTgt spid="4"/>
                                        </p:tgtEl>
                                      </p:cBhvr>
                                    </p:animEffect>
                                  </p:childTnLst>
                                </p:cTn>
                              </p:par>
                              <p:par>
                                <p:cTn id="15" presetID="23" presetClass="entr" presetSubtype="288" fill="hold" nodeType="withEffect">
                                  <p:stCondLst>
                                    <p:cond delay="250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0" fill="hold"/>
                                        <p:tgtEl>
                                          <p:spTgt spid="4"/>
                                        </p:tgtEl>
                                        <p:attrNameLst>
                                          <p:attrName>ppt_w</p:attrName>
                                        </p:attrNameLst>
                                      </p:cBhvr>
                                      <p:tavLst>
                                        <p:tav tm="0">
                                          <p:val>
                                            <p:strVal val="4/3*#ppt_w"/>
                                          </p:val>
                                        </p:tav>
                                        <p:tav tm="100000">
                                          <p:val>
                                            <p:strVal val="#ppt_w"/>
                                          </p:val>
                                        </p:tav>
                                      </p:tavLst>
                                    </p:anim>
                                    <p:anim calcmode="lin" valueType="num">
                                      <p:cBhvr>
                                        <p:cTn id="18" dur="5000" fill="hold"/>
                                        <p:tgtEl>
                                          <p:spTgt spid="4"/>
                                        </p:tgtEl>
                                        <p:attrNameLst>
                                          <p:attrName>ppt_h</p:attrName>
                                        </p:attrNameLst>
                                      </p:cBhvr>
                                      <p:tavLst>
                                        <p:tav tm="0">
                                          <p:val>
                                            <p:strVal val="4/3*#ppt_h"/>
                                          </p:val>
                                        </p:tav>
                                        <p:tav tm="100000">
                                          <p:val>
                                            <p:strVal val="#ppt_h"/>
                                          </p:val>
                                        </p:tav>
                                      </p:tavLst>
                                    </p:anim>
                                  </p:childTnLst>
                                </p:cTn>
                              </p:par>
                              <p:par>
                                <p:cTn id="19" presetID="10" presetClass="entr" presetSubtype="0" fill="hold" nodeType="withEffect">
                                  <p:stCondLst>
                                    <p:cond delay="250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5000"/>
                                        <p:tgtEl>
                                          <p:spTgt spid="16"/>
                                        </p:tgtEl>
                                      </p:cBhvr>
                                    </p:animEffect>
                                  </p:childTnLst>
                                </p:cTn>
                              </p:par>
                              <p:par>
                                <p:cTn id="22" presetID="23" presetClass="entr" presetSubtype="288" fill="hold" nodeType="withEffect">
                                  <p:stCondLst>
                                    <p:cond delay="2500"/>
                                  </p:stCondLst>
                                  <p:childTnLst>
                                    <p:set>
                                      <p:cBhvr>
                                        <p:cTn id="23" dur="1" fill="hold">
                                          <p:stCondLst>
                                            <p:cond delay="0"/>
                                          </p:stCondLst>
                                        </p:cTn>
                                        <p:tgtEl>
                                          <p:spTgt spid="16"/>
                                        </p:tgtEl>
                                        <p:attrNameLst>
                                          <p:attrName>style.visibility</p:attrName>
                                        </p:attrNameLst>
                                      </p:cBhvr>
                                      <p:to>
                                        <p:strVal val="visible"/>
                                      </p:to>
                                    </p:set>
                                    <p:anim calcmode="lin" valueType="num">
                                      <p:cBhvr>
                                        <p:cTn id="24" dur="5000" fill="hold"/>
                                        <p:tgtEl>
                                          <p:spTgt spid="16"/>
                                        </p:tgtEl>
                                        <p:attrNameLst>
                                          <p:attrName>ppt_w</p:attrName>
                                        </p:attrNameLst>
                                      </p:cBhvr>
                                      <p:tavLst>
                                        <p:tav tm="0">
                                          <p:val>
                                            <p:strVal val="4/3*#ppt_w"/>
                                          </p:val>
                                        </p:tav>
                                        <p:tav tm="100000">
                                          <p:val>
                                            <p:strVal val="#ppt_w"/>
                                          </p:val>
                                        </p:tav>
                                      </p:tavLst>
                                    </p:anim>
                                    <p:anim calcmode="lin" valueType="num">
                                      <p:cBhvr>
                                        <p:cTn id="25" dur="5000" fill="hold"/>
                                        <p:tgtEl>
                                          <p:spTgt spid="16"/>
                                        </p:tgtEl>
                                        <p:attrNameLst>
                                          <p:attrName>ppt_h</p:attrName>
                                        </p:attrNameLst>
                                      </p:cBhvr>
                                      <p:tavLst>
                                        <p:tav tm="0">
                                          <p:val>
                                            <p:strVal val="4/3*#ppt_h"/>
                                          </p:val>
                                        </p:tav>
                                        <p:tav tm="100000">
                                          <p:val>
                                            <p:strVal val="#ppt_h"/>
                                          </p:val>
                                        </p:tav>
                                      </p:tavLst>
                                    </p:anim>
                                  </p:childTnLst>
                                </p:cTn>
                              </p:par>
                            </p:childTnLst>
                          </p:cTn>
                        </p:par>
                        <p:par>
                          <p:cTn id="26" fill="hold">
                            <p:stCondLst>
                              <p:cond delay="75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5"/>
                                        </p:tgtEl>
                                        <p:attrNameLst>
                                          <p:attrName>style.visibility</p:attrName>
                                        </p:attrNameLst>
                                      </p:cBhvr>
                                      <p:to>
                                        <p:strVal val="visible"/>
                                      </p:to>
                                    </p:set>
                                    <p:animEffect transition="in" filter="fade">
                                      <p:cBhvr>
                                        <p:cTn id="29" dur="1000"/>
                                        <p:tgtEl>
                                          <p:spTgt spid="5"/>
                                        </p:tgtEl>
                                      </p:cBhvr>
                                    </p:animEffect>
                                    <p:anim calcmode="lin" valueType="num">
                                      <p:cBhvr>
                                        <p:cTn id="30" dur="1000" fill="hold"/>
                                        <p:tgtEl>
                                          <p:spTgt spid="5"/>
                                        </p:tgtEl>
                                        <p:attrNameLst>
                                          <p:attrName>ppt_x</p:attrName>
                                        </p:attrNameLst>
                                      </p:cBhvr>
                                      <p:tavLst>
                                        <p:tav tm="0">
                                          <p:val>
                                            <p:strVal val="#ppt_x-.1"/>
                                          </p:val>
                                        </p:tav>
                                        <p:tav tm="100000">
                                          <p:val>
                                            <p:strVal val="#ppt_x"/>
                                          </p:val>
                                        </p:tav>
                                      </p:tavLst>
                                    </p:anim>
                                    <p:anim calcmode="lin" valueType="num">
                                      <p:cBhvr>
                                        <p:cTn id="3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2993983350_953e8e3e6b_o.jpg"/>
          <p:cNvPicPr>
            <a:picLocks noGrp="1" noChangeAspect="1"/>
          </p:cNvPicPr>
          <p:nvPr>
            <p:ph idx="4294967295"/>
          </p:nvPr>
        </p:nvPicPr>
        <p:blipFill>
          <a:blip r:embed="rId3" cstate="print"/>
          <a:stretch>
            <a:fillRect/>
          </a:stretch>
        </p:blipFill>
        <p:spPr>
          <a:xfrm>
            <a:off x="0" y="0"/>
            <a:ext cx="9144000" cy="5715000"/>
          </a:xfrm>
        </p:spPr>
      </p:pic>
      <p:pic>
        <p:nvPicPr>
          <p:cNvPr id="30" name="3 Marcador de contenido" descr="2993983350_953e8e3e6b_o.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683568" y="4945732"/>
            <a:ext cx="784887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 utilizó como cárcel del siglo XVII al siglo XX. Lo rodea un impresionante foso de gran profundidad que tiene restos de garitas de vigilancia.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3000">
        <p:randomBar dir="vert"/>
      </p:transition>
    </mc:Choice>
    <mc:Fallback>
      <p:transition spd="slow" advTm="23000">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2500"/>
                                  </p:stCondLst>
                                  <p:childTnLst>
                                    <p:set>
                                      <p:cBhvr>
                                        <p:cTn id="13" dur="1" fill="hold">
                                          <p:stCondLst>
                                            <p:cond delay="0"/>
                                          </p:stCondLst>
                                        </p:cTn>
                                        <p:tgtEl>
                                          <p:spTgt spid="30"/>
                                        </p:tgtEl>
                                        <p:attrNameLst>
                                          <p:attrName>style.visibility</p:attrName>
                                        </p:attrNameLst>
                                      </p:cBhvr>
                                      <p:to>
                                        <p:strVal val="visible"/>
                                      </p:to>
                                    </p:set>
                                    <p:animEffect transition="in" filter="fade">
                                      <p:cBhvr>
                                        <p:cTn id="14" dur="5000"/>
                                        <p:tgtEl>
                                          <p:spTgt spid="30"/>
                                        </p:tgtEl>
                                      </p:cBhvr>
                                    </p:animEffect>
                                  </p:childTnLst>
                                </p:cTn>
                              </p:par>
                              <p:par>
                                <p:cTn id="15" presetID="23" presetClass="entr" presetSubtype="288" fill="hold" nodeType="withEffect">
                                  <p:stCondLst>
                                    <p:cond delay="2500"/>
                                  </p:stCondLst>
                                  <p:childTnLst>
                                    <p:set>
                                      <p:cBhvr>
                                        <p:cTn id="16" dur="1" fill="hold">
                                          <p:stCondLst>
                                            <p:cond delay="0"/>
                                          </p:stCondLst>
                                        </p:cTn>
                                        <p:tgtEl>
                                          <p:spTgt spid="30"/>
                                        </p:tgtEl>
                                        <p:attrNameLst>
                                          <p:attrName>style.visibility</p:attrName>
                                        </p:attrNameLst>
                                      </p:cBhvr>
                                      <p:to>
                                        <p:strVal val="visible"/>
                                      </p:to>
                                    </p:set>
                                    <p:anim calcmode="lin" valueType="num">
                                      <p:cBhvr>
                                        <p:cTn id="17" dur="5000" fill="hold"/>
                                        <p:tgtEl>
                                          <p:spTgt spid="30"/>
                                        </p:tgtEl>
                                        <p:attrNameLst>
                                          <p:attrName>ppt_w</p:attrName>
                                        </p:attrNameLst>
                                      </p:cBhvr>
                                      <p:tavLst>
                                        <p:tav tm="0">
                                          <p:val>
                                            <p:strVal val="4/3*#ppt_w"/>
                                          </p:val>
                                        </p:tav>
                                        <p:tav tm="100000">
                                          <p:val>
                                            <p:strVal val="#ppt_w"/>
                                          </p:val>
                                        </p:tav>
                                      </p:tavLst>
                                    </p:anim>
                                    <p:anim calcmode="lin" valueType="num">
                                      <p:cBhvr>
                                        <p:cTn id="18" dur="5000" fill="hold"/>
                                        <p:tgtEl>
                                          <p:spTgt spid="30"/>
                                        </p:tgtEl>
                                        <p:attrNameLst>
                                          <p:attrName>ppt_h</p:attrName>
                                        </p:attrNameLst>
                                      </p:cBhvr>
                                      <p:tavLst>
                                        <p:tav tm="0">
                                          <p:val>
                                            <p:strVal val="4/3*#ppt_h"/>
                                          </p:val>
                                        </p:tav>
                                        <p:tav tm="100000">
                                          <p:val>
                                            <p:strVal val="#ppt_h"/>
                                          </p:val>
                                        </p:tav>
                                      </p:tavLst>
                                    </p:anim>
                                  </p:childTnLst>
                                </p:cTn>
                              </p:par>
                            </p:childTnLst>
                          </p:cTn>
                        </p:par>
                        <p:par>
                          <p:cTn id="19" fill="hold">
                            <p:stCondLst>
                              <p:cond delay="75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a:off x="-6358" y="0"/>
            <a:ext cx="9156717" cy="5715000"/>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4000" cy="5707063"/>
          </a:xfrm>
          <a:prstGeom prst="rect">
            <a:avLst/>
          </a:prstGeom>
          <a:noFill/>
          <a:ln w="9525">
            <a:noFill/>
            <a:miter lim="800000"/>
            <a:headEnd/>
            <a:tailEnd/>
          </a:ln>
        </p:spPr>
      </p:pic>
      <p:sp>
        <p:nvSpPr>
          <p:cNvPr id="5" name="4 CuadroTexto"/>
          <p:cNvSpPr txBox="1"/>
          <p:nvPr/>
        </p:nvSpPr>
        <p:spPr>
          <a:xfrm>
            <a:off x="467544" y="4657700"/>
            <a:ext cx="842493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Este castillo fue propiedad de Don Juan Pacheco, primer marqués de Villena. Otros castillos del marques se pueden ver en las provincias de Toledo y Cuenca.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25000">
        <p15:prstTrans prst="airplane"/>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2500"/>
                                  </p:stCondLst>
                                  <p:childTnLst>
                                    <p:set>
                                      <p:cBhvr>
                                        <p:cTn id="13" dur="1" fill="hold">
                                          <p:stCondLst>
                                            <p:cond delay="0"/>
                                          </p:stCondLst>
                                        </p:cTn>
                                        <p:tgtEl>
                                          <p:spTgt spid="16"/>
                                        </p:tgtEl>
                                        <p:attrNameLst>
                                          <p:attrName>style.visibility</p:attrName>
                                        </p:attrNameLst>
                                      </p:cBhvr>
                                      <p:to>
                                        <p:strVal val="visible"/>
                                      </p:to>
                                    </p:set>
                                    <p:animEffect transition="in" filter="fade">
                                      <p:cBhvr>
                                        <p:cTn id="14" dur="5000"/>
                                        <p:tgtEl>
                                          <p:spTgt spid="16"/>
                                        </p:tgtEl>
                                      </p:cBhvr>
                                    </p:animEffect>
                                  </p:childTnLst>
                                </p:cTn>
                              </p:par>
                              <p:par>
                                <p:cTn id="15" presetID="23" presetClass="entr" presetSubtype="288" fill="hold" nodeType="withEffect">
                                  <p:stCondLst>
                                    <p:cond delay="2500"/>
                                  </p:stCondLst>
                                  <p:childTnLst>
                                    <p:set>
                                      <p:cBhvr>
                                        <p:cTn id="16" dur="1" fill="hold">
                                          <p:stCondLst>
                                            <p:cond delay="0"/>
                                          </p:stCondLst>
                                        </p:cTn>
                                        <p:tgtEl>
                                          <p:spTgt spid="16"/>
                                        </p:tgtEl>
                                        <p:attrNameLst>
                                          <p:attrName>style.visibility</p:attrName>
                                        </p:attrNameLst>
                                      </p:cBhvr>
                                      <p:to>
                                        <p:strVal val="visible"/>
                                      </p:to>
                                    </p:set>
                                    <p:anim calcmode="lin" valueType="num">
                                      <p:cBhvr>
                                        <p:cTn id="17" dur="5000" fill="hold"/>
                                        <p:tgtEl>
                                          <p:spTgt spid="16"/>
                                        </p:tgtEl>
                                        <p:attrNameLst>
                                          <p:attrName>ppt_w</p:attrName>
                                        </p:attrNameLst>
                                      </p:cBhvr>
                                      <p:tavLst>
                                        <p:tav tm="0">
                                          <p:val>
                                            <p:strVal val="4/3*#ppt_w"/>
                                          </p:val>
                                        </p:tav>
                                        <p:tav tm="100000">
                                          <p:val>
                                            <p:strVal val="#ppt_w"/>
                                          </p:val>
                                        </p:tav>
                                      </p:tavLst>
                                    </p:anim>
                                    <p:anim calcmode="lin" valueType="num">
                                      <p:cBhvr>
                                        <p:cTn id="18" dur="5000" fill="hold"/>
                                        <p:tgtEl>
                                          <p:spTgt spid="16"/>
                                        </p:tgtEl>
                                        <p:attrNameLst>
                                          <p:attrName>ppt_h</p:attrName>
                                        </p:attrNameLst>
                                      </p:cBhvr>
                                      <p:tavLst>
                                        <p:tav tm="0">
                                          <p:val>
                                            <p:strVal val="4/3*#ppt_h"/>
                                          </p:val>
                                        </p:tav>
                                        <p:tav tm="100000">
                                          <p:val>
                                            <p:strVal val="#ppt_h"/>
                                          </p:val>
                                        </p:tav>
                                      </p:tavLst>
                                    </p:anim>
                                  </p:childTnLst>
                                </p:cTn>
                              </p:par>
                            </p:childTnLst>
                          </p:cTn>
                        </p:par>
                        <p:par>
                          <p:cTn id="19" fill="hold">
                            <p:stCondLst>
                              <p:cond delay="75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C:\Documents and Settings\Ana María\Escritorio\Hermosos Wallpapers De Paisajes - Www.10Pixeles.jpg"/>
          <p:cNvPicPr>
            <a:picLocks noChangeAspect="1" noChangeArrowheads="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pic>
        <p:nvPicPr>
          <p:cNvPr id="8" name="7 Imagen" descr="706c329b28a7ad873fd18e0fd15fea43.jpg"/>
          <p:cNvPicPr>
            <a:picLocks noGrp="1" noChangeAspect="1"/>
          </p:cNvPicPr>
          <p:nvPr isPhoto="1"/>
        </p:nvPicPr>
        <p:blipFill>
          <a:blip r:embed="rId2" cstate="print"/>
          <a:stretch>
            <a:fillRect/>
          </a:stretch>
        </p:blipFill>
        <p:spPr bwMode="auto">
          <a:xfrm>
            <a:off x="0" y="0"/>
            <a:ext cx="9143999" cy="5715000"/>
          </a:xfrm>
          <a:prstGeom prst="rect">
            <a:avLst/>
          </a:prstGeom>
          <a:noFill/>
          <a:ln w="9525">
            <a:noFill/>
            <a:miter lim="800000"/>
            <a:headEnd/>
            <a:tailEnd/>
          </a:ln>
        </p:spPr>
      </p:pic>
      <p:sp>
        <p:nvSpPr>
          <p:cNvPr id="5" name="4 CuadroTexto"/>
          <p:cNvSpPr txBox="1"/>
          <p:nvPr/>
        </p:nvSpPr>
        <p:spPr>
          <a:xfrm>
            <a:off x="323528"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 trata de una fortaleza de enormes dimensiones que se adapta a la morfología del terreno y cuyos orígenes se remontan a la etapa musulmana, aunque el cerro estuvo anteriormente habitado por íberos y romanos.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29000">
        <p15:prstTrans prst="airplane" invX="1"/>
      </p:transition>
    </mc:Choice>
    <mc:Fallback>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0"/>
                                        <p:tgtEl>
                                          <p:spTgt spid="10"/>
                                        </p:tgtEl>
                                      </p:cBhvr>
                                    </p:animEffect>
                                    <p:anim calcmode="lin" valueType="num">
                                      <p:cBhvr>
                                        <p:cTn id="8" dur="5000" fill="hold"/>
                                        <p:tgtEl>
                                          <p:spTgt spid="10"/>
                                        </p:tgtEl>
                                        <p:attrNameLst>
                                          <p:attrName>ppt_x</p:attrName>
                                        </p:attrNameLst>
                                      </p:cBhvr>
                                      <p:tavLst>
                                        <p:tav tm="0">
                                          <p:val>
                                            <p:strVal val="#ppt_x"/>
                                          </p:val>
                                        </p:tav>
                                        <p:tav tm="100000">
                                          <p:val>
                                            <p:strVal val="#ppt_x"/>
                                          </p:val>
                                        </p:tav>
                                      </p:tavLst>
                                    </p:anim>
                                    <p:anim calcmode="lin" valueType="num">
                                      <p:cBhvr>
                                        <p:cTn id="9" dur="5000" fill="hold"/>
                                        <p:tgtEl>
                                          <p:spTgt spid="10"/>
                                        </p:tgtEl>
                                        <p:attrNameLst>
                                          <p:attrName>ppt_y</p:attrName>
                                        </p:attrNameLst>
                                      </p:cBhvr>
                                      <p:tavLst>
                                        <p:tav tm="0">
                                          <p:val>
                                            <p:strVal val="#ppt_y+.1"/>
                                          </p:val>
                                        </p:tav>
                                        <p:tav tm="100000">
                                          <p:val>
                                            <p:strVal val="#ppt_y"/>
                                          </p:val>
                                        </p:tav>
                                      </p:tavLst>
                                    </p:anim>
                                  </p:childTnLst>
                                </p:cTn>
                              </p:par>
                              <p:par>
                                <p:cTn id="10" presetID="23" presetClass="entr" presetSubtype="288" fill="hold" nodeType="with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p:cTn id="12" dur="5000" fill="hold"/>
                                        <p:tgtEl>
                                          <p:spTgt spid="10"/>
                                        </p:tgtEl>
                                        <p:attrNameLst>
                                          <p:attrName>ppt_w</p:attrName>
                                        </p:attrNameLst>
                                      </p:cBhvr>
                                      <p:tavLst>
                                        <p:tav tm="0">
                                          <p:val>
                                            <p:strVal val="4/3*#ppt_w"/>
                                          </p:val>
                                        </p:tav>
                                        <p:tav tm="100000">
                                          <p:val>
                                            <p:strVal val="#ppt_w"/>
                                          </p:val>
                                        </p:tav>
                                      </p:tavLst>
                                    </p:anim>
                                    <p:anim calcmode="lin" valueType="num">
                                      <p:cBhvr>
                                        <p:cTn id="13" dur="5000" fill="hold"/>
                                        <p:tgtEl>
                                          <p:spTgt spid="10"/>
                                        </p:tgtEl>
                                        <p:attrNameLst>
                                          <p:attrName>ppt_h</p:attrName>
                                        </p:attrNameLst>
                                      </p:cBhvr>
                                      <p:tavLst>
                                        <p:tav tm="0">
                                          <p:val>
                                            <p:strVal val="4/3*#ppt_h"/>
                                          </p:val>
                                        </p:tav>
                                        <p:tav tm="100000">
                                          <p:val>
                                            <p:strVal val="#ppt_h"/>
                                          </p:val>
                                        </p:tav>
                                      </p:tavLst>
                                    </p:anim>
                                  </p:childTnLst>
                                </p:cTn>
                              </p:par>
                              <p:par>
                                <p:cTn id="14" presetID="42" presetClass="entr" presetSubtype="0" fill="hold" nodeType="withEffect">
                                  <p:stCondLst>
                                    <p:cond delay="250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5000"/>
                                        <p:tgtEl>
                                          <p:spTgt spid="8"/>
                                        </p:tgtEl>
                                      </p:cBhvr>
                                    </p:animEffect>
                                    <p:anim calcmode="lin" valueType="num">
                                      <p:cBhvr>
                                        <p:cTn id="17" dur="5000" fill="hold"/>
                                        <p:tgtEl>
                                          <p:spTgt spid="8"/>
                                        </p:tgtEl>
                                        <p:attrNameLst>
                                          <p:attrName>ppt_x</p:attrName>
                                        </p:attrNameLst>
                                      </p:cBhvr>
                                      <p:tavLst>
                                        <p:tav tm="0">
                                          <p:val>
                                            <p:strVal val="#ppt_x"/>
                                          </p:val>
                                        </p:tav>
                                        <p:tav tm="100000">
                                          <p:val>
                                            <p:strVal val="#ppt_x"/>
                                          </p:val>
                                        </p:tav>
                                      </p:tavLst>
                                    </p:anim>
                                    <p:anim calcmode="lin" valueType="num">
                                      <p:cBhvr>
                                        <p:cTn id="18" dur="5000" fill="hold"/>
                                        <p:tgtEl>
                                          <p:spTgt spid="8"/>
                                        </p:tgtEl>
                                        <p:attrNameLst>
                                          <p:attrName>ppt_y</p:attrName>
                                        </p:attrNameLst>
                                      </p:cBhvr>
                                      <p:tavLst>
                                        <p:tav tm="0">
                                          <p:val>
                                            <p:strVal val="#ppt_y+.1"/>
                                          </p:val>
                                        </p:tav>
                                        <p:tav tm="100000">
                                          <p:val>
                                            <p:strVal val="#ppt_y"/>
                                          </p:val>
                                        </p:tav>
                                      </p:tavLst>
                                    </p:anim>
                                  </p:childTnLst>
                                </p:cTn>
                              </p:par>
                              <p:par>
                                <p:cTn id="19" presetID="23" presetClass="entr" presetSubtype="288" fill="hold" nodeType="withEffect">
                                  <p:stCondLst>
                                    <p:cond delay="2500"/>
                                  </p:stCondLst>
                                  <p:childTnLst>
                                    <p:set>
                                      <p:cBhvr>
                                        <p:cTn id="20" dur="1" fill="hold">
                                          <p:stCondLst>
                                            <p:cond delay="0"/>
                                          </p:stCondLst>
                                        </p:cTn>
                                        <p:tgtEl>
                                          <p:spTgt spid="8"/>
                                        </p:tgtEl>
                                        <p:attrNameLst>
                                          <p:attrName>style.visibility</p:attrName>
                                        </p:attrNameLst>
                                      </p:cBhvr>
                                      <p:to>
                                        <p:strVal val="visible"/>
                                      </p:to>
                                    </p:set>
                                    <p:anim calcmode="lin" valueType="num">
                                      <p:cBhvr>
                                        <p:cTn id="21" dur="5000" fill="hold"/>
                                        <p:tgtEl>
                                          <p:spTgt spid="8"/>
                                        </p:tgtEl>
                                        <p:attrNameLst>
                                          <p:attrName>ppt_w</p:attrName>
                                        </p:attrNameLst>
                                      </p:cBhvr>
                                      <p:tavLst>
                                        <p:tav tm="0">
                                          <p:val>
                                            <p:strVal val="4/3*#ppt_w"/>
                                          </p:val>
                                        </p:tav>
                                        <p:tav tm="100000">
                                          <p:val>
                                            <p:strVal val="#ppt_w"/>
                                          </p:val>
                                        </p:tav>
                                      </p:tavLst>
                                    </p:anim>
                                    <p:anim calcmode="lin" valueType="num">
                                      <p:cBhvr>
                                        <p:cTn id="22" dur="5000" fill="hold"/>
                                        <p:tgtEl>
                                          <p:spTgt spid="8"/>
                                        </p:tgtEl>
                                        <p:attrNameLst>
                                          <p:attrName>ppt_h</p:attrName>
                                        </p:attrNameLst>
                                      </p:cBhvr>
                                      <p:tavLst>
                                        <p:tav tm="0">
                                          <p:val>
                                            <p:strVal val="4/3*#ppt_h"/>
                                          </p:val>
                                        </p:tav>
                                        <p:tav tm="100000">
                                          <p:val>
                                            <p:strVal val="#ppt_h"/>
                                          </p:val>
                                        </p:tav>
                                      </p:tavLst>
                                    </p:anim>
                                  </p:childTnLst>
                                </p:cTn>
                              </p:par>
                            </p:childTnLst>
                          </p:cTn>
                        </p:par>
                        <p:par>
                          <p:cTn id="23" fill="hold">
                            <p:stCondLst>
                              <p:cond delay="75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5"/>
                                        </p:tgtEl>
                                        <p:attrNameLst>
                                          <p:attrName>style.visibility</p:attrName>
                                        </p:attrNameLst>
                                      </p:cBhvr>
                                      <p:to>
                                        <p:strVal val="visible"/>
                                      </p:to>
                                    </p:set>
                                    <p:animEffect transition="in" filter="fade">
                                      <p:cBhvr>
                                        <p:cTn id="26" dur="1000"/>
                                        <p:tgtEl>
                                          <p:spTgt spid="5"/>
                                        </p:tgtEl>
                                      </p:cBhvr>
                                    </p:animEffect>
                                    <p:anim calcmode="lin" valueType="num">
                                      <p:cBhvr>
                                        <p:cTn id="27" dur="1000" fill="hold"/>
                                        <p:tgtEl>
                                          <p:spTgt spid="5"/>
                                        </p:tgtEl>
                                        <p:attrNameLst>
                                          <p:attrName>ppt_x</p:attrName>
                                        </p:attrNameLst>
                                      </p:cBhvr>
                                      <p:tavLst>
                                        <p:tav tm="0">
                                          <p:val>
                                            <p:strVal val="#ppt_x-.1"/>
                                          </p:val>
                                        </p:tav>
                                        <p:tav tm="100000">
                                          <p:val>
                                            <p:strVal val="#ppt_x"/>
                                          </p:val>
                                        </p:tav>
                                      </p:tavLst>
                                    </p:anim>
                                    <p:anim calcmode="lin" valueType="num">
                                      <p:cBhvr>
                                        <p:cTn id="28"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54539.jpg"/>
          <p:cNvPicPr>
            <a:picLocks noChangeAspect="1"/>
          </p:cNvPicPr>
          <p:nvPr/>
        </p:nvPicPr>
        <p:blipFill>
          <a:blip r:embed="rId2" cstate="print"/>
          <a:stretch>
            <a:fillRect/>
          </a:stretch>
        </p:blipFill>
        <p:spPr bwMode="auto">
          <a:xfrm>
            <a:off x="-1" y="-1"/>
            <a:ext cx="9144002" cy="6357963"/>
          </a:xfrm>
          <a:prstGeom prst="rect">
            <a:avLst/>
          </a:prstGeom>
          <a:noFill/>
          <a:ln w="9525">
            <a:noFill/>
            <a:miter lim="800000"/>
            <a:headEnd/>
            <a:tailEnd/>
          </a:ln>
        </p:spPr>
      </p:pic>
      <p:pic>
        <p:nvPicPr>
          <p:cNvPr id="4" name="3 Imagen" descr="354539.jpg"/>
          <p:cNvPicPr>
            <a:picLocks noChangeAspect="1"/>
          </p:cNvPicPr>
          <p:nvPr/>
        </p:nvPicPr>
        <p:blipFill>
          <a:blip r:embed="rId2" cstate="print"/>
          <a:stretch>
            <a:fillRect/>
          </a:stretch>
        </p:blipFill>
        <p:spPr bwMode="auto">
          <a:xfrm>
            <a:off x="3809" y="-1"/>
            <a:ext cx="9136382" cy="6352665"/>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4000" cy="6357962"/>
          </a:xfrm>
          <a:prstGeom prst="rect">
            <a:avLst/>
          </a:prstGeom>
          <a:noFill/>
          <a:ln w="9525">
            <a:noFill/>
            <a:miter lim="800000"/>
            <a:headEnd/>
            <a:tailEnd/>
          </a:ln>
        </p:spPr>
      </p:pic>
      <p:sp>
        <p:nvSpPr>
          <p:cNvPr id="5" name="4 CuadroTexto"/>
          <p:cNvSpPr txBox="1"/>
          <p:nvPr/>
        </p:nvSpPr>
        <p:spPr>
          <a:xfrm>
            <a:off x="683568" y="4009628"/>
            <a:ext cx="8136904"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 la alcazaba árabe quedan pocos restos, solamente algunos cimientos. Reconquistado el edifico por el infante D. Alfonso en el año 1241, en 1449 fue adquirido por D. Juan Pacheco (Marqués de Villena) que lo restauró en su totalidad, dándole la forma que ha llegado hasta hoy. Qué bonito queda el dedo en el objetivo ¿A que sí?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8000">
        <p:pull/>
      </p:transition>
    </mc:Choice>
    <mc:Fallback>
      <p:transition spd="slow" advTm="38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0"/>
                                        <p:tgtEl>
                                          <p:spTgt spid="7"/>
                                        </p:tgtEl>
                                      </p:cBhvr>
                                    </p:animEffect>
                                  </p:childTnLst>
                                </p:cTn>
                              </p:par>
                              <p:par>
                                <p:cTn id="8" presetID="23" presetClass="entr" presetSubtype="27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5000" fill="hold"/>
                                        <p:tgtEl>
                                          <p:spTgt spid="7"/>
                                        </p:tgtEl>
                                        <p:attrNameLst>
                                          <p:attrName>ppt_w</p:attrName>
                                        </p:attrNameLst>
                                      </p:cBhvr>
                                      <p:tavLst>
                                        <p:tav tm="0">
                                          <p:val>
                                            <p:strVal val="2/3*#ppt_w"/>
                                          </p:val>
                                        </p:tav>
                                        <p:tav tm="100000">
                                          <p:val>
                                            <p:strVal val="#ppt_w"/>
                                          </p:val>
                                        </p:tav>
                                      </p:tavLst>
                                    </p:anim>
                                    <p:anim calcmode="lin" valueType="num">
                                      <p:cBhvr>
                                        <p:cTn id="11" dur="5000" fill="hold"/>
                                        <p:tgtEl>
                                          <p:spTgt spid="7"/>
                                        </p:tgtEl>
                                        <p:attrNameLst>
                                          <p:attrName>ppt_h</p:attrName>
                                        </p:attrNameLst>
                                      </p:cBhvr>
                                      <p:tavLst>
                                        <p:tav tm="0">
                                          <p:val>
                                            <p:strVal val="2/3*#ppt_h"/>
                                          </p:val>
                                        </p:tav>
                                        <p:tav tm="100000">
                                          <p:val>
                                            <p:strVal val="#ppt_h"/>
                                          </p:val>
                                        </p:tav>
                                      </p:tavLst>
                                    </p:anim>
                                  </p:childTnLst>
                                </p:cTn>
                              </p:par>
                              <p:par>
                                <p:cTn id="12" presetID="10" presetClass="entr" presetSubtype="0" fill="hold" nodeType="withEffect">
                                  <p:stCondLst>
                                    <p:cond delay="250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5000"/>
                                        <p:tgtEl>
                                          <p:spTgt spid="4"/>
                                        </p:tgtEl>
                                      </p:cBhvr>
                                    </p:animEffect>
                                  </p:childTnLst>
                                </p:cTn>
                              </p:par>
                              <p:par>
                                <p:cTn id="15" presetID="23" presetClass="entr" presetSubtype="288" fill="hold" nodeType="withEffect">
                                  <p:stCondLst>
                                    <p:cond delay="250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0" fill="hold"/>
                                        <p:tgtEl>
                                          <p:spTgt spid="4"/>
                                        </p:tgtEl>
                                        <p:attrNameLst>
                                          <p:attrName>ppt_w</p:attrName>
                                        </p:attrNameLst>
                                      </p:cBhvr>
                                      <p:tavLst>
                                        <p:tav tm="0">
                                          <p:val>
                                            <p:strVal val="4/3*#ppt_w"/>
                                          </p:val>
                                        </p:tav>
                                        <p:tav tm="100000">
                                          <p:val>
                                            <p:strVal val="#ppt_w"/>
                                          </p:val>
                                        </p:tav>
                                      </p:tavLst>
                                    </p:anim>
                                    <p:anim calcmode="lin" valueType="num">
                                      <p:cBhvr>
                                        <p:cTn id="18" dur="5000" fill="hold"/>
                                        <p:tgtEl>
                                          <p:spTgt spid="4"/>
                                        </p:tgtEl>
                                        <p:attrNameLst>
                                          <p:attrName>ppt_h</p:attrName>
                                        </p:attrNameLst>
                                      </p:cBhvr>
                                      <p:tavLst>
                                        <p:tav tm="0">
                                          <p:val>
                                            <p:strVal val="4/3*#ppt_h"/>
                                          </p:val>
                                        </p:tav>
                                        <p:tav tm="100000">
                                          <p:val>
                                            <p:strVal val="#ppt_h"/>
                                          </p:val>
                                        </p:tav>
                                      </p:tavLst>
                                    </p:anim>
                                  </p:childTnLst>
                                </p:cTn>
                              </p:par>
                              <p:par>
                                <p:cTn id="19" presetID="10" presetClass="entr" presetSubtype="0" fill="hold" nodeType="withEffect">
                                  <p:stCondLst>
                                    <p:cond delay="250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5000"/>
                                        <p:tgtEl>
                                          <p:spTgt spid="16"/>
                                        </p:tgtEl>
                                      </p:cBhvr>
                                    </p:animEffect>
                                  </p:childTnLst>
                                </p:cTn>
                              </p:par>
                              <p:par>
                                <p:cTn id="22" presetID="23" presetClass="entr" presetSubtype="288" fill="hold" nodeType="withEffect">
                                  <p:stCondLst>
                                    <p:cond delay="2500"/>
                                  </p:stCondLst>
                                  <p:childTnLst>
                                    <p:set>
                                      <p:cBhvr>
                                        <p:cTn id="23" dur="1" fill="hold">
                                          <p:stCondLst>
                                            <p:cond delay="0"/>
                                          </p:stCondLst>
                                        </p:cTn>
                                        <p:tgtEl>
                                          <p:spTgt spid="16"/>
                                        </p:tgtEl>
                                        <p:attrNameLst>
                                          <p:attrName>style.visibility</p:attrName>
                                        </p:attrNameLst>
                                      </p:cBhvr>
                                      <p:to>
                                        <p:strVal val="visible"/>
                                      </p:to>
                                    </p:set>
                                    <p:anim calcmode="lin" valueType="num">
                                      <p:cBhvr>
                                        <p:cTn id="24" dur="5000" fill="hold"/>
                                        <p:tgtEl>
                                          <p:spTgt spid="16"/>
                                        </p:tgtEl>
                                        <p:attrNameLst>
                                          <p:attrName>ppt_w</p:attrName>
                                        </p:attrNameLst>
                                      </p:cBhvr>
                                      <p:tavLst>
                                        <p:tav tm="0">
                                          <p:val>
                                            <p:strVal val="4/3*#ppt_w"/>
                                          </p:val>
                                        </p:tav>
                                        <p:tav tm="100000">
                                          <p:val>
                                            <p:strVal val="#ppt_w"/>
                                          </p:val>
                                        </p:tav>
                                      </p:tavLst>
                                    </p:anim>
                                    <p:anim calcmode="lin" valueType="num">
                                      <p:cBhvr>
                                        <p:cTn id="25" dur="5000" fill="hold"/>
                                        <p:tgtEl>
                                          <p:spTgt spid="16"/>
                                        </p:tgtEl>
                                        <p:attrNameLst>
                                          <p:attrName>ppt_h</p:attrName>
                                        </p:attrNameLst>
                                      </p:cBhvr>
                                      <p:tavLst>
                                        <p:tav tm="0">
                                          <p:val>
                                            <p:strVal val="4/3*#ppt_h"/>
                                          </p:val>
                                        </p:tav>
                                        <p:tav tm="100000">
                                          <p:val>
                                            <p:strVal val="#ppt_h"/>
                                          </p:val>
                                        </p:tav>
                                      </p:tavLst>
                                    </p:anim>
                                  </p:childTnLst>
                                </p:cTn>
                              </p:par>
                            </p:childTnLst>
                          </p:cTn>
                        </p:par>
                        <p:par>
                          <p:cTn id="26" fill="hold">
                            <p:stCondLst>
                              <p:cond delay="75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5"/>
                                        </p:tgtEl>
                                        <p:attrNameLst>
                                          <p:attrName>style.visibility</p:attrName>
                                        </p:attrNameLst>
                                      </p:cBhvr>
                                      <p:to>
                                        <p:strVal val="visible"/>
                                      </p:to>
                                    </p:set>
                                    <p:animEffect transition="in" filter="fade">
                                      <p:cBhvr>
                                        <p:cTn id="29" dur="1000"/>
                                        <p:tgtEl>
                                          <p:spTgt spid="5"/>
                                        </p:tgtEl>
                                      </p:cBhvr>
                                    </p:animEffect>
                                    <p:anim calcmode="lin" valueType="num">
                                      <p:cBhvr>
                                        <p:cTn id="30" dur="1000" fill="hold"/>
                                        <p:tgtEl>
                                          <p:spTgt spid="5"/>
                                        </p:tgtEl>
                                        <p:attrNameLst>
                                          <p:attrName>ppt_x</p:attrName>
                                        </p:attrNameLst>
                                      </p:cBhvr>
                                      <p:tavLst>
                                        <p:tav tm="0">
                                          <p:val>
                                            <p:strVal val="#ppt_x-.1"/>
                                          </p:val>
                                        </p:tav>
                                        <p:tav tm="100000">
                                          <p:val>
                                            <p:strVal val="#ppt_x"/>
                                          </p:val>
                                        </p:tav>
                                      </p:tavLst>
                                    </p:anim>
                                    <p:anim calcmode="lin" valueType="num">
                                      <p:cBhvr>
                                        <p:cTn id="3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11 Imagen" descr="fondohojas.jpg"/>
          <p:cNvPicPr>
            <a:picLocks noChangeAspect="1"/>
          </p:cNvPicPr>
          <p:nvPr/>
        </p:nvPicPr>
        <p:blipFill>
          <a:blip r:embed="rId2" cstate="print"/>
          <a:stretch>
            <a:fillRect/>
          </a:stretch>
        </p:blipFill>
        <p:spPr bwMode="auto">
          <a:xfrm>
            <a:off x="0" y="0"/>
            <a:ext cx="4643437" cy="5715000"/>
          </a:xfrm>
          <a:prstGeom prst="rect">
            <a:avLst/>
          </a:prstGeom>
          <a:noFill/>
          <a:ln w="9525">
            <a:noFill/>
            <a:miter lim="800000"/>
            <a:headEnd/>
            <a:tailEnd/>
          </a:ln>
        </p:spPr>
      </p:pic>
      <p:pic>
        <p:nvPicPr>
          <p:cNvPr id="13" name="12 Imagen" descr="45ae5ef3b9e000df40c16ee12fcb028e.jpg"/>
          <p:cNvPicPr>
            <a:picLocks noGrp="1" noChangeAspect="1"/>
          </p:cNvPicPr>
          <p:nvPr isPhoto="1"/>
        </p:nvPicPr>
        <p:blipFill>
          <a:blip r:embed="rId2" cstate="print"/>
          <a:stretch>
            <a:fillRect/>
          </a:stretch>
        </p:blipFill>
        <p:spPr bwMode="auto">
          <a:xfrm>
            <a:off x="1" y="0"/>
            <a:ext cx="4643437" cy="5715000"/>
          </a:xfrm>
          <a:prstGeom prst="rect">
            <a:avLst/>
          </a:prstGeom>
          <a:noFill/>
          <a:ln w="9525">
            <a:noFill/>
            <a:miter lim="800000"/>
            <a:headEnd/>
            <a:tailEnd/>
          </a:ln>
        </p:spPr>
      </p:pic>
      <p:sp>
        <p:nvSpPr>
          <p:cNvPr id="4" name="3 CuadroTexto"/>
          <p:cNvSpPr txBox="1"/>
          <p:nvPr/>
        </p:nvSpPr>
        <p:spPr>
          <a:xfrm>
            <a:off x="4860032" y="1057300"/>
            <a:ext cx="4104456" cy="2862322"/>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A lo largo de su historia el castillo ha sido escenario de numerosas acciones durante las Guerras de Sucesión y de la Independencia y contiendas posteriores. Entre los múltiples usos que se le ha dado destaca, por su duración, el de cárcel, ya que funcionó como penal desde el siglo XVII al XX.</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5000">
        <p:pull dir="r"/>
      </p:transition>
    </mc:Choice>
    <mc:Fallback>
      <p:transition spd="slow" advTm="35000">
        <p:pull dir="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0"/>
                                        <p:tgtEl>
                                          <p:spTgt spid="12"/>
                                        </p:tgtEl>
                                      </p:cBhvr>
                                    </p:animEffect>
                                    <p:anim calcmode="lin" valueType="num">
                                      <p:cBhvr>
                                        <p:cTn id="8" dur="5000" fill="hold"/>
                                        <p:tgtEl>
                                          <p:spTgt spid="12"/>
                                        </p:tgtEl>
                                        <p:attrNameLst>
                                          <p:attrName>ppt_x</p:attrName>
                                        </p:attrNameLst>
                                      </p:cBhvr>
                                      <p:tavLst>
                                        <p:tav tm="0">
                                          <p:val>
                                            <p:strVal val="#ppt_x"/>
                                          </p:val>
                                        </p:tav>
                                        <p:tav tm="100000">
                                          <p:val>
                                            <p:strVal val="#ppt_x"/>
                                          </p:val>
                                        </p:tav>
                                      </p:tavLst>
                                    </p:anim>
                                    <p:anim calcmode="lin" valueType="num">
                                      <p:cBhvr>
                                        <p:cTn id="9" dur="5000" fill="hold"/>
                                        <p:tgtEl>
                                          <p:spTgt spid="12"/>
                                        </p:tgtEl>
                                        <p:attrNameLst>
                                          <p:attrName>ppt_y</p:attrName>
                                        </p:attrNameLst>
                                      </p:cBhvr>
                                      <p:tavLst>
                                        <p:tav tm="0">
                                          <p:val>
                                            <p:strVal val="#ppt_y-.1"/>
                                          </p:val>
                                        </p:tav>
                                        <p:tav tm="100000">
                                          <p:val>
                                            <p:strVal val="#ppt_y"/>
                                          </p:val>
                                        </p:tav>
                                      </p:tavLst>
                                    </p:anim>
                                  </p:childTnLst>
                                </p:cTn>
                              </p:par>
                              <p:par>
                                <p:cTn id="10" presetID="23" presetClass="entr" presetSubtype="288" fill="hold" nodeType="with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p:cTn id="12" dur="5000" fill="hold"/>
                                        <p:tgtEl>
                                          <p:spTgt spid="12"/>
                                        </p:tgtEl>
                                        <p:attrNameLst>
                                          <p:attrName>ppt_w</p:attrName>
                                        </p:attrNameLst>
                                      </p:cBhvr>
                                      <p:tavLst>
                                        <p:tav tm="0">
                                          <p:val>
                                            <p:strVal val="4/3*#ppt_w"/>
                                          </p:val>
                                        </p:tav>
                                        <p:tav tm="100000">
                                          <p:val>
                                            <p:strVal val="#ppt_w"/>
                                          </p:val>
                                        </p:tav>
                                      </p:tavLst>
                                    </p:anim>
                                    <p:anim calcmode="lin" valueType="num">
                                      <p:cBhvr>
                                        <p:cTn id="13" dur="5000" fill="hold"/>
                                        <p:tgtEl>
                                          <p:spTgt spid="12"/>
                                        </p:tgtEl>
                                        <p:attrNameLst>
                                          <p:attrName>ppt_h</p:attrName>
                                        </p:attrNameLst>
                                      </p:cBhvr>
                                      <p:tavLst>
                                        <p:tav tm="0">
                                          <p:val>
                                            <p:strVal val="4/3*#ppt_h"/>
                                          </p:val>
                                        </p:tav>
                                        <p:tav tm="100000">
                                          <p:val>
                                            <p:strVal val="#ppt_h"/>
                                          </p:val>
                                        </p:tav>
                                      </p:tavLst>
                                    </p:anim>
                                  </p:childTnLst>
                                </p:cTn>
                              </p:par>
                              <p:par>
                                <p:cTn id="14" presetID="23" presetClass="entr" presetSubtype="288" fill="hold" nodeType="withEffect">
                                  <p:stCondLst>
                                    <p:cond delay="2500"/>
                                  </p:stCondLst>
                                  <p:childTnLst>
                                    <p:set>
                                      <p:cBhvr>
                                        <p:cTn id="15" dur="1" fill="hold">
                                          <p:stCondLst>
                                            <p:cond delay="0"/>
                                          </p:stCondLst>
                                        </p:cTn>
                                        <p:tgtEl>
                                          <p:spTgt spid="13"/>
                                        </p:tgtEl>
                                        <p:attrNameLst>
                                          <p:attrName>style.visibility</p:attrName>
                                        </p:attrNameLst>
                                      </p:cBhvr>
                                      <p:to>
                                        <p:strVal val="visible"/>
                                      </p:to>
                                    </p:set>
                                    <p:anim calcmode="lin" valueType="num">
                                      <p:cBhvr>
                                        <p:cTn id="16" dur="5000" fill="hold"/>
                                        <p:tgtEl>
                                          <p:spTgt spid="13"/>
                                        </p:tgtEl>
                                        <p:attrNameLst>
                                          <p:attrName>ppt_w</p:attrName>
                                        </p:attrNameLst>
                                      </p:cBhvr>
                                      <p:tavLst>
                                        <p:tav tm="0">
                                          <p:val>
                                            <p:strVal val="4/3*#ppt_w"/>
                                          </p:val>
                                        </p:tav>
                                        <p:tav tm="100000">
                                          <p:val>
                                            <p:strVal val="#ppt_w"/>
                                          </p:val>
                                        </p:tav>
                                      </p:tavLst>
                                    </p:anim>
                                    <p:anim calcmode="lin" valueType="num">
                                      <p:cBhvr>
                                        <p:cTn id="17" dur="5000" fill="hold"/>
                                        <p:tgtEl>
                                          <p:spTgt spid="13"/>
                                        </p:tgtEl>
                                        <p:attrNameLst>
                                          <p:attrName>ppt_h</p:attrName>
                                        </p:attrNameLst>
                                      </p:cBhvr>
                                      <p:tavLst>
                                        <p:tav tm="0">
                                          <p:val>
                                            <p:strVal val="4/3*#ppt_h"/>
                                          </p:val>
                                        </p:tav>
                                        <p:tav tm="100000">
                                          <p:val>
                                            <p:strVal val="#ppt_h"/>
                                          </p:val>
                                        </p:tav>
                                      </p:tavLst>
                                    </p:anim>
                                  </p:childTnLst>
                                </p:cTn>
                              </p:par>
                              <p:par>
                                <p:cTn id="18" presetID="47" presetClass="entr" presetSubtype="0" fill="hold" nodeType="withEffect">
                                  <p:stCondLst>
                                    <p:cond delay="2500"/>
                                  </p:stCondLst>
                                  <p:childTnLst>
                                    <p:set>
                                      <p:cBhvr>
                                        <p:cTn id="19" dur="1" fill="hold">
                                          <p:stCondLst>
                                            <p:cond delay="0"/>
                                          </p:stCondLst>
                                        </p:cTn>
                                        <p:tgtEl>
                                          <p:spTgt spid="13"/>
                                        </p:tgtEl>
                                        <p:attrNameLst>
                                          <p:attrName>style.visibility</p:attrName>
                                        </p:attrNameLst>
                                      </p:cBhvr>
                                      <p:to>
                                        <p:strVal val="visible"/>
                                      </p:to>
                                    </p:set>
                                    <p:animEffect transition="in" filter="fade">
                                      <p:cBhvr>
                                        <p:cTn id="20" dur="5000"/>
                                        <p:tgtEl>
                                          <p:spTgt spid="13"/>
                                        </p:tgtEl>
                                      </p:cBhvr>
                                    </p:animEffect>
                                    <p:anim calcmode="lin" valueType="num">
                                      <p:cBhvr>
                                        <p:cTn id="21" dur="5000" fill="hold"/>
                                        <p:tgtEl>
                                          <p:spTgt spid="13"/>
                                        </p:tgtEl>
                                        <p:attrNameLst>
                                          <p:attrName>ppt_x</p:attrName>
                                        </p:attrNameLst>
                                      </p:cBhvr>
                                      <p:tavLst>
                                        <p:tav tm="0">
                                          <p:val>
                                            <p:strVal val="#ppt_x"/>
                                          </p:val>
                                        </p:tav>
                                        <p:tav tm="100000">
                                          <p:val>
                                            <p:strVal val="#ppt_x"/>
                                          </p:val>
                                        </p:tav>
                                      </p:tavLst>
                                    </p:anim>
                                    <p:anim calcmode="lin" valueType="num">
                                      <p:cBhvr>
                                        <p:cTn id="22" dur="5000" fill="hold"/>
                                        <p:tgtEl>
                                          <p:spTgt spid="13"/>
                                        </p:tgtEl>
                                        <p:attrNameLst>
                                          <p:attrName>ppt_y</p:attrName>
                                        </p:attrNameLst>
                                      </p:cBhvr>
                                      <p:tavLst>
                                        <p:tav tm="0">
                                          <p:val>
                                            <p:strVal val="#ppt_y-.1"/>
                                          </p:val>
                                        </p:tav>
                                        <p:tav tm="100000">
                                          <p:val>
                                            <p:strVal val="#ppt_y"/>
                                          </p:val>
                                        </p:tav>
                                      </p:tavLst>
                                    </p:anim>
                                  </p:childTnLst>
                                </p:cTn>
                              </p:par>
                            </p:childTnLst>
                          </p:cTn>
                        </p:par>
                        <p:par>
                          <p:cTn id="23" fill="hold">
                            <p:stCondLst>
                              <p:cond delay="75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1"/>
                                          </p:val>
                                        </p:tav>
                                        <p:tav tm="100000">
                                          <p:val>
                                            <p:strVal val="#ppt_x"/>
                                          </p:val>
                                        </p:tav>
                                      </p:tavLst>
                                    </p:anim>
                                    <p:anim calcmode="lin" valueType="num">
                                      <p:cBhvr>
                                        <p:cTn id="2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0fd9476e7c0c1ff1a8d02f0b489eb290.jpg"/>
          <p:cNvPicPr>
            <a:picLocks noGrp="1" noChangeAspect="1"/>
          </p:cNvPicPr>
          <p:nvPr isPhoto="1"/>
        </p:nvPicPr>
        <p:blipFill>
          <a:blip r:embed="rId2" cstate="print"/>
          <a:stretch>
            <a:fillRect/>
          </a:stretch>
        </p:blipFill>
        <p:spPr bwMode="auto">
          <a:xfrm>
            <a:off x="0" y="-357210"/>
            <a:ext cx="9144000" cy="6643734"/>
          </a:xfrm>
          <a:prstGeom prst="rect">
            <a:avLst/>
          </a:prstGeom>
          <a:noFill/>
          <a:ln w="9525">
            <a:noFill/>
            <a:miter lim="800000"/>
            <a:headEnd/>
            <a:tailEnd/>
          </a:ln>
        </p:spPr>
      </p:pic>
      <p:pic>
        <p:nvPicPr>
          <p:cNvPr id="4" name="3 Imagen" descr="0fd9476e7c0c1ff1a8d02f0b489eb290.jpg"/>
          <p:cNvPicPr>
            <a:picLocks noGrp="1" noChangeAspect="1"/>
          </p:cNvPicPr>
          <p:nvPr isPhoto="1"/>
        </p:nvPicPr>
        <p:blipFill>
          <a:blip r:embed="rId2" cstate="print"/>
          <a:stretch>
            <a:fillRect/>
          </a:stretch>
        </p:blipFill>
        <p:spPr bwMode="auto">
          <a:xfrm>
            <a:off x="0" y="-357210"/>
            <a:ext cx="9144000" cy="6643734"/>
          </a:xfrm>
          <a:prstGeom prst="rect">
            <a:avLst/>
          </a:prstGeom>
          <a:noFill/>
          <a:ln w="9525">
            <a:noFill/>
            <a:miter lim="800000"/>
            <a:headEnd/>
            <a:tailEnd/>
          </a:ln>
        </p:spPr>
      </p:pic>
      <p:sp>
        <p:nvSpPr>
          <p:cNvPr id="5" name="4 CuadroTexto"/>
          <p:cNvSpPr txBox="1"/>
          <p:nvPr/>
        </p:nvSpPr>
        <p:spPr>
          <a:xfrm>
            <a:off x="323528" y="4297660"/>
            <a:ext cx="8424936" cy="1200329"/>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Puerta de Diablos y Tiradores. </a:t>
            </a:r>
            <a:r>
              <a:rPr lang="es-ES" i="1" dirty="0" smtClean="0">
                <a:effectLst>
                  <a:glow rad="101600">
                    <a:srgbClr val="C00000">
                      <a:alpha val="60000"/>
                    </a:srgbClr>
                  </a:glow>
                  <a:outerShdw blurRad="38100" dist="38100" dir="2700000" algn="tl">
                    <a:srgbClr val="000000">
                      <a:alpha val="43137"/>
                    </a:srgbClr>
                  </a:outerShdw>
                </a:effectLst>
              </a:rPr>
              <a:t>Es la única que se conserva de las antiguas puertas de acceso, y data de los siglos XIV y XV. De aquí parte la Ruta de la Muralla, la cual se remonta a la época árabe; conserva su trazado original y tiene aún algunos torreones.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3000">
        <p:pull dir="lu"/>
      </p:transition>
    </mc:Choice>
    <mc:Fallback>
      <p:transition spd="slow" advTm="33000">
        <p:pull dir="l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0" fill="hold"/>
                                        <p:tgtEl>
                                          <p:spTgt spid="2"/>
                                        </p:tgtEl>
                                        <p:attrNameLst>
                                          <p:attrName>ppt_w</p:attrName>
                                        </p:attrNameLst>
                                      </p:cBhvr>
                                      <p:tavLst>
                                        <p:tav tm="0">
                                          <p:val>
                                            <p:strVal val="4/3*#ppt_w"/>
                                          </p:val>
                                        </p:tav>
                                        <p:tav tm="100000">
                                          <p:val>
                                            <p:strVal val="#ppt_w"/>
                                          </p:val>
                                        </p:tav>
                                      </p:tavLst>
                                    </p:anim>
                                    <p:anim calcmode="lin" valueType="num">
                                      <p:cBhvr>
                                        <p:cTn id="8" dur="5000" fill="hold"/>
                                        <p:tgtEl>
                                          <p:spTgt spid="2"/>
                                        </p:tgtEl>
                                        <p:attrNameLst>
                                          <p:attrName>ppt_h</p:attrName>
                                        </p:attrNameLst>
                                      </p:cBhvr>
                                      <p:tavLst>
                                        <p:tav tm="0">
                                          <p:val>
                                            <p:strVal val="4/3*#ppt_h"/>
                                          </p:val>
                                        </p:tav>
                                        <p:tav tm="100000">
                                          <p:val>
                                            <p:strVal val="#ppt_h"/>
                                          </p:val>
                                        </p:tav>
                                      </p:tavLst>
                                    </p:anim>
                                  </p:childTnLst>
                                </p:cTn>
                              </p:par>
                              <p:par>
                                <p:cTn id="9" presetID="16" presetClass="entr" presetSubtype="42"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barn(outHorizontal)">
                                      <p:cBhvr>
                                        <p:cTn id="11" dur="5000"/>
                                        <p:tgtEl>
                                          <p:spTgt spid="2"/>
                                        </p:tgtEl>
                                      </p:cBhvr>
                                    </p:animEffect>
                                  </p:childTnLst>
                                </p:cTn>
                              </p:par>
                              <p:par>
                                <p:cTn id="12" presetID="23" presetClass="entr" presetSubtype="288" fill="hold" nodeType="withEffect">
                                  <p:stCondLst>
                                    <p:cond delay="250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ppt_w</p:attrName>
                                        </p:attrNameLst>
                                      </p:cBhvr>
                                      <p:tavLst>
                                        <p:tav tm="0">
                                          <p:val>
                                            <p:strVal val="4/3*#ppt_w"/>
                                          </p:val>
                                        </p:tav>
                                        <p:tav tm="100000">
                                          <p:val>
                                            <p:strVal val="#ppt_w"/>
                                          </p:val>
                                        </p:tav>
                                      </p:tavLst>
                                    </p:anim>
                                    <p:anim calcmode="lin" valueType="num">
                                      <p:cBhvr>
                                        <p:cTn id="15" dur="5000" fill="hold"/>
                                        <p:tgtEl>
                                          <p:spTgt spid="4"/>
                                        </p:tgtEl>
                                        <p:attrNameLst>
                                          <p:attrName>ppt_h</p:attrName>
                                        </p:attrNameLst>
                                      </p:cBhvr>
                                      <p:tavLst>
                                        <p:tav tm="0">
                                          <p:val>
                                            <p:strVal val="4/3*#ppt_h"/>
                                          </p:val>
                                        </p:tav>
                                        <p:tav tm="100000">
                                          <p:val>
                                            <p:strVal val="#ppt_h"/>
                                          </p:val>
                                        </p:tav>
                                      </p:tavLst>
                                    </p:anim>
                                  </p:childTnLst>
                                </p:cTn>
                              </p:par>
                              <p:par>
                                <p:cTn id="16" presetID="10" presetClass="entr" presetSubtype="0" fill="hold" nodeType="withEffect">
                                  <p:stCondLst>
                                    <p:cond delay="250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5000"/>
                                        <p:tgtEl>
                                          <p:spTgt spid="4"/>
                                        </p:tgtEl>
                                      </p:cBhvr>
                                    </p:animEffect>
                                  </p:childTnLst>
                                </p:cTn>
                              </p:par>
                            </p:childTnLst>
                          </p:cTn>
                        </p:par>
                        <p:par>
                          <p:cTn id="19" fill="hold">
                            <p:stCondLst>
                              <p:cond delay="75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a:off x="0" y="-2381"/>
            <a:ext cx="9144000" cy="5715000"/>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179512" y="4369668"/>
            <a:ext cx="864096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Entre sus prisioneros más destacados se encuentra César </a:t>
            </a:r>
            <a:r>
              <a:rPr lang="es-ES" i="1" dirty="0" err="1" smtClean="0">
                <a:effectLst>
                  <a:glow rad="101600">
                    <a:srgbClr val="C00000">
                      <a:alpha val="60000"/>
                    </a:srgbClr>
                  </a:glow>
                  <a:outerShdw blurRad="38100" dist="38100" dir="2700000" algn="tl">
                    <a:srgbClr val="000000">
                      <a:alpha val="43137"/>
                    </a:srgbClr>
                  </a:outerShdw>
                </a:effectLst>
              </a:rPr>
              <a:t>Borgia</a:t>
            </a:r>
            <a:r>
              <a:rPr lang="es-ES" i="1" dirty="0" smtClean="0">
                <a:effectLst>
                  <a:glow rad="101600">
                    <a:srgbClr val="C00000">
                      <a:alpha val="60000"/>
                    </a:srgbClr>
                  </a:glow>
                  <a:outerShdw blurRad="38100" dist="38100" dir="2700000" algn="tl">
                    <a:srgbClr val="000000">
                      <a:alpha val="43137"/>
                    </a:srgbClr>
                  </a:outerShdw>
                </a:effectLst>
              </a:rPr>
              <a:t> (hijo del papa Alejandro VI), quién prácticamente lo inauguró. El edificio es de planta poligonal, se accede a su interior después de salvar un foso excavado en la roca y atravesar dos puertas situadas en los lados este y oeste de la fortaleza (una frente a la otra).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9000">
        <p:pull dir="ru"/>
      </p:transition>
    </mc:Choice>
    <mc:Fallback>
      <p:transition spd="slow" advTm="39000">
        <p:pull dir="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250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5000"/>
                                        <p:tgtEl>
                                          <p:spTgt spid="15"/>
                                        </p:tgtEl>
                                      </p:cBhvr>
                                    </p:animEffect>
                                  </p:childTnLst>
                                </p:cTn>
                              </p:par>
                              <p:par>
                                <p:cTn id="15" presetID="23" presetClass="entr" presetSubtype="288" fill="hold" nodeType="withEffect">
                                  <p:stCondLst>
                                    <p:cond delay="2500"/>
                                  </p:stCondLst>
                                  <p:childTnLst>
                                    <p:set>
                                      <p:cBhvr>
                                        <p:cTn id="16" dur="1" fill="hold">
                                          <p:stCondLst>
                                            <p:cond delay="0"/>
                                          </p:stCondLst>
                                        </p:cTn>
                                        <p:tgtEl>
                                          <p:spTgt spid="15"/>
                                        </p:tgtEl>
                                        <p:attrNameLst>
                                          <p:attrName>style.visibility</p:attrName>
                                        </p:attrNameLst>
                                      </p:cBhvr>
                                      <p:to>
                                        <p:strVal val="visible"/>
                                      </p:to>
                                    </p:set>
                                    <p:anim calcmode="lin" valueType="num">
                                      <p:cBhvr>
                                        <p:cTn id="17" dur="5000" fill="hold"/>
                                        <p:tgtEl>
                                          <p:spTgt spid="15"/>
                                        </p:tgtEl>
                                        <p:attrNameLst>
                                          <p:attrName>ppt_w</p:attrName>
                                        </p:attrNameLst>
                                      </p:cBhvr>
                                      <p:tavLst>
                                        <p:tav tm="0">
                                          <p:val>
                                            <p:strVal val="4/3*#ppt_w"/>
                                          </p:val>
                                        </p:tav>
                                        <p:tav tm="100000">
                                          <p:val>
                                            <p:strVal val="#ppt_w"/>
                                          </p:val>
                                        </p:tav>
                                      </p:tavLst>
                                    </p:anim>
                                    <p:anim calcmode="lin" valueType="num">
                                      <p:cBhvr>
                                        <p:cTn id="18" dur="5000" fill="hold"/>
                                        <p:tgtEl>
                                          <p:spTgt spid="15"/>
                                        </p:tgtEl>
                                        <p:attrNameLst>
                                          <p:attrName>ppt_h</p:attrName>
                                        </p:attrNameLst>
                                      </p:cBhvr>
                                      <p:tavLst>
                                        <p:tav tm="0">
                                          <p:val>
                                            <p:strVal val="4/3*#ppt_h"/>
                                          </p:val>
                                        </p:tav>
                                        <p:tav tm="100000">
                                          <p:val>
                                            <p:strVal val="#ppt_h"/>
                                          </p:val>
                                        </p:tav>
                                      </p:tavLst>
                                    </p:anim>
                                  </p:childTnLst>
                                </p:cTn>
                              </p:par>
                            </p:childTnLst>
                          </p:cTn>
                        </p:par>
                        <p:par>
                          <p:cTn id="19" fill="hold">
                            <p:stCondLst>
                              <p:cond delay="75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3" descr="E:\MIS COSAS\DOCUMENTOS ANA\PAISAJES\MONTAÑAS\portitsa_canyon_by_pestilence-d2y011e.jpg"/>
          <p:cNvPicPr>
            <a:picLocks noChangeAspect="1" noChangeArrowheads="1"/>
          </p:cNvPicPr>
          <p:nvPr/>
        </p:nvPicPr>
        <p:blipFill>
          <a:blip r:embed="rId2" cstate="print"/>
          <a:stretch>
            <a:fillRect/>
          </a:stretch>
        </p:blipFill>
        <p:spPr bwMode="auto">
          <a:xfrm flipH="1">
            <a:off x="0" y="1"/>
            <a:ext cx="9144000" cy="5715000"/>
          </a:xfrm>
          <a:prstGeom prst="rect">
            <a:avLst/>
          </a:prstGeom>
          <a:noFill/>
          <a:ln w="9525">
            <a:noFill/>
            <a:miter lim="800000"/>
            <a:headEnd/>
            <a:tailEnd/>
          </a:ln>
        </p:spPr>
      </p:pic>
      <p:pic>
        <p:nvPicPr>
          <p:cNvPr id="18" name="17 Imagen" descr="bird-the-atlantic-deadlock-fratercula-arctica-puffins.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179512" y="4369668"/>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el interior podemos encontrar el patio de armas, en el cual se alzaba antaño la torre del homenaje (hoy desaparecida), y los restos de diversas construcciones levantadas a lo largo de su historia como aljibes, caballerizas, un horno de pan, edificio para la guarnición…etc.</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5000">
        <p:zoom/>
      </p:transition>
    </mc:Choice>
    <mc:Fallback>
      <p:transition spd="slow" advTm="35000">
        <p:zo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diamond(out)">
                                      <p:cBhvr>
                                        <p:cTn id="7" dur="5000"/>
                                        <p:tgtEl>
                                          <p:spTgt spid="17"/>
                                        </p:tgtEl>
                                      </p:cBhvr>
                                    </p:animEffect>
                                  </p:childTnLst>
                                </p:cTn>
                              </p:par>
                              <p:par>
                                <p:cTn id="8" presetID="23" presetClass="entr" presetSubtype="288" fill="hold" nodeType="withEffect">
                                  <p:stCondLst>
                                    <p:cond delay="0"/>
                                  </p:stCondLst>
                                  <p:childTnLst>
                                    <p:set>
                                      <p:cBhvr>
                                        <p:cTn id="9" dur="1" fill="hold">
                                          <p:stCondLst>
                                            <p:cond delay="0"/>
                                          </p:stCondLst>
                                        </p:cTn>
                                        <p:tgtEl>
                                          <p:spTgt spid="17"/>
                                        </p:tgtEl>
                                        <p:attrNameLst>
                                          <p:attrName>style.visibility</p:attrName>
                                        </p:attrNameLst>
                                      </p:cBhvr>
                                      <p:to>
                                        <p:strVal val="visible"/>
                                      </p:to>
                                    </p:set>
                                    <p:anim calcmode="lin" valueType="num">
                                      <p:cBhvr>
                                        <p:cTn id="10" dur="5000" fill="hold"/>
                                        <p:tgtEl>
                                          <p:spTgt spid="17"/>
                                        </p:tgtEl>
                                        <p:attrNameLst>
                                          <p:attrName>ppt_w</p:attrName>
                                        </p:attrNameLst>
                                      </p:cBhvr>
                                      <p:tavLst>
                                        <p:tav tm="0">
                                          <p:val>
                                            <p:strVal val="4/3*#ppt_w"/>
                                          </p:val>
                                        </p:tav>
                                        <p:tav tm="100000">
                                          <p:val>
                                            <p:strVal val="#ppt_w"/>
                                          </p:val>
                                        </p:tav>
                                      </p:tavLst>
                                    </p:anim>
                                    <p:anim calcmode="lin" valueType="num">
                                      <p:cBhvr>
                                        <p:cTn id="11" dur="5000" fill="hold"/>
                                        <p:tgtEl>
                                          <p:spTgt spid="17"/>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2500"/>
                                  </p:stCondLst>
                                  <p:childTnLst>
                                    <p:set>
                                      <p:cBhvr>
                                        <p:cTn id="13" dur="1" fill="hold">
                                          <p:stCondLst>
                                            <p:cond delay="0"/>
                                          </p:stCondLst>
                                        </p:cTn>
                                        <p:tgtEl>
                                          <p:spTgt spid="18"/>
                                        </p:tgtEl>
                                        <p:attrNameLst>
                                          <p:attrName>style.visibility</p:attrName>
                                        </p:attrNameLst>
                                      </p:cBhvr>
                                      <p:to>
                                        <p:strVal val="visible"/>
                                      </p:to>
                                    </p:set>
                                    <p:anim calcmode="lin" valueType="num">
                                      <p:cBhvr>
                                        <p:cTn id="14" dur="5000" fill="hold"/>
                                        <p:tgtEl>
                                          <p:spTgt spid="18"/>
                                        </p:tgtEl>
                                        <p:attrNameLst>
                                          <p:attrName>ppt_w</p:attrName>
                                        </p:attrNameLst>
                                      </p:cBhvr>
                                      <p:tavLst>
                                        <p:tav tm="0">
                                          <p:val>
                                            <p:strVal val="4/3*#ppt_w"/>
                                          </p:val>
                                        </p:tav>
                                        <p:tav tm="100000">
                                          <p:val>
                                            <p:strVal val="#ppt_w"/>
                                          </p:val>
                                        </p:tav>
                                      </p:tavLst>
                                    </p:anim>
                                    <p:anim calcmode="lin" valueType="num">
                                      <p:cBhvr>
                                        <p:cTn id="15" dur="5000" fill="hold"/>
                                        <p:tgtEl>
                                          <p:spTgt spid="18"/>
                                        </p:tgtEl>
                                        <p:attrNameLst>
                                          <p:attrName>ppt_h</p:attrName>
                                        </p:attrNameLst>
                                      </p:cBhvr>
                                      <p:tavLst>
                                        <p:tav tm="0">
                                          <p:val>
                                            <p:strVal val="4/3*#ppt_h"/>
                                          </p:val>
                                        </p:tav>
                                        <p:tav tm="100000">
                                          <p:val>
                                            <p:strVal val="#ppt_h"/>
                                          </p:val>
                                        </p:tav>
                                      </p:tavLst>
                                    </p:anim>
                                  </p:childTnLst>
                                </p:cTn>
                              </p:par>
                              <p:par>
                                <p:cTn id="16" presetID="47" presetClass="entr" presetSubtype="0" fill="hold" nodeType="withEffect">
                                  <p:stCondLst>
                                    <p:cond delay="2500"/>
                                  </p:stCondLst>
                                  <p:childTnLst>
                                    <p:set>
                                      <p:cBhvr>
                                        <p:cTn id="17" dur="1" fill="hold">
                                          <p:stCondLst>
                                            <p:cond delay="0"/>
                                          </p:stCondLst>
                                        </p:cTn>
                                        <p:tgtEl>
                                          <p:spTgt spid="18"/>
                                        </p:tgtEl>
                                        <p:attrNameLst>
                                          <p:attrName>style.visibility</p:attrName>
                                        </p:attrNameLst>
                                      </p:cBhvr>
                                      <p:to>
                                        <p:strVal val="visible"/>
                                      </p:to>
                                    </p:set>
                                    <p:animEffect transition="in" filter="fade">
                                      <p:cBhvr>
                                        <p:cTn id="18" dur="5000"/>
                                        <p:tgtEl>
                                          <p:spTgt spid="18"/>
                                        </p:tgtEl>
                                      </p:cBhvr>
                                    </p:animEffect>
                                    <p:anim calcmode="lin" valueType="num">
                                      <p:cBhvr>
                                        <p:cTn id="19" dur="5000" fill="hold"/>
                                        <p:tgtEl>
                                          <p:spTgt spid="18"/>
                                        </p:tgtEl>
                                        <p:attrNameLst>
                                          <p:attrName>ppt_x</p:attrName>
                                        </p:attrNameLst>
                                      </p:cBhvr>
                                      <p:tavLst>
                                        <p:tav tm="0">
                                          <p:val>
                                            <p:strVal val="#ppt_x"/>
                                          </p:val>
                                        </p:tav>
                                        <p:tav tm="100000">
                                          <p:val>
                                            <p:strVal val="#ppt_x"/>
                                          </p:val>
                                        </p:tav>
                                      </p:tavLst>
                                    </p:anim>
                                    <p:anim calcmode="lin" valueType="num">
                                      <p:cBhvr>
                                        <p:cTn id="20" dur="5000" fill="hold"/>
                                        <p:tgtEl>
                                          <p:spTgt spid="18"/>
                                        </p:tgtEl>
                                        <p:attrNameLst>
                                          <p:attrName>ppt_y</p:attrName>
                                        </p:attrNameLst>
                                      </p:cBhvr>
                                      <p:tavLst>
                                        <p:tav tm="0">
                                          <p:val>
                                            <p:strVal val="#ppt_y-.1"/>
                                          </p:val>
                                        </p:tav>
                                        <p:tav tm="100000">
                                          <p:val>
                                            <p:strVal val="#ppt_y"/>
                                          </p:val>
                                        </p:tav>
                                      </p:tavLst>
                                    </p:anim>
                                  </p:childTnLst>
                                </p:cTn>
                              </p:par>
                            </p:childTnLst>
                          </p:cTn>
                        </p:par>
                        <p:par>
                          <p:cTn id="21" fill="hold">
                            <p:stCondLst>
                              <p:cond delay="75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descr="C:\Documents and Settings\Ana María\Escritorio\muchosarboles.jpg"/>
          <p:cNvPicPr>
            <a:picLocks noChangeAspect="1" noChangeArrowheads="1"/>
          </p:cNvPicPr>
          <p:nvPr/>
        </p:nvPicPr>
        <p:blipFill>
          <a:blip r:embed="rId2" cstate="print"/>
          <a:stretch>
            <a:fillRect/>
          </a:stretch>
        </p:blipFill>
        <p:spPr bwMode="auto">
          <a:xfrm flipH="1">
            <a:off x="8579" y="-569719"/>
            <a:ext cx="9135421" cy="6773877"/>
          </a:xfrm>
          <a:prstGeom prst="rect">
            <a:avLst/>
          </a:prstGeom>
          <a:noFill/>
          <a:ln w="9525">
            <a:noFill/>
            <a:miter lim="800000"/>
            <a:headEnd/>
            <a:tailEnd/>
          </a:ln>
        </p:spPr>
      </p:pic>
      <p:pic>
        <p:nvPicPr>
          <p:cNvPr id="7" name="6 Imagen" descr="2048x1365_puffin-atlanticheskij-tupik.jpg"/>
          <p:cNvPicPr>
            <a:picLocks noGrp="1" noChangeAspect="1"/>
          </p:cNvPicPr>
          <p:nvPr isPhoto="1"/>
        </p:nvPicPr>
        <p:blipFill>
          <a:blip r:embed="rId2" cstate="print"/>
          <a:stretch>
            <a:fillRect/>
          </a:stretch>
        </p:blipFill>
        <p:spPr bwMode="auto">
          <a:xfrm>
            <a:off x="0" y="-571524"/>
            <a:ext cx="9144000" cy="6786610"/>
          </a:xfrm>
          <a:prstGeom prst="rect">
            <a:avLst/>
          </a:prstGeom>
          <a:noFill/>
          <a:ln w="9525">
            <a:noFill/>
            <a:miter lim="800000"/>
            <a:headEnd/>
            <a:tailEnd/>
          </a:ln>
        </p:spPr>
      </p:pic>
      <p:sp>
        <p:nvSpPr>
          <p:cNvPr id="4" name="3 CuadroTexto"/>
          <p:cNvSpPr txBox="1"/>
          <p:nvPr/>
        </p:nvSpPr>
        <p:spPr>
          <a:xfrm>
            <a:off x="251520" y="4657700"/>
            <a:ext cx="856895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Una imponente fortaleza, rodeada por un foso tallado en la roca, se alza sobre un cerro dominando el paisaje. Su historia, marcada por batallas y secretos, sigue atrayendo a quienes buscan descubrir sus rincones más enigmáticos</a:t>
            </a:r>
          </a:p>
        </p:txBody>
      </p:sp>
    </p:spTree>
  </p:cSld>
  <p:clrMapOvr>
    <a:masterClrMapping/>
  </p:clrMapOvr>
  <mc:AlternateContent xmlns:mc="http://schemas.openxmlformats.org/markup-compatibility/2006">
    <mc:Choice xmlns:p14="http://schemas.microsoft.com/office/powerpoint/2010/main" Requires="p14">
      <p:transition spd="slow" p14:dur="2250" advTm="31000">
        <p:zoom/>
      </p:transition>
    </mc:Choice>
    <mc:Fallback>
      <p:transition spd="slow" advTm="31000">
        <p:zo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0" fill="hold"/>
                                        <p:tgtEl>
                                          <p:spTgt spid="8"/>
                                        </p:tgtEl>
                                        <p:attrNameLst>
                                          <p:attrName>ppt_w</p:attrName>
                                        </p:attrNameLst>
                                      </p:cBhvr>
                                      <p:tavLst>
                                        <p:tav tm="0">
                                          <p:val>
                                            <p:strVal val="2/3*#ppt_w"/>
                                          </p:val>
                                        </p:tav>
                                        <p:tav tm="100000">
                                          <p:val>
                                            <p:strVal val="#ppt_w"/>
                                          </p:val>
                                        </p:tav>
                                      </p:tavLst>
                                    </p:anim>
                                    <p:anim calcmode="lin" valueType="num">
                                      <p:cBhvr>
                                        <p:cTn id="8" dur="5000" fill="hold"/>
                                        <p:tgtEl>
                                          <p:spTgt spid="8"/>
                                        </p:tgtEl>
                                        <p:attrNameLst>
                                          <p:attrName>ppt_h</p:attrName>
                                        </p:attrNameLst>
                                      </p:cBhvr>
                                      <p:tavLst>
                                        <p:tav tm="0">
                                          <p:val>
                                            <p:strVal val="2/3*#ppt_h"/>
                                          </p:val>
                                        </p:tav>
                                        <p:tav tm="100000">
                                          <p:val>
                                            <p:strVal val="#ppt_h"/>
                                          </p:val>
                                        </p:tav>
                                      </p:tavLst>
                                    </p:anim>
                                  </p:childTnLst>
                                </p:cTn>
                              </p:par>
                              <p:par>
                                <p:cTn id="9" presetID="13" presetClass="entr" presetSubtype="32"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plus(out)">
                                      <p:cBhvr>
                                        <p:cTn id="11" dur="5000"/>
                                        <p:tgtEl>
                                          <p:spTgt spid="8"/>
                                        </p:tgtEl>
                                      </p:cBhvr>
                                    </p:animEffect>
                                  </p:childTnLst>
                                </p:cTn>
                              </p:par>
                              <p:par>
                                <p:cTn id="12" presetID="23" presetClass="entr" presetSubtype="288" fill="hold" nodeType="withEffect">
                                  <p:stCondLst>
                                    <p:cond delay="2500"/>
                                  </p:stCondLst>
                                  <p:childTnLst>
                                    <p:set>
                                      <p:cBhvr>
                                        <p:cTn id="13" dur="1" fill="hold">
                                          <p:stCondLst>
                                            <p:cond delay="0"/>
                                          </p:stCondLst>
                                        </p:cTn>
                                        <p:tgtEl>
                                          <p:spTgt spid="7"/>
                                        </p:tgtEl>
                                        <p:attrNameLst>
                                          <p:attrName>style.visibility</p:attrName>
                                        </p:attrNameLst>
                                      </p:cBhvr>
                                      <p:to>
                                        <p:strVal val="visible"/>
                                      </p:to>
                                    </p:set>
                                    <p:anim calcmode="lin" valueType="num">
                                      <p:cBhvr>
                                        <p:cTn id="14" dur="5000" fill="hold"/>
                                        <p:tgtEl>
                                          <p:spTgt spid="7"/>
                                        </p:tgtEl>
                                        <p:attrNameLst>
                                          <p:attrName>ppt_w</p:attrName>
                                        </p:attrNameLst>
                                      </p:cBhvr>
                                      <p:tavLst>
                                        <p:tav tm="0">
                                          <p:val>
                                            <p:strVal val="4/3*#ppt_w"/>
                                          </p:val>
                                        </p:tav>
                                        <p:tav tm="100000">
                                          <p:val>
                                            <p:strVal val="#ppt_w"/>
                                          </p:val>
                                        </p:tav>
                                      </p:tavLst>
                                    </p:anim>
                                    <p:anim calcmode="lin" valueType="num">
                                      <p:cBhvr>
                                        <p:cTn id="15" dur="5000" fill="hold"/>
                                        <p:tgtEl>
                                          <p:spTgt spid="7"/>
                                        </p:tgtEl>
                                        <p:attrNameLst>
                                          <p:attrName>ppt_h</p:attrName>
                                        </p:attrNameLst>
                                      </p:cBhvr>
                                      <p:tavLst>
                                        <p:tav tm="0">
                                          <p:val>
                                            <p:strVal val="4/3*#ppt_h"/>
                                          </p:val>
                                        </p:tav>
                                        <p:tav tm="100000">
                                          <p:val>
                                            <p:strVal val="#ppt_h"/>
                                          </p:val>
                                        </p:tav>
                                      </p:tavLst>
                                    </p:anim>
                                  </p:childTnLst>
                                </p:cTn>
                              </p:par>
                              <p:par>
                                <p:cTn id="16" presetID="10" presetClass="entr" presetSubtype="0" fill="hold" nodeType="withEffect">
                                  <p:stCondLst>
                                    <p:cond delay="250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5000"/>
                                        <p:tgtEl>
                                          <p:spTgt spid="7"/>
                                        </p:tgtEl>
                                      </p:cBhvr>
                                    </p:animEffect>
                                  </p:childTnLst>
                                </p:cTn>
                              </p:par>
                            </p:childTnLst>
                          </p:cTn>
                        </p:par>
                        <p:par>
                          <p:cTn id="19" fill="hold">
                            <p:stCondLst>
                              <p:cond delay="75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54539.jpg"/>
          <p:cNvPicPr>
            <a:picLocks noChangeAspect="1"/>
          </p:cNvPicPr>
          <p:nvPr/>
        </p:nvPicPr>
        <p:blipFill>
          <a:blip r:embed="rId2" cstate="print"/>
          <a:stretch>
            <a:fillRect/>
          </a:stretch>
        </p:blipFill>
        <p:spPr bwMode="auto">
          <a:xfrm flipH="1">
            <a:off x="-1" y="-1"/>
            <a:ext cx="9144001" cy="6357963"/>
          </a:xfrm>
          <a:prstGeom prst="rect">
            <a:avLst/>
          </a:prstGeom>
          <a:noFill/>
          <a:ln w="9525">
            <a:noFill/>
            <a:miter lim="800000"/>
            <a:headEnd/>
            <a:tailEnd/>
          </a:ln>
        </p:spPr>
      </p:pic>
      <p:pic>
        <p:nvPicPr>
          <p:cNvPr id="4" name="3 Imagen" descr="354539.jpg"/>
          <p:cNvPicPr>
            <a:picLocks noChangeAspect="1"/>
          </p:cNvPicPr>
          <p:nvPr/>
        </p:nvPicPr>
        <p:blipFill>
          <a:blip r:embed="rId2" cstate="print"/>
          <a:stretch>
            <a:fillRect/>
          </a:stretch>
        </p:blipFill>
        <p:spPr bwMode="auto">
          <a:xfrm flipH="1">
            <a:off x="3809" y="0"/>
            <a:ext cx="9136382" cy="6352664"/>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4000" cy="6357962"/>
          </a:xfrm>
          <a:prstGeom prst="rect">
            <a:avLst/>
          </a:prstGeom>
          <a:noFill/>
          <a:ln w="9525">
            <a:noFill/>
            <a:miter lim="800000"/>
            <a:headEnd/>
            <a:tailEnd/>
          </a:ln>
        </p:spPr>
      </p:pic>
      <p:sp>
        <p:nvSpPr>
          <p:cNvPr id="5" name="4 CuadroTexto"/>
          <p:cNvSpPr txBox="1"/>
          <p:nvPr/>
        </p:nvSpPr>
        <p:spPr>
          <a:xfrm>
            <a:off x="179512" y="4369668"/>
            <a:ext cx="864096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lo alto de una colina, una imponente fortaleza desafía el paso del tiempo con su estructura defensiva y su pasado marcado por batallas y conspiraciones. Rodeado de un foso tallado en la roca, este castillo ha sido testigo de momentos clave en la historia y aún conserva vestigios de su época de esplendor.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7000">
        <p14:ripple/>
      </p:transition>
    </mc:Choice>
    <mc:Fallback>
      <p:transition spd="slow" advTm="3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0"/>
                                        <p:tgtEl>
                                          <p:spTgt spid="7"/>
                                        </p:tgtEl>
                                      </p:cBhvr>
                                    </p:animEffect>
                                  </p:childTnLst>
                                </p:cTn>
                              </p:par>
                              <p:par>
                                <p:cTn id="8" presetID="55" presetClass="entr" presetSubtype="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5000" fill="hold"/>
                                        <p:tgtEl>
                                          <p:spTgt spid="7"/>
                                        </p:tgtEl>
                                        <p:attrNameLst>
                                          <p:attrName>ppt_w</p:attrName>
                                        </p:attrNameLst>
                                      </p:cBhvr>
                                      <p:tavLst>
                                        <p:tav tm="0">
                                          <p:val>
                                            <p:strVal val="#ppt_w*0.70"/>
                                          </p:val>
                                        </p:tav>
                                        <p:tav tm="100000">
                                          <p:val>
                                            <p:strVal val="#ppt_w"/>
                                          </p:val>
                                        </p:tav>
                                      </p:tavLst>
                                    </p:anim>
                                    <p:anim calcmode="lin" valueType="num">
                                      <p:cBhvr>
                                        <p:cTn id="11" dur="5000" fill="hold"/>
                                        <p:tgtEl>
                                          <p:spTgt spid="7"/>
                                        </p:tgtEl>
                                        <p:attrNameLst>
                                          <p:attrName>ppt_h</p:attrName>
                                        </p:attrNameLst>
                                      </p:cBhvr>
                                      <p:tavLst>
                                        <p:tav tm="0">
                                          <p:val>
                                            <p:strVal val="#ppt_h"/>
                                          </p:val>
                                        </p:tav>
                                        <p:tav tm="100000">
                                          <p:val>
                                            <p:strVal val="#ppt_h"/>
                                          </p:val>
                                        </p:tav>
                                      </p:tavLst>
                                    </p:anim>
                                    <p:animEffect transition="in" filter="fade">
                                      <p:cBhvr>
                                        <p:cTn id="12" dur="5000"/>
                                        <p:tgtEl>
                                          <p:spTgt spid="7"/>
                                        </p:tgtEl>
                                      </p:cBhvr>
                                    </p:animEffect>
                                  </p:childTnLst>
                                </p:cTn>
                              </p:par>
                              <p:par>
                                <p:cTn id="13" presetID="10" presetClass="entr" presetSubtype="0" fill="hold" nodeType="withEffect">
                                  <p:stCondLst>
                                    <p:cond delay="250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5000"/>
                                        <p:tgtEl>
                                          <p:spTgt spid="4"/>
                                        </p:tgtEl>
                                      </p:cBhvr>
                                    </p:animEffect>
                                  </p:childTnLst>
                                </p:cTn>
                              </p:par>
                              <p:par>
                                <p:cTn id="16" presetID="50" presetClass="entr" presetSubtype="0" decel="100000" fill="hold" nodeType="withEffect">
                                  <p:stCondLst>
                                    <p:cond delay="2500"/>
                                  </p:stCondLst>
                                  <p:childTnLst>
                                    <p:set>
                                      <p:cBhvr>
                                        <p:cTn id="17" dur="1" fill="hold">
                                          <p:stCondLst>
                                            <p:cond delay="0"/>
                                          </p:stCondLst>
                                        </p:cTn>
                                        <p:tgtEl>
                                          <p:spTgt spid="4"/>
                                        </p:tgtEl>
                                        <p:attrNameLst>
                                          <p:attrName>style.visibility</p:attrName>
                                        </p:attrNameLst>
                                      </p:cBhvr>
                                      <p:to>
                                        <p:strVal val="visible"/>
                                      </p:to>
                                    </p:set>
                                    <p:anim calcmode="lin" valueType="num">
                                      <p:cBhvr>
                                        <p:cTn id="18" dur="5000" fill="hold"/>
                                        <p:tgtEl>
                                          <p:spTgt spid="4"/>
                                        </p:tgtEl>
                                        <p:attrNameLst>
                                          <p:attrName>ppt_w</p:attrName>
                                        </p:attrNameLst>
                                      </p:cBhvr>
                                      <p:tavLst>
                                        <p:tav tm="0">
                                          <p:val>
                                            <p:strVal val="#ppt_w+.3"/>
                                          </p:val>
                                        </p:tav>
                                        <p:tav tm="100000">
                                          <p:val>
                                            <p:strVal val="#ppt_w"/>
                                          </p:val>
                                        </p:tav>
                                      </p:tavLst>
                                    </p:anim>
                                    <p:anim calcmode="lin" valueType="num">
                                      <p:cBhvr>
                                        <p:cTn id="19" dur="5000" fill="hold"/>
                                        <p:tgtEl>
                                          <p:spTgt spid="4"/>
                                        </p:tgtEl>
                                        <p:attrNameLst>
                                          <p:attrName>ppt_h</p:attrName>
                                        </p:attrNameLst>
                                      </p:cBhvr>
                                      <p:tavLst>
                                        <p:tav tm="0">
                                          <p:val>
                                            <p:strVal val="#ppt_h"/>
                                          </p:val>
                                        </p:tav>
                                        <p:tav tm="100000">
                                          <p:val>
                                            <p:strVal val="#ppt_h"/>
                                          </p:val>
                                        </p:tav>
                                      </p:tavLst>
                                    </p:anim>
                                    <p:animEffect transition="in" filter="fade">
                                      <p:cBhvr>
                                        <p:cTn id="20" dur="5000"/>
                                        <p:tgtEl>
                                          <p:spTgt spid="4"/>
                                        </p:tgtEl>
                                      </p:cBhvr>
                                    </p:animEffect>
                                  </p:childTnLst>
                                </p:cTn>
                              </p:par>
                              <p:par>
                                <p:cTn id="21" presetID="10" presetClass="entr" presetSubtype="0" fill="hold" nodeType="withEffect">
                                  <p:stCondLst>
                                    <p:cond delay="2500"/>
                                  </p:stCondLst>
                                  <p:childTnLst>
                                    <p:set>
                                      <p:cBhvr>
                                        <p:cTn id="22" dur="1" fill="hold">
                                          <p:stCondLst>
                                            <p:cond delay="0"/>
                                          </p:stCondLst>
                                        </p:cTn>
                                        <p:tgtEl>
                                          <p:spTgt spid="16"/>
                                        </p:tgtEl>
                                        <p:attrNameLst>
                                          <p:attrName>style.visibility</p:attrName>
                                        </p:attrNameLst>
                                      </p:cBhvr>
                                      <p:to>
                                        <p:strVal val="visible"/>
                                      </p:to>
                                    </p:set>
                                    <p:animEffect transition="in" filter="fade">
                                      <p:cBhvr>
                                        <p:cTn id="23" dur="5000"/>
                                        <p:tgtEl>
                                          <p:spTgt spid="16"/>
                                        </p:tgtEl>
                                      </p:cBhvr>
                                    </p:animEffect>
                                  </p:childTnLst>
                                </p:cTn>
                              </p:par>
                              <p:par>
                                <p:cTn id="24" presetID="50" presetClass="entr" presetSubtype="0" decel="100000" fill="hold" nodeType="withEffect">
                                  <p:stCondLst>
                                    <p:cond delay="2500"/>
                                  </p:stCondLst>
                                  <p:childTnLst>
                                    <p:set>
                                      <p:cBhvr>
                                        <p:cTn id="25" dur="1" fill="hold">
                                          <p:stCondLst>
                                            <p:cond delay="0"/>
                                          </p:stCondLst>
                                        </p:cTn>
                                        <p:tgtEl>
                                          <p:spTgt spid="16"/>
                                        </p:tgtEl>
                                        <p:attrNameLst>
                                          <p:attrName>style.visibility</p:attrName>
                                        </p:attrNameLst>
                                      </p:cBhvr>
                                      <p:to>
                                        <p:strVal val="visible"/>
                                      </p:to>
                                    </p:set>
                                    <p:anim calcmode="lin" valueType="num">
                                      <p:cBhvr>
                                        <p:cTn id="26" dur="5000" fill="hold"/>
                                        <p:tgtEl>
                                          <p:spTgt spid="16"/>
                                        </p:tgtEl>
                                        <p:attrNameLst>
                                          <p:attrName>ppt_w</p:attrName>
                                        </p:attrNameLst>
                                      </p:cBhvr>
                                      <p:tavLst>
                                        <p:tav tm="0">
                                          <p:val>
                                            <p:strVal val="#ppt_w+.3"/>
                                          </p:val>
                                        </p:tav>
                                        <p:tav tm="100000">
                                          <p:val>
                                            <p:strVal val="#ppt_w"/>
                                          </p:val>
                                        </p:tav>
                                      </p:tavLst>
                                    </p:anim>
                                    <p:anim calcmode="lin" valueType="num">
                                      <p:cBhvr>
                                        <p:cTn id="27" dur="5000" fill="hold"/>
                                        <p:tgtEl>
                                          <p:spTgt spid="16"/>
                                        </p:tgtEl>
                                        <p:attrNameLst>
                                          <p:attrName>ppt_h</p:attrName>
                                        </p:attrNameLst>
                                      </p:cBhvr>
                                      <p:tavLst>
                                        <p:tav tm="0">
                                          <p:val>
                                            <p:strVal val="#ppt_h"/>
                                          </p:val>
                                        </p:tav>
                                        <p:tav tm="100000">
                                          <p:val>
                                            <p:strVal val="#ppt_h"/>
                                          </p:val>
                                        </p:tav>
                                      </p:tavLst>
                                    </p:anim>
                                    <p:animEffect transition="in" filter="fade">
                                      <p:cBhvr>
                                        <p:cTn id="28" dur="5000"/>
                                        <p:tgtEl>
                                          <p:spTgt spid="16"/>
                                        </p:tgtEl>
                                      </p:cBhvr>
                                    </p:animEffect>
                                  </p:childTnLst>
                                </p:cTn>
                              </p:par>
                            </p:childTnLst>
                          </p:cTn>
                        </p:par>
                        <p:par>
                          <p:cTn id="29" fill="hold">
                            <p:stCondLst>
                              <p:cond delay="75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5"/>
                                        </p:tgtEl>
                                        <p:attrNameLst>
                                          <p:attrName>style.visibility</p:attrName>
                                        </p:attrNameLst>
                                      </p:cBhvr>
                                      <p:to>
                                        <p:strVal val="visible"/>
                                      </p:to>
                                    </p:set>
                                    <p:animEffect transition="in" filter="fade">
                                      <p:cBhvr>
                                        <p:cTn id="32" dur="1000"/>
                                        <p:tgtEl>
                                          <p:spTgt spid="5"/>
                                        </p:tgtEl>
                                      </p:cBhvr>
                                    </p:animEffect>
                                    <p:anim calcmode="lin" valueType="num">
                                      <p:cBhvr>
                                        <p:cTn id="33" dur="1000" fill="hold"/>
                                        <p:tgtEl>
                                          <p:spTgt spid="5"/>
                                        </p:tgtEl>
                                        <p:attrNameLst>
                                          <p:attrName>ppt_x</p:attrName>
                                        </p:attrNameLst>
                                      </p:cBhvr>
                                      <p:tavLst>
                                        <p:tav tm="0">
                                          <p:val>
                                            <p:strVal val="#ppt_x-.1"/>
                                          </p:val>
                                        </p:tav>
                                        <p:tav tm="100000">
                                          <p:val>
                                            <p:strVal val="#ppt_x"/>
                                          </p:val>
                                        </p:tav>
                                      </p:tavLst>
                                    </p:anim>
                                    <p:anim calcmode="lin" valueType="num">
                                      <p:cBhvr>
                                        <p:cTn id="3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3806" y="-238645"/>
            <a:ext cx="9136381" cy="6403372"/>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a:off x="0" y="-238844"/>
            <a:ext cx="9144000" cy="6408712"/>
          </a:xfrm>
          <a:prstGeom prst="rect">
            <a:avLst/>
          </a:prstGeom>
          <a:noFill/>
          <a:ln w="9525">
            <a:noFill/>
            <a:miter lim="800000"/>
            <a:headEnd/>
            <a:tailEnd/>
          </a:ln>
        </p:spPr>
      </p:pic>
      <p:sp>
        <p:nvSpPr>
          <p:cNvPr id="5" name="4 CuadroTexto"/>
          <p:cNvSpPr txBox="1"/>
          <p:nvPr/>
        </p:nvSpPr>
        <p:spPr>
          <a:xfrm>
            <a:off x="467544" y="4081636"/>
            <a:ext cx="8424936"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1836 un decreto declara la ciudad de Chinchilla Lugar de Interés Estratégico Defensivo. Este nombramiento nos cuadra más si recordamos que en el siglo XIX tuvieron lugar la Guerra de la Independencia y, más tarde, las Guerras Carlistas. Estas construcciones tan peculiares, fueron nidos de ametralladora en la Guerra Civil española, aunque tiene más pinta de ser una garita de guardia.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45000">
        <p15:prstTrans prst="peelOff"/>
      </p:transition>
    </mc:Choice>
    <mc:Fallback>
      <p:transition spd="slow" advTm="4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anim calcmode="lin" valueType="num">
                                      <p:cBhvr>
                                        <p:cTn id="8" dur="5000" fill="hold"/>
                                        <p:tgtEl>
                                          <p:spTgt spid="4"/>
                                        </p:tgtEl>
                                        <p:attrNameLst>
                                          <p:attrName>ppt_x</p:attrName>
                                        </p:attrNameLst>
                                      </p:cBhvr>
                                      <p:tavLst>
                                        <p:tav tm="0">
                                          <p:val>
                                            <p:strVal val="#ppt_x"/>
                                          </p:val>
                                        </p:tav>
                                        <p:tav tm="100000">
                                          <p:val>
                                            <p:strVal val="#ppt_x"/>
                                          </p:val>
                                        </p:tav>
                                      </p:tavLst>
                                    </p:anim>
                                    <p:anim calcmode="lin" valueType="num">
                                      <p:cBhvr>
                                        <p:cTn id="9" dur="5000" fill="hold"/>
                                        <p:tgtEl>
                                          <p:spTgt spid="4"/>
                                        </p:tgtEl>
                                        <p:attrNameLst>
                                          <p:attrName>ppt_y</p:attrName>
                                        </p:attrNameLst>
                                      </p:cBhvr>
                                      <p:tavLst>
                                        <p:tav tm="0">
                                          <p:val>
                                            <p:strVal val="#ppt_y-.1"/>
                                          </p:val>
                                        </p:tav>
                                        <p:tav tm="100000">
                                          <p:val>
                                            <p:strVal val="#ppt_y"/>
                                          </p:val>
                                        </p:tav>
                                      </p:tavLst>
                                    </p:anim>
                                  </p:childTnLst>
                                </p:cTn>
                              </p:par>
                              <p:par>
                                <p:cTn id="10" presetID="23" presetClass="entr" presetSubtype="288"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0" fill="hold"/>
                                        <p:tgtEl>
                                          <p:spTgt spid="4"/>
                                        </p:tgtEl>
                                        <p:attrNameLst>
                                          <p:attrName>ppt_w</p:attrName>
                                        </p:attrNameLst>
                                      </p:cBhvr>
                                      <p:tavLst>
                                        <p:tav tm="0">
                                          <p:val>
                                            <p:strVal val="4/3*#ppt_w"/>
                                          </p:val>
                                        </p:tav>
                                        <p:tav tm="100000">
                                          <p:val>
                                            <p:strVal val="#ppt_w"/>
                                          </p:val>
                                        </p:tav>
                                      </p:tavLst>
                                    </p:anim>
                                    <p:anim calcmode="lin" valueType="num">
                                      <p:cBhvr>
                                        <p:cTn id="13" dur="5000" fill="hold"/>
                                        <p:tgtEl>
                                          <p:spTgt spid="4"/>
                                        </p:tgtEl>
                                        <p:attrNameLst>
                                          <p:attrName>ppt_h</p:attrName>
                                        </p:attrNameLst>
                                      </p:cBhvr>
                                      <p:tavLst>
                                        <p:tav tm="0">
                                          <p:val>
                                            <p:strVal val="4/3*#ppt_h"/>
                                          </p:val>
                                        </p:tav>
                                        <p:tav tm="100000">
                                          <p:val>
                                            <p:strVal val="#ppt_h"/>
                                          </p:val>
                                        </p:tav>
                                      </p:tavLst>
                                    </p:anim>
                                  </p:childTnLst>
                                </p:cTn>
                              </p:par>
                              <p:par>
                                <p:cTn id="14" presetID="42" presetClass="entr" presetSubtype="0" fill="hold" nodeType="withEffect">
                                  <p:stCondLst>
                                    <p:cond delay="3000"/>
                                  </p:stCondLst>
                                  <p:childTnLst>
                                    <p:set>
                                      <p:cBhvr>
                                        <p:cTn id="15" dur="1" fill="hold">
                                          <p:stCondLst>
                                            <p:cond delay="0"/>
                                          </p:stCondLst>
                                        </p:cTn>
                                        <p:tgtEl>
                                          <p:spTgt spid="15"/>
                                        </p:tgtEl>
                                        <p:attrNameLst>
                                          <p:attrName>style.visibility</p:attrName>
                                        </p:attrNameLst>
                                      </p:cBhvr>
                                      <p:to>
                                        <p:strVal val="visible"/>
                                      </p:to>
                                    </p:set>
                                    <p:animEffect transition="in" filter="fade">
                                      <p:cBhvr>
                                        <p:cTn id="16" dur="5000"/>
                                        <p:tgtEl>
                                          <p:spTgt spid="15"/>
                                        </p:tgtEl>
                                      </p:cBhvr>
                                    </p:animEffect>
                                    <p:anim calcmode="lin" valueType="num">
                                      <p:cBhvr>
                                        <p:cTn id="17" dur="5000" fill="hold"/>
                                        <p:tgtEl>
                                          <p:spTgt spid="15"/>
                                        </p:tgtEl>
                                        <p:attrNameLst>
                                          <p:attrName>ppt_x</p:attrName>
                                        </p:attrNameLst>
                                      </p:cBhvr>
                                      <p:tavLst>
                                        <p:tav tm="0">
                                          <p:val>
                                            <p:strVal val="#ppt_x"/>
                                          </p:val>
                                        </p:tav>
                                        <p:tav tm="100000">
                                          <p:val>
                                            <p:strVal val="#ppt_x"/>
                                          </p:val>
                                        </p:tav>
                                      </p:tavLst>
                                    </p:anim>
                                    <p:anim calcmode="lin" valueType="num">
                                      <p:cBhvr>
                                        <p:cTn id="18" dur="5000" fill="hold"/>
                                        <p:tgtEl>
                                          <p:spTgt spid="15"/>
                                        </p:tgtEl>
                                        <p:attrNameLst>
                                          <p:attrName>ppt_y</p:attrName>
                                        </p:attrNameLst>
                                      </p:cBhvr>
                                      <p:tavLst>
                                        <p:tav tm="0">
                                          <p:val>
                                            <p:strVal val="#ppt_y+.1"/>
                                          </p:val>
                                        </p:tav>
                                        <p:tav tm="100000">
                                          <p:val>
                                            <p:strVal val="#ppt_y"/>
                                          </p:val>
                                        </p:tav>
                                      </p:tavLst>
                                    </p:anim>
                                  </p:childTnLst>
                                </p:cTn>
                              </p:par>
                              <p:par>
                                <p:cTn id="19" presetID="23" presetClass="entr" presetSubtype="288" fill="hold" nodeType="withEffect">
                                  <p:stCondLst>
                                    <p:cond delay="3000"/>
                                  </p:stCondLst>
                                  <p:childTnLst>
                                    <p:set>
                                      <p:cBhvr>
                                        <p:cTn id="20" dur="1" fill="hold">
                                          <p:stCondLst>
                                            <p:cond delay="0"/>
                                          </p:stCondLst>
                                        </p:cTn>
                                        <p:tgtEl>
                                          <p:spTgt spid="15"/>
                                        </p:tgtEl>
                                        <p:attrNameLst>
                                          <p:attrName>style.visibility</p:attrName>
                                        </p:attrNameLst>
                                      </p:cBhvr>
                                      <p:to>
                                        <p:strVal val="visible"/>
                                      </p:to>
                                    </p:set>
                                    <p:anim calcmode="lin" valueType="num">
                                      <p:cBhvr>
                                        <p:cTn id="21" dur="5000" fill="hold"/>
                                        <p:tgtEl>
                                          <p:spTgt spid="15"/>
                                        </p:tgtEl>
                                        <p:attrNameLst>
                                          <p:attrName>ppt_w</p:attrName>
                                        </p:attrNameLst>
                                      </p:cBhvr>
                                      <p:tavLst>
                                        <p:tav tm="0">
                                          <p:val>
                                            <p:strVal val="4/3*#ppt_w"/>
                                          </p:val>
                                        </p:tav>
                                        <p:tav tm="100000">
                                          <p:val>
                                            <p:strVal val="#ppt_w"/>
                                          </p:val>
                                        </p:tav>
                                      </p:tavLst>
                                    </p:anim>
                                    <p:anim calcmode="lin" valueType="num">
                                      <p:cBhvr>
                                        <p:cTn id="22" dur="5000" fill="hold"/>
                                        <p:tgtEl>
                                          <p:spTgt spid="15"/>
                                        </p:tgtEl>
                                        <p:attrNameLst>
                                          <p:attrName>ppt_h</p:attrName>
                                        </p:attrNameLst>
                                      </p:cBhvr>
                                      <p:tavLst>
                                        <p:tav tm="0">
                                          <p:val>
                                            <p:strVal val="4/3*#ppt_h"/>
                                          </p:val>
                                        </p:tav>
                                        <p:tav tm="100000">
                                          <p:val>
                                            <p:strVal val="#ppt_h"/>
                                          </p:val>
                                        </p:tav>
                                      </p:tavLst>
                                    </p:anim>
                                  </p:childTnLst>
                                </p:cTn>
                              </p:par>
                            </p:childTnLst>
                          </p:cTn>
                        </p:par>
                        <p:par>
                          <p:cTn id="23" fill="hold">
                            <p:stCondLst>
                              <p:cond delay="8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5"/>
                                        </p:tgtEl>
                                        <p:attrNameLst>
                                          <p:attrName>style.visibility</p:attrName>
                                        </p:attrNameLst>
                                      </p:cBhvr>
                                      <p:to>
                                        <p:strVal val="visible"/>
                                      </p:to>
                                    </p:set>
                                    <p:animEffect transition="in" filter="fade">
                                      <p:cBhvr>
                                        <p:cTn id="26" dur="1000"/>
                                        <p:tgtEl>
                                          <p:spTgt spid="5"/>
                                        </p:tgtEl>
                                      </p:cBhvr>
                                    </p:animEffect>
                                    <p:anim calcmode="lin" valueType="num">
                                      <p:cBhvr>
                                        <p:cTn id="27" dur="1000" fill="hold"/>
                                        <p:tgtEl>
                                          <p:spTgt spid="5"/>
                                        </p:tgtEl>
                                        <p:attrNameLst>
                                          <p:attrName>ppt_x</p:attrName>
                                        </p:attrNameLst>
                                      </p:cBhvr>
                                      <p:tavLst>
                                        <p:tav tm="0">
                                          <p:val>
                                            <p:strVal val="#ppt_x-.1"/>
                                          </p:val>
                                        </p:tav>
                                        <p:tav tm="100000">
                                          <p:val>
                                            <p:strVal val="#ppt_x"/>
                                          </p:val>
                                        </p:tav>
                                      </p:tavLst>
                                    </p:anim>
                                    <p:anim calcmode="lin" valueType="num">
                                      <p:cBhvr>
                                        <p:cTn id="28"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8696718357292171317012.jpg"/>
          <p:cNvPicPr>
            <a:picLocks noChangeAspect="1"/>
          </p:cNvPicPr>
          <p:nvPr/>
        </p:nvPicPr>
        <p:blipFill>
          <a:blip r:embed="rId2" cstate="print"/>
          <a:stretch>
            <a:fillRect/>
          </a:stretch>
        </p:blipFill>
        <p:spPr bwMode="auto">
          <a:xfrm>
            <a:off x="0" y="11113"/>
            <a:ext cx="9144000" cy="5692775"/>
          </a:xfrm>
          <a:prstGeom prst="rect">
            <a:avLst/>
          </a:prstGeom>
          <a:noFill/>
          <a:ln w="9525">
            <a:noFill/>
            <a:miter lim="800000"/>
            <a:headEnd/>
            <a:tailEnd/>
          </a:ln>
        </p:spPr>
      </p:pic>
      <p:pic>
        <p:nvPicPr>
          <p:cNvPr id="13" name="12 Imagen" descr="173956_skaly-maskonur.jpg"/>
          <p:cNvPicPr>
            <a:picLocks noGrp="1" noChangeAspect="1"/>
          </p:cNvPicPr>
          <p:nvPr isPhoto="1"/>
        </p:nvPicPr>
        <p:blipFill>
          <a:blip r:embed="rId2" cstate="print"/>
          <a:stretch>
            <a:fillRect/>
          </a:stretch>
        </p:blipFill>
        <p:spPr bwMode="auto">
          <a:xfrm>
            <a:off x="0" y="0"/>
            <a:ext cx="9143999" cy="5715000"/>
          </a:xfrm>
          <a:prstGeom prst="rect">
            <a:avLst/>
          </a:prstGeom>
          <a:noFill/>
          <a:ln w="9525">
            <a:noFill/>
            <a:miter lim="800000"/>
            <a:headEnd/>
            <a:tailEnd/>
          </a:ln>
        </p:spPr>
      </p:pic>
      <p:sp>
        <p:nvSpPr>
          <p:cNvPr id="5" name="4 CuadroTexto"/>
          <p:cNvSpPr txBox="1"/>
          <p:nvPr/>
        </p:nvSpPr>
        <p:spPr>
          <a:xfrm>
            <a:off x="395536"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t>
            </a:r>
            <a:r>
              <a:rPr lang="es-ES" b="1" i="1" dirty="0" smtClean="0">
                <a:effectLst>
                  <a:glow rad="101600">
                    <a:srgbClr val="C00000">
                      <a:alpha val="60000"/>
                    </a:srgbClr>
                  </a:glow>
                  <a:outerShdw blurRad="38100" dist="38100" dir="2700000" algn="tl">
                    <a:srgbClr val="000000">
                      <a:alpha val="43137"/>
                    </a:srgbClr>
                  </a:outerShdw>
                </a:effectLst>
              </a:rPr>
              <a:t>Casas-cueva.</a:t>
            </a:r>
            <a:r>
              <a:rPr lang="es-ES" i="1" dirty="0" smtClean="0">
                <a:effectLst>
                  <a:glow rad="101600">
                    <a:srgbClr val="C00000">
                      <a:alpha val="60000"/>
                    </a:srgbClr>
                  </a:glow>
                  <a:outerShdw blurRad="38100" dist="38100" dir="2700000" algn="tl">
                    <a:srgbClr val="000000">
                      <a:alpha val="43137"/>
                    </a:srgbClr>
                  </a:outerShdw>
                </a:effectLst>
              </a:rPr>
              <a:t> Construcciones excavadas en la roca caliza desde el siglo XVI, con chimeneas cónicas blancas típicas. Estas viviendas, en barrios fuera del centro, fueron creadas por moriscos expulsados de Guadix y ofrecen temperatura constante y encanto singular.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35000">
        <p15:prstTrans prst="peelOff" invX="1"/>
      </p:transition>
    </mc:Choice>
    <mc:Fallback>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Horizontal)">
                                      <p:cBhvr>
                                        <p:cTn id="7" dur="5000"/>
                                        <p:tgtEl>
                                          <p:spTgt spid="4"/>
                                        </p:tgtEl>
                                      </p:cBhvr>
                                    </p:animEffec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0"/>
                                        <p:tgtEl>
                                          <p:spTgt spid="4"/>
                                        </p:tgtEl>
                                      </p:cBhvr>
                                    </p:animEffect>
                                  </p:childTnLst>
                                </p:cTn>
                              </p:par>
                              <p:par>
                                <p:cTn id="11" presetID="23" presetClass="entr" presetSubtype="288" fill="hold" nodeType="withEffect">
                                  <p:stCondLst>
                                    <p:cond delay="2500"/>
                                  </p:stCondLst>
                                  <p:childTnLst>
                                    <p:set>
                                      <p:cBhvr>
                                        <p:cTn id="12" dur="1" fill="hold">
                                          <p:stCondLst>
                                            <p:cond delay="0"/>
                                          </p:stCondLst>
                                        </p:cTn>
                                        <p:tgtEl>
                                          <p:spTgt spid="13"/>
                                        </p:tgtEl>
                                        <p:attrNameLst>
                                          <p:attrName>style.visibility</p:attrName>
                                        </p:attrNameLst>
                                      </p:cBhvr>
                                      <p:to>
                                        <p:strVal val="visible"/>
                                      </p:to>
                                    </p:set>
                                    <p:anim calcmode="lin" valueType="num">
                                      <p:cBhvr>
                                        <p:cTn id="13" dur="5000" fill="hold"/>
                                        <p:tgtEl>
                                          <p:spTgt spid="13"/>
                                        </p:tgtEl>
                                        <p:attrNameLst>
                                          <p:attrName>ppt_w</p:attrName>
                                        </p:attrNameLst>
                                      </p:cBhvr>
                                      <p:tavLst>
                                        <p:tav tm="0">
                                          <p:val>
                                            <p:strVal val="4/3*#ppt_w"/>
                                          </p:val>
                                        </p:tav>
                                        <p:tav tm="100000">
                                          <p:val>
                                            <p:strVal val="#ppt_w"/>
                                          </p:val>
                                        </p:tav>
                                      </p:tavLst>
                                    </p:anim>
                                    <p:anim calcmode="lin" valueType="num">
                                      <p:cBhvr>
                                        <p:cTn id="14" dur="5000" fill="hold"/>
                                        <p:tgtEl>
                                          <p:spTgt spid="13"/>
                                        </p:tgtEl>
                                        <p:attrNameLst>
                                          <p:attrName>ppt_h</p:attrName>
                                        </p:attrNameLst>
                                      </p:cBhvr>
                                      <p:tavLst>
                                        <p:tav tm="0">
                                          <p:val>
                                            <p:strVal val="4/3*#ppt_h"/>
                                          </p:val>
                                        </p:tav>
                                        <p:tav tm="100000">
                                          <p:val>
                                            <p:strVal val="#ppt_h"/>
                                          </p:val>
                                        </p:tav>
                                      </p:tavLst>
                                    </p:anim>
                                  </p:childTnLst>
                                </p:cTn>
                              </p:par>
                              <p:par>
                                <p:cTn id="15" presetID="42" presetClass="entr" presetSubtype="0" fill="hold" nodeType="withEffect">
                                  <p:stCondLst>
                                    <p:cond delay="250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5000"/>
                                        <p:tgtEl>
                                          <p:spTgt spid="13"/>
                                        </p:tgtEl>
                                      </p:cBhvr>
                                    </p:animEffect>
                                    <p:anim calcmode="lin" valueType="num">
                                      <p:cBhvr>
                                        <p:cTn id="18" dur="5000" fill="hold"/>
                                        <p:tgtEl>
                                          <p:spTgt spid="13"/>
                                        </p:tgtEl>
                                        <p:attrNameLst>
                                          <p:attrName>ppt_x</p:attrName>
                                        </p:attrNameLst>
                                      </p:cBhvr>
                                      <p:tavLst>
                                        <p:tav tm="0">
                                          <p:val>
                                            <p:strVal val="#ppt_x"/>
                                          </p:val>
                                        </p:tav>
                                        <p:tav tm="100000">
                                          <p:val>
                                            <p:strVal val="#ppt_x"/>
                                          </p:val>
                                        </p:tav>
                                      </p:tavLst>
                                    </p:anim>
                                    <p:anim calcmode="lin" valueType="num">
                                      <p:cBhvr>
                                        <p:cTn id="19" dur="5000" fill="hold"/>
                                        <p:tgtEl>
                                          <p:spTgt spid="13"/>
                                        </p:tgtEl>
                                        <p:attrNameLst>
                                          <p:attrName>ppt_y</p:attrName>
                                        </p:attrNameLst>
                                      </p:cBhvr>
                                      <p:tavLst>
                                        <p:tav tm="0">
                                          <p:val>
                                            <p:strVal val="#ppt_y+.1"/>
                                          </p:val>
                                        </p:tav>
                                        <p:tav tm="100000">
                                          <p:val>
                                            <p:strVal val="#ppt_y"/>
                                          </p:val>
                                        </p:tav>
                                      </p:tavLst>
                                    </p:anim>
                                  </p:childTnLst>
                                </p:cTn>
                              </p:par>
                            </p:childTnLst>
                          </p:cTn>
                        </p:par>
                        <p:par>
                          <p:cTn id="20" fill="hold">
                            <p:stCondLst>
                              <p:cond delay="75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1"/>
                                          </p:val>
                                        </p:tav>
                                        <p:tav tm="100000">
                                          <p:val>
                                            <p:strVal val="#ppt_x"/>
                                          </p:val>
                                        </p:tav>
                                      </p:tavLst>
                                    </p:anim>
                                    <p:anim calcmode="lin" valueType="num">
                                      <p:cBhvr>
                                        <p:cTn id="2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a:off x="-3812" y="1"/>
            <a:ext cx="9151624" cy="5714999"/>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2541" y="-1"/>
            <a:ext cx="9138917" cy="5715001"/>
          </a:xfrm>
          <a:prstGeom prst="rect">
            <a:avLst/>
          </a:prstGeom>
          <a:noFill/>
          <a:ln w="9525">
            <a:noFill/>
            <a:miter lim="800000"/>
            <a:headEnd/>
            <a:tailEnd/>
          </a:ln>
        </p:spPr>
      </p:pic>
      <p:pic>
        <p:nvPicPr>
          <p:cNvPr id="4" name="3 Imagen" descr="35453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683568" y="4585692"/>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pueblo se puede recorrer a pie, pero tiene cuestas pronunciadas. Los más deportistas pueden aparcar el coche en la parte baja del pueblo y subir andando para ir viendo sus rincones.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7000">
        <p:split/>
      </p:transition>
    </mc:Choice>
    <mc:Fallback>
      <p:transition spd="slow" advTm="27000">
        <p:spli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0"/>
                                        <p:tgtEl>
                                          <p:spTgt spid="15"/>
                                        </p:tgtEl>
                                      </p:cBhvr>
                                    </p:animEffect>
                                  </p:childTnLst>
                                </p:cTn>
                              </p:par>
                              <p:par>
                                <p:cTn id="8" presetID="23" presetClass="entr" presetSubtype="288"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 calcmode="lin" valueType="num">
                                      <p:cBhvr>
                                        <p:cTn id="10" dur="5000" fill="hold"/>
                                        <p:tgtEl>
                                          <p:spTgt spid="15"/>
                                        </p:tgtEl>
                                        <p:attrNameLst>
                                          <p:attrName>ppt_w</p:attrName>
                                        </p:attrNameLst>
                                      </p:cBhvr>
                                      <p:tavLst>
                                        <p:tav tm="0">
                                          <p:val>
                                            <p:strVal val="4/3*#ppt_w"/>
                                          </p:val>
                                        </p:tav>
                                        <p:tav tm="100000">
                                          <p:val>
                                            <p:strVal val="#ppt_w"/>
                                          </p:val>
                                        </p:tav>
                                      </p:tavLst>
                                    </p:anim>
                                    <p:anim calcmode="lin" valueType="num">
                                      <p:cBhvr>
                                        <p:cTn id="11" dur="5000" fill="hold"/>
                                        <p:tgtEl>
                                          <p:spTgt spid="15"/>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2500"/>
                                  </p:stCondLst>
                                  <p:childTnLst>
                                    <p:set>
                                      <p:cBhvr>
                                        <p:cTn id="13" dur="1" fill="hold">
                                          <p:stCondLst>
                                            <p:cond delay="0"/>
                                          </p:stCondLst>
                                        </p:cTn>
                                        <p:tgtEl>
                                          <p:spTgt spid="16"/>
                                        </p:tgtEl>
                                        <p:attrNameLst>
                                          <p:attrName>style.visibility</p:attrName>
                                        </p:attrNameLst>
                                      </p:cBhvr>
                                      <p:to>
                                        <p:strVal val="visible"/>
                                      </p:to>
                                    </p:set>
                                    <p:animEffect transition="in" filter="fade">
                                      <p:cBhvr>
                                        <p:cTn id="14" dur="5000"/>
                                        <p:tgtEl>
                                          <p:spTgt spid="16"/>
                                        </p:tgtEl>
                                      </p:cBhvr>
                                    </p:animEffect>
                                  </p:childTnLst>
                                </p:cTn>
                              </p:par>
                              <p:par>
                                <p:cTn id="15" presetID="23" presetClass="entr" presetSubtype="288" fill="hold" nodeType="withEffect">
                                  <p:stCondLst>
                                    <p:cond delay="2500"/>
                                  </p:stCondLst>
                                  <p:childTnLst>
                                    <p:set>
                                      <p:cBhvr>
                                        <p:cTn id="16" dur="1" fill="hold">
                                          <p:stCondLst>
                                            <p:cond delay="0"/>
                                          </p:stCondLst>
                                        </p:cTn>
                                        <p:tgtEl>
                                          <p:spTgt spid="16"/>
                                        </p:tgtEl>
                                        <p:attrNameLst>
                                          <p:attrName>style.visibility</p:attrName>
                                        </p:attrNameLst>
                                      </p:cBhvr>
                                      <p:to>
                                        <p:strVal val="visible"/>
                                      </p:to>
                                    </p:set>
                                    <p:anim calcmode="lin" valueType="num">
                                      <p:cBhvr>
                                        <p:cTn id="17" dur="5000" fill="hold"/>
                                        <p:tgtEl>
                                          <p:spTgt spid="16"/>
                                        </p:tgtEl>
                                        <p:attrNameLst>
                                          <p:attrName>ppt_w</p:attrName>
                                        </p:attrNameLst>
                                      </p:cBhvr>
                                      <p:tavLst>
                                        <p:tav tm="0">
                                          <p:val>
                                            <p:strVal val="4/3*#ppt_w"/>
                                          </p:val>
                                        </p:tav>
                                        <p:tav tm="100000">
                                          <p:val>
                                            <p:strVal val="#ppt_w"/>
                                          </p:val>
                                        </p:tav>
                                      </p:tavLst>
                                    </p:anim>
                                    <p:anim calcmode="lin" valueType="num">
                                      <p:cBhvr>
                                        <p:cTn id="18" dur="5000" fill="hold"/>
                                        <p:tgtEl>
                                          <p:spTgt spid="16"/>
                                        </p:tgtEl>
                                        <p:attrNameLst>
                                          <p:attrName>ppt_h</p:attrName>
                                        </p:attrNameLst>
                                      </p:cBhvr>
                                      <p:tavLst>
                                        <p:tav tm="0">
                                          <p:val>
                                            <p:strVal val="4/3*#ppt_h"/>
                                          </p:val>
                                        </p:tav>
                                        <p:tav tm="100000">
                                          <p:val>
                                            <p:strVal val="#ppt_h"/>
                                          </p:val>
                                        </p:tav>
                                      </p:tavLst>
                                    </p:anim>
                                  </p:childTnLst>
                                </p:cTn>
                              </p:par>
                              <p:par>
                                <p:cTn id="19" presetID="10" presetClass="entr" presetSubtype="0" fill="hold" nodeType="withEffect">
                                  <p:stCondLst>
                                    <p:cond delay="250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5000"/>
                                        <p:tgtEl>
                                          <p:spTgt spid="4"/>
                                        </p:tgtEl>
                                      </p:cBhvr>
                                    </p:animEffect>
                                  </p:childTnLst>
                                </p:cTn>
                              </p:par>
                              <p:par>
                                <p:cTn id="22" presetID="23" presetClass="entr" presetSubtype="288" fill="hold" nodeType="withEffect">
                                  <p:stCondLst>
                                    <p:cond delay="2500"/>
                                  </p:stCondLst>
                                  <p:childTnLst>
                                    <p:set>
                                      <p:cBhvr>
                                        <p:cTn id="23" dur="1" fill="hold">
                                          <p:stCondLst>
                                            <p:cond delay="0"/>
                                          </p:stCondLst>
                                        </p:cTn>
                                        <p:tgtEl>
                                          <p:spTgt spid="4"/>
                                        </p:tgtEl>
                                        <p:attrNameLst>
                                          <p:attrName>style.visibility</p:attrName>
                                        </p:attrNameLst>
                                      </p:cBhvr>
                                      <p:to>
                                        <p:strVal val="visible"/>
                                      </p:to>
                                    </p:set>
                                    <p:anim calcmode="lin" valueType="num">
                                      <p:cBhvr>
                                        <p:cTn id="24" dur="5000" fill="hold"/>
                                        <p:tgtEl>
                                          <p:spTgt spid="4"/>
                                        </p:tgtEl>
                                        <p:attrNameLst>
                                          <p:attrName>ppt_w</p:attrName>
                                        </p:attrNameLst>
                                      </p:cBhvr>
                                      <p:tavLst>
                                        <p:tav tm="0">
                                          <p:val>
                                            <p:strVal val="4/3*#ppt_w"/>
                                          </p:val>
                                        </p:tav>
                                        <p:tav tm="100000">
                                          <p:val>
                                            <p:strVal val="#ppt_w"/>
                                          </p:val>
                                        </p:tav>
                                      </p:tavLst>
                                    </p:anim>
                                    <p:anim calcmode="lin" valueType="num">
                                      <p:cBhvr>
                                        <p:cTn id="25" dur="5000" fill="hold"/>
                                        <p:tgtEl>
                                          <p:spTgt spid="4"/>
                                        </p:tgtEl>
                                        <p:attrNameLst>
                                          <p:attrName>ppt_h</p:attrName>
                                        </p:attrNameLst>
                                      </p:cBhvr>
                                      <p:tavLst>
                                        <p:tav tm="0">
                                          <p:val>
                                            <p:strVal val="4/3*#ppt_h"/>
                                          </p:val>
                                        </p:tav>
                                        <p:tav tm="100000">
                                          <p:val>
                                            <p:strVal val="#ppt_h"/>
                                          </p:val>
                                        </p:tav>
                                      </p:tavLst>
                                    </p:anim>
                                  </p:childTnLst>
                                </p:cTn>
                              </p:par>
                            </p:childTnLst>
                          </p:cTn>
                        </p:par>
                        <p:par>
                          <p:cTn id="26" fill="hold">
                            <p:stCondLst>
                              <p:cond delay="75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5"/>
                                        </p:tgtEl>
                                        <p:attrNameLst>
                                          <p:attrName>style.visibility</p:attrName>
                                        </p:attrNameLst>
                                      </p:cBhvr>
                                      <p:to>
                                        <p:strVal val="visible"/>
                                      </p:to>
                                    </p:set>
                                    <p:animEffect transition="in" filter="fade">
                                      <p:cBhvr>
                                        <p:cTn id="29" dur="1000"/>
                                        <p:tgtEl>
                                          <p:spTgt spid="5"/>
                                        </p:tgtEl>
                                      </p:cBhvr>
                                    </p:animEffect>
                                    <p:anim calcmode="lin" valueType="num">
                                      <p:cBhvr>
                                        <p:cTn id="30" dur="1000" fill="hold"/>
                                        <p:tgtEl>
                                          <p:spTgt spid="5"/>
                                        </p:tgtEl>
                                        <p:attrNameLst>
                                          <p:attrName>ppt_x</p:attrName>
                                        </p:attrNameLst>
                                      </p:cBhvr>
                                      <p:tavLst>
                                        <p:tav tm="0">
                                          <p:val>
                                            <p:strVal val="#ppt_x-.1"/>
                                          </p:val>
                                        </p:tav>
                                        <p:tav tm="100000">
                                          <p:val>
                                            <p:strVal val="#ppt_x"/>
                                          </p:val>
                                        </p:tav>
                                      </p:tavLst>
                                    </p:anim>
                                    <p:anim calcmode="lin" valueType="num">
                                      <p:cBhvr>
                                        <p:cTn id="3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C:\Documents and Settings\Ana María\Escritorio\Hermosos Wallpapers De Paisajes - Www.10Pixeles.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8" name="7 Imagen" descr="706c329b28a7ad873fd18e0fd15fea43.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395536" y="4657700"/>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Para los menos deportistas es recomendable llegar hasta la Plaza de La Mancha y aparcarlo allí, o incluso más arriba, en la Plaza de España; también se puede llegar en coche hasta el mismo castillo.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7000">
        <p:split/>
      </p:transition>
    </mc:Choice>
    <mc:Fallback>
      <p:transition spd="slow" advTm="27000">
        <p:spli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0"/>
                                        <p:tgtEl>
                                          <p:spTgt spid="10"/>
                                        </p:tgtEl>
                                      </p:cBhvr>
                                    </p:animEffect>
                                  </p:childTnLst>
                                </p:cTn>
                              </p:par>
                              <p:par>
                                <p:cTn id="8" presetID="42" presetClass="entr" presetSubtype="0"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5000"/>
                                        <p:tgtEl>
                                          <p:spTgt spid="10"/>
                                        </p:tgtEl>
                                      </p:cBhvr>
                                    </p:animEffect>
                                    <p:anim calcmode="lin" valueType="num">
                                      <p:cBhvr>
                                        <p:cTn id="11" dur="5000" fill="hold"/>
                                        <p:tgtEl>
                                          <p:spTgt spid="10"/>
                                        </p:tgtEl>
                                        <p:attrNameLst>
                                          <p:attrName>ppt_x</p:attrName>
                                        </p:attrNameLst>
                                      </p:cBhvr>
                                      <p:tavLst>
                                        <p:tav tm="0">
                                          <p:val>
                                            <p:strVal val="#ppt_x"/>
                                          </p:val>
                                        </p:tav>
                                        <p:tav tm="100000">
                                          <p:val>
                                            <p:strVal val="#ppt_x"/>
                                          </p:val>
                                        </p:tav>
                                      </p:tavLst>
                                    </p:anim>
                                    <p:anim calcmode="lin" valueType="num">
                                      <p:cBhvr>
                                        <p:cTn id="12" dur="5000" fill="hold"/>
                                        <p:tgtEl>
                                          <p:spTgt spid="10"/>
                                        </p:tgtEl>
                                        <p:attrNameLst>
                                          <p:attrName>ppt_y</p:attrName>
                                        </p:attrNameLst>
                                      </p:cBhvr>
                                      <p:tavLst>
                                        <p:tav tm="0">
                                          <p:val>
                                            <p:strVal val="#ppt_y+.1"/>
                                          </p:val>
                                        </p:tav>
                                        <p:tav tm="100000">
                                          <p:val>
                                            <p:strVal val="#ppt_y"/>
                                          </p:val>
                                        </p:tav>
                                      </p:tavLst>
                                    </p:anim>
                                  </p:childTnLst>
                                </p:cTn>
                              </p:par>
                              <p:par>
                                <p:cTn id="13" presetID="42" presetClass="entr" presetSubtype="0" fill="hold" nodeType="withEffect">
                                  <p:stCondLst>
                                    <p:cond delay="250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0"/>
                                        <p:tgtEl>
                                          <p:spTgt spid="8"/>
                                        </p:tgtEl>
                                      </p:cBhvr>
                                    </p:animEffect>
                                    <p:anim calcmode="lin" valueType="num">
                                      <p:cBhvr>
                                        <p:cTn id="16" dur="5000" fill="hold"/>
                                        <p:tgtEl>
                                          <p:spTgt spid="8"/>
                                        </p:tgtEl>
                                        <p:attrNameLst>
                                          <p:attrName>ppt_x</p:attrName>
                                        </p:attrNameLst>
                                      </p:cBhvr>
                                      <p:tavLst>
                                        <p:tav tm="0">
                                          <p:val>
                                            <p:strVal val="#ppt_x"/>
                                          </p:val>
                                        </p:tav>
                                        <p:tav tm="100000">
                                          <p:val>
                                            <p:strVal val="#ppt_x"/>
                                          </p:val>
                                        </p:tav>
                                      </p:tavLst>
                                    </p:anim>
                                    <p:anim calcmode="lin" valueType="num">
                                      <p:cBhvr>
                                        <p:cTn id="17" dur="5000" fill="hold"/>
                                        <p:tgtEl>
                                          <p:spTgt spid="8"/>
                                        </p:tgtEl>
                                        <p:attrNameLst>
                                          <p:attrName>ppt_y</p:attrName>
                                        </p:attrNameLst>
                                      </p:cBhvr>
                                      <p:tavLst>
                                        <p:tav tm="0">
                                          <p:val>
                                            <p:strVal val="#ppt_y+.1"/>
                                          </p:val>
                                        </p:tav>
                                        <p:tav tm="100000">
                                          <p:val>
                                            <p:strVal val="#ppt_y"/>
                                          </p:val>
                                        </p:tav>
                                      </p:tavLst>
                                    </p:anim>
                                  </p:childTnLst>
                                </p:cTn>
                              </p:par>
                              <p:par>
                                <p:cTn id="18" presetID="23" presetClass="entr" presetSubtype="288" fill="hold" nodeType="withEffect">
                                  <p:stCondLst>
                                    <p:cond delay="2500"/>
                                  </p:stCondLst>
                                  <p:childTnLst>
                                    <p:set>
                                      <p:cBhvr>
                                        <p:cTn id="19" dur="1" fill="hold">
                                          <p:stCondLst>
                                            <p:cond delay="0"/>
                                          </p:stCondLst>
                                        </p:cTn>
                                        <p:tgtEl>
                                          <p:spTgt spid="8"/>
                                        </p:tgtEl>
                                        <p:attrNameLst>
                                          <p:attrName>style.visibility</p:attrName>
                                        </p:attrNameLst>
                                      </p:cBhvr>
                                      <p:to>
                                        <p:strVal val="visible"/>
                                      </p:to>
                                    </p:set>
                                    <p:anim calcmode="lin" valueType="num">
                                      <p:cBhvr>
                                        <p:cTn id="20" dur="5000" fill="hold"/>
                                        <p:tgtEl>
                                          <p:spTgt spid="8"/>
                                        </p:tgtEl>
                                        <p:attrNameLst>
                                          <p:attrName>ppt_w</p:attrName>
                                        </p:attrNameLst>
                                      </p:cBhvr>
                                      <p:tavLst>
                                        <p:tav tm="0">
                                          <p:val>
                                            <p:strVal val="4/3*#ppt_w"/>
                                          </p:val>
                                        </p:tav>
                                        <p:tav tm="100000">
                                          <p:val>
                                            <p:strVal val="#ppt_w"/>
                                          </p:val>
                                        </p:tav>
                                      </p:tavLst>
                                    </p:anim>
                                    <p:anim calcmode="lin" valueType="num">
                                      <p:cBhvr>
                                        <p:cTn id="21" dur="5000" fill="hold"/>
                                        <p:tgtEl>
                                          <p:spTgt spid="8"/>
                                        </p:tgtEl>
                                        <p:attrNameLst>
                                          <p:attrName>ppt_h</p:attrName>
                                        </p:attrNameLst>
                                      </p:cBhvr>
                                      <p:tavLst>
                                        <p:tav tm="0">
                                          <p:val>
                                            <p:strVal val="4/3*#ppt_h"/>
                                          </p:val>
                                        </p:tav>
                                        <p:tav tm="100000">
                                          <p:val>
                                            <p:strVal val="#ppt_h"/>
                                          </p:val>
                                        </p:tav>
                                      </p:tavLst>
                                    </p:anim>
                                  </p:childTnLst>
                                </p:cTn>
                              </p:par>
                            </p:childTnLst>
                          </p:cTn>
                        </p:par>
                        <p:par>
                          <p:cTn id="22" fill="hold">
                            <p:stCondLst>
                              <p:cond delay="75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4"/>
                                        </p:tgtEl>
                                        <p:attrNameLst>
                                          <p:attrName>style.visibility</p:attrName>
                                        </p:attrNameLst>
                                      </p:cBhvr>
                                      <p:to>
                                        <p:strVal val="visible"/>
                                      </p:to>
                                    </p:set>
                                    <p:animEffect transition="in" filter="fade">
                                      <p:cBhvr>
                                        <p:cTn id="25" dur="1000"/>
                                        <p:tgtEl>
                                          <p:spTgt spid="4"/>
                                        </p:tgtEl>
                                      </p:cBhvr>
                                    </p:animEffect>
                                    <p:anim calcmode="lin" valueType="num">
                                      <p:cBhvr>
                                        <p:cTn id="26" dur="1000" fill="hold"/>
                                        <p:tgtEl>
                                          <p:spTgt spid="4"/>
                                        </p:tgtEl>
                                        <p:attrNameLst>
                                          <p:attrName>ppt_x</p:attrName>
                                        </p:attrNameLst>
                                      </p:cBhvr>
                                      <p:tavLst>
                                        <p:tav tm="0">
                                          <p:val>
                                            <p:strVal val="#ppt_x-.1"/>
                                          </p:val>
                                        </p:tav>
                                        <p:tav tm="100000">
                                          <p:val>
                                            <p:strVal val="#ppt_x"/>
                                          </p:val>
                                        </p:tav>
                                      </p:tavLst>
                                    </p:anim>
                                    <p:anim calcmode="lin" valueType="num">
                                      <p:cBhvr>
                                        <p:cTn id="27"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30721" name="Rectangle 1"/>
          <p:cNvSpPr>
            <a:spLocks noChangeArrowheads="1"/>
          </p:cNvSpPr>
          <p:nvPr/>
        </p:nvSpPr>
        <p:spPr bwMode="auto">
          <a:xfrm>
            <a:off x="827584" y="4585692"/>
            <a:ext cx="7524328" cy="92333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Las cuevas-vivienda, integradas en el paisaje de Chinchilla, albergan </a:t>
            </a:r>
          </a:p>
          <a:p>
            <a:pPr marL="0" marR="0" lvl="0" indent="0" algn="l" defTabSz="914400" rtl="0" eaLnBrk="1" fontAlgn="base" latinLnBrk="0" hangingPunct="1">
              <a:lnSpc>
                <a:spcPct val="100000"/>
              </a:lnSpc>
              <a:spcBef>
                <a:spcPct val="0"/>
              </a:spcBef>
              <a:spcAft>
                <a:spcPct val="0"/>
              </a:spcAft>
              <a:buClrTx/>
              <a:buSzTx/>
              <a:buFontTx/>
              <a:buNone/>
              <a:tabLst/>
            </a:pP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grandes alojamientos de lujo. Uno de los atractivos de las cuevas reside en la simbiosis que presenta entre obra humana y naturaleza pura.</a:t>
            </a:r>
          </a:p>
        </p:txBody>
      </p:sp>
      <p:pic>
        <p:nvPicPr>
          <p:cNvPr id="30722" name="Picture 2" descr="Uno de los atractivos de las cuevas reside en la simbiosis que presenta entre obra humana y naturaleza pura."/>
          <p:cNvPicPr>
            <a:picLocks noChangeAspect="1" noChangeArrowheads="1"/>
          </p:cNvPicPr>
          <p:nvPr/>
        </p:nvPicPr>
        <p:blipFill>
          <a:blip r:embed="rId3"/>
          <a:srcRect/>
          <a:stretch>
            <a:fillRect/>
          </a:stretch>
        </p:blipFill>
        <p:spPr bwMode="auto">
          <a:xfrm>
            <a:off x="130175" y="100013"/>
            <a:ext cx="9525" cy="9525"/>
          </a:xfrm>
          <a:prstGeom prst="rect">
            <a:avLst/>
          </a:prstGeom>
          <a:noFill/>
        </p:spPr>
      </p:pic>
    </p:spTree>
  </p:cSld>
  <p:clrMapOvr>
    <a:masterClrMapping/>
  </p:clrMapOvr>
  <mc:AlternateContent xmlns:mc="http://schemas.openxmlformats.org/markup-compatibility/2006">
    <mc:Choice xmlns:p14="http://schemas.microsoft.com/office/powerpoint/2010/main" Requires="p14">
      <p:transition spd="slow" p14:dur="2250" advTm="30000">
        <p:wipe/>
      </p:transition>
    </mc:Choice>
    <mc:Fallback>
      <p:transition spd="slow" advTm="30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0"/>
                                        <p:tgtEl>
                                          <p:spTgt spid="15"/>
                                        </p:tgtEl>
                                      </p:cBhvr>
                                    </p:animEffect>
                                  </p:childTnLst>
                                </p:cTn>
                              </p:par>
                              <p:par>
                                <p:cTn id="8" presetID="42" presetClass="entr" presetSubtype="0"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0"/>
                                        <p:tgtEl>
                                          <p:spTgt spid="15"/>
                                        </p:tgtEl>
                                      </p:cBhvr>
                                    </p:animEffect>
                                    <p:anim calcmode="lin" valueType="num">
                                      <p:cBhvr>
                                        <p:cTn id="11" dur="5000" fill="hold"/>
                                        <p:tgtEl>
                                          <p:spTgt spid="15"/>
                                        </p:tgtEl>
                                        <p:attrNameLst>
                                          <p:attrName>ppt_x</p:attrName>
                                        </p:attrNameLst>
                                      </p:cBhvr>
                                      <p:tavLst>
                                        <p:tav tm="0">
                                          <p:val>
                                            <p:strVal val="#ppt_x"/>
                                          </p:val>
                                        </p:tav>
                                        <p:tav tm="100000">
                                          <p:val>
                                            <p:strVal val="#ppt_x"/>
                                          </p:val>
                                        </p:tav>
                                      </p:tavLst>
                                    </p:anim>
                                    <p:anim calcmode="lin" valueType="num">
                                      <p:cBhvr>
                                        <p:cTn id="12" dur="5000" fill="hold"/>
                                        <p:tgtEl>
                                          <p:spTgt spid="15"/>
                                        </p:tgtEl>
                                        <p:attrNameLst>
                                          <p:attrName>ppt_y</p:attrName>
                                        </p:attrNameLst>
                                      </p:cBhvr>
                                      <p:tavLst>
                                        <p:tav tm="0">
                                          <p:val>
                                            <p:strVal val="#ppt_y+.1"/>
                                          </p:val>
                                        </p:tav>
                                        <p:tav tm="100000">
                                          <p:val>
                                            <p:strVal val="#ppt_y"/>
                                          </p:val>
                                        </p:tav>
                                      </p:tavLst>
                                    </p:anim>
                                  </p:childTnLst>
                                </p:cTn>
                              </p:par>
                              <p:par>
                                <p:cTn id="13" presetID="10" presetClass="entr" presetSubtype="0" fill="hold" nodeType="withEffect">
                                  <p:stCondLst>
                                    <p:cond delay="2500"/>
                                  </p:stCondLst>
                                  <p:childTnLst>
                                    <p:set>
                                      <p:cBhvr>
                                        <p:cTn id="14" dur="1" fill="hold">
                                          <p:stCondLst>
                                            <p:cond delay="0"/>
                                          </p:stCondLst>
                                        </p:cTn>
                                        <p:tgtEl>
                                          <p:spTgt spid="16"/>
                                        </p:tgtEl>
                                        <p:attrNameLst>
                                          <p:attrName>style.visibility</p:attrName>
                                        </p:attrNameLst>
                                      </p:cBhvr>
                                      <p:to>
                                        <p:strVal val="visible"/>
                                      </p:to>
                                    </p:set>
                                    <p:animEffect transition="in" filter="fade">
                                      <p:cBhvr>
                                        <p:cTn id="15" dur="5000"/>
                                        <p:tgtEl>
                                          <p:spTgt spid="16"/>
                                        </p:tgtEl>
                                      </p:cBhvr>
                                    </p:animEffect>
                                  </p:childTnLst>
                                </p:cTn>
                              </p:par>
                              <p:par>
                                <p:cTn id="16" presetID="42" presetClass="entr" presetSubtype="0" fill="hold" nodeType="withEffect">
                                  <p:stCondLst>
                                    <p:cond delay="2500"/>
                                  </p:stCondLst>
                                  <p:childTnLst>
                                    <p:set>
                                      <p:cBhvr>
                                        <p:cTn id="17" dur="1" fill="hold">
                                          <p:stCondLst>
                                            <p:cond delay="0"/>
                                          </p:stCondLst>
                                        </p:cTn>
                                        <p:tgtEl>
                                          <p:spTgt spid="16"/>
                                        </p:tgtEl>
                                        <p:attrNameLst>
                                          <p:attrName>style.visibility</p:attrName>
                                        </p:attrNameLst>
                                      </p:cBhvr>
                                      <p:to>
                                        <p:strVal val="visible"/>
                                      </p:to>
                                    </p:set>
                                    <p:animEffect transition="in" filter="fade">
                                      <p:cBhvr>
                                        <p:cTn id="18" dur="5000"/>
                                        <p:tgtEl>
                                          <p:spTgt spid="16"/>
                                        </p:tgtEl>
                                      </p:cBhvr>
                                    </p:animEffect>
                                    <p:anim calcmode="lin" valueType="num">
                                      <p:cBhvr>
                                        <p:cTn id="19" dur="5000" fill="hold"/>
                                        <p:tgtEl>
                                          <p:spTgt spid="16"/>
                                        </p:tgtEl>
                                        <p:attrNameLst>
                                          <p:attrName>ppt_x</p:attrName>
                                        </p:attrNameLst>
                                      </p:cBhvr>
                                      <p:tavLst>
                                        <p:tav tm="0">
                                          <p:val>
                                            <p:strVal val="#ppt_x"/>
                                          </p:val>
                                        </p:tav>
                                        <p:tav tm="100000">
                                          <p:val>
                                            <p:strVal val="#ppt_x"/>
                                          </p:val>
                                        </p:tav>
                                      </p:tavLst>
                                    </p:anim>
                                    <p:anim calcmode="lin" valueType="num">
                                      <p:cBhvr>
                                        <p:cTn id="20" dur="5000" fill="hold"/>
                                        <p:tgtEl>
                                          <p:spTgt spid="16"/>
                                        </p:tgtEl>
                                        <p:attrNameLst>
                                          <p:attrName>ppt_y</p:attrName>
                                        </p:attrNameLst>
                                      </p:cBhvr>
                                      <p:tavLst>
                                        <p:tav tm="0">
                                          <p:val>
                                            <p:strVal val="#ppt_y+.1"/>
                                          </p:val>
                                        </p:tav>
                                        <p:tav tm="100000">
                                          <p:val>
                                            <p:strVal val="#ppt_y"/>
                                          </p:val>
                                        </p:tav>
                                      </p:tavLst>
                                    </p:anim>
                                  </p:childTnLst>
                                </p:cTn>
                              </p:par>
                            </p:childTnLst>
                          </p:cTn>
                        </p:par>
                        <p:par>
                          <p:cTn id="21" fill="hold">
                            <p:stCondLst>
                              <p:cond delay="75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30721"/>
                                        </p:tgtEl>
                                        <p:attrNameLst>
                                          <p:attrName>style.visibility</p:attrName>
                                        </p:attrNameLst>
                                      </p:cBhvr>
                                      <p:to>
                                        <p:strVal val="visible"/>
                                      </p:to>
                                    </p:set>
                                    <p:animEffect transition="in" filter="fade">
                                      <p:cBhvr>
                                        <p:cTn id="24" dur="1000"/>
                                        <p:tgtEl>
                                          <p:spTgt spid="30721"/>
                                        </p:tgtEl>
                                      </p:cBhvr>
                                    </p:animEffect>
                                    <p:anim calcmode="lin" valueType="num">
                                      <p:cBhvr>
                                        <p:cTn id="25" dur="1000" fill="hold"/>
                                        <p:tgtEl>
                                          <p:spTgt spid="30721"/>
                                        </p:tgtEl>
                                        <p:attrNameLst>
                                          <p:attrName>ppt_x</p:attrName>
                                        </p:attrNameLst>
                                      </p:cBhvr>
                                      <p:tavLst>
                                        <p:tav tm="0">
                                          <p:val>
                                            <p:strVal val="#ppt_x-.1"/>
                                          </p:val>
                                        </p:tav>
                                        <p:tav tm="100000">
                                          <p:val>
                                            <p:strVal val="#ppt_x"/>
                                          </p:val>
                                        </p:tav>
                                      </p:tavLst>
                                    </p:anim>
                                    <p:anim calcmode="lin" valueType="num">
                                      <p:cBhvr>
                                        <p:cTn id="26" dur="1000" fill="hold"/>
                                        <p:tgtEl>
                                          <p:spTgt spid="307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1"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a:off x="0" y="-428648"/>
            <a:ext cx="9144000" cy="6143648"/>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428648"/>
            <a:ext cx="9144000" cy="6143648"/>
          </a:xfrm>
          <a:prstGeom prst="rect">
            <a:avLst/>
          </a:prstGeom>
          <a:noFill/>
          <a:ln w="9525">
            <a:noFill/>
            <a:miter lim="800000"/>
            <a:headEnd/>
            <a:tailEnd/>
          </a:ln>
        </p:spPr>
      </p:pic>
      <p:sp>
        <p:nvSpPr>
          <p:cNvPr id="4" name="3 CuadroTexto"/>
          <p:cNvSpPr txBox="1"/>
          <p:nvPr/>
        </p:nvSpPr>
        <p:spPr>
          <a:xfrm>
            <a:off x="323528"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el paisaje de sus calles se combinan a la perfección las casonas de piedra blasonadas con sus tradicionales Cuevas. Motivos no le faltan a Chinchilla para haber sido declarada Conjunto Histórico Artístico.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9000">
        <p:wipe dir="r"/>
      </p:transition>
    </mc:Choice>
    <mc:Fallback>
      <p:transition spd="slow" advTm="29000">
        <p:wipe dir="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0"/>
                                        <p:tgtEl>
                                          <p:spTgt spid="15"/>
                                        </p:tgtEl>
                                      </p:cBhvr>
                                    </p:animEffect>
                                  </p:childTnLst>
                                </p:cTn>
                              </p:par>
                              <p:par>
                                <p:cTn id="8" presetID="42" presetClass="entr" presetSubtype="0"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0"/>
                                        <p:tgtEl>
                                          <p:spTgt spid="15"/>
                                        </p:tgtEl>
                                      </p:cBhvr>
                                    </p:animEffect>
                                    <p:anim calcmode="lin" valueType="num">
                                      <p:cBhvr>
                                        <p:cTn id="11" dur="5000" fill="hold"/>
                                        <p:tgtEl>
                                          <p:spTgt spid="15"/>
                                        </p:tgtEl>
                                        <p:attrNameLst>
                                          <p:attrName>ppt_x</p:attrName>
                                        </p:attrNameLst>
                                      </p:cBhvr>
                                      <p:tavLst>
                                        <p:tav tm="0">
                                          <p:val>
                                            <p:strVal val="#ppt_x"/>
                                          </p:val>
                                        </p:tav>
                                        <p:tav tm="100000">
                                          <p:val>
                                            <p:strVal val="#ppt_x"/>
                                          </p:val>
                                        </p:tav>
                                      </p:tavLst>
                                    </p:anim>
                                    <p:anim calcmode="lin" valueType="num">
                                      <p:cBhvr>
                                        <p:cTn id="12" dur="5000" fill="hold"/>
                                        <p:tgtEl>
                                          <p:spTgt spid="15"/>
                                        </p:tgtEl>
                                        <p:attrNameLst>
                                          <p:attrName>ppt_y</p:attrName>
                                        </p:attrNameLst>
                                      </p:cBhvr>
                                      <p:tavLst>
                                        <p:tav tm="0">
                                          <p:val>
                                            <p:strVal val="#ppt_y+.1"/>
                                          </p:val>
                                        </p:tav>
                                        <p:tav tm="100000">
                                          <p:val>
                                            <p:strVal val="#ppt_y"/>
                                          </p:val>
                                        </p:tav>
                                      </p:tavLst>
                                    </p:anim>
                                  </p:childTnLst>
                                </p:cTn>
                              </p:par>
                              <p:par>
                                <p:cTn id="13" presetID="47" presetClass="entr" presetSubtype="0" fill="hold" nodeType="withEffect">
                                  <p:stCondLst>
                                    <p:cond delay="2500"/>
                                  </p:stCondLst>
                                  <p:childTnLst>
                                    <p:set>
                                      <p:cBhvr>
                                        <p:cTn id="14" dur="1" fill="hold">
                                          <p:stCondLst>
                                            <p:cond delay="0"/>
                                          </p:stCondLst>
                                        </p:cTn>
                                        <p:tgtEl>
                                          <p:spTgt spid="16"/>
                                        </p:tgtEl>
                                        <p:attrNameLst>
                                          <p:attrName>style.visibility</p:attrName>
                                        </p:attrNameLst>
                                      </p:cBhvr>
                                      <p:to>
                                        <p:strVal val="visible"/>
                                      </p:to>
                                    </p:set>
                                    <p:animEffect transition="in" filter="fade">
                                      <p:cBhvr>
                                        <p:cTn id="15" dur="5000"/>
                                        <p:tgtEl>
                                          <p:spTgt spid="16"/>
                                        </p:tgtEl>
                                      </p:cBhvr>
                                    </p:animEffect>
                                    <p:anim calcmode="lin" valueType="num">
                                      <p:cBhvr>
                                        <p:cTn id="16" dur="5000" fill="hold"/>
                                        <p:tgtEl>
                                          <p:spTgt spid="16"/>
                                        </p:tgtEl>
                                        <p:attrNameLst>
                                          <p:attrName>ppt_x</p:attrName>
                                        </p:attrNameLst>
                                      </p:cBhvr>
                                      <p:tavLst>
                                        <p:tav tm="0">
                                          <p:val>
                                            <p:strVal val="#ppt_x"/>
                                          </p:val>
                                        </p:tav>
                                        <p:tav tm="100000">
                                          <p:val>
                                            <p:strVal val="#ppt_x"/>
                                          </p:val>
                                        </p:tav>
                                      </p:tavLst>
                                    </p:anim>
                                    <p:anim calcmode="lin" valueType="num">
                                      <p:cBhvr>
                                        <p:cTn id="17" dur="5000" fill="hold"/>
                                        <p:tgtEl>
                                          <p:spTgt spid="16"/>
                                        </p:tgtEl>
                                        <p:attrNameLst>
                                          <p:attrName>ppt_y</p:attrName>
                                        </p:attrNameLst>
                                      </p:cBhvr>
                                      <p:tavLst>
                                        <p:tav tm="0">
                                          <p:val>
                                            <p:strVal val="#ppt_y-.1"/>
                                          </p:val>
                                        </p:tav>
                                        <p:tav tm="100000">
                                          <p:val>
                                            <p:strVal val="#ppt_y"/>
                                          </p:val>
                                        </p:tav>
                                      </p:tavLst>
                                    </p:anim>
                                  </p:childTnLst>
                                </p:cTn>
                              </p:par>
                              <p:par>
                                <p:cTn id="18" presetID="23" presetClass="entr" presetSubtype="288" fill="hold" nodeType="withEffect">
                                  <p:stCondLst>
                                    <p:cond delay="2500"/>
                                  </p:stCondLst>
                                  <p:childTnLst>
                                    <p:set>
                                      <p:cBhvr>
                                        <p:cTn id="19" dur="1" fill="hold">
                                          <p:stCondLst>
                                            <p:cond delay="0"/>
                                          </p:stCondLst>
                                        </p:cTn>
                                        <p:tgtEl>
                                          <p:spTgt spid="16"/>
                                        </p:tgtEl>
                                        <p:attrNameLst>
                                          <p:attrName>style.visibility</p:attrName>
                                        </p:attrNameLst>
                                      </p:cBhvr>
                                      <p:to>
                                        <p:strVal val="visible"/>
                                      </p:to>
                                    </p:set>
                                    <p:anim calcmode="lin" valueType="num">
                                      <p:cBhvr>
                                        <p:cTn id="20" dur="5000" fill="hold"/>
                                        <p:tgtEl>
                                          <p:spTgt spid="16"/>
                                        </p:tgtEl>
                                        <p:attrNameLst>
                                          <p:attrName>ppt_w</p:attrName>
                                        </p:attrNameLst>
                                      </p:cBhvr>
                                      <p:tavLst>
                                        <p:tav tm="0">
                                          <p:val>
                                            <p:strVal val="4/3*#ppt_w"/>
                                          </p:val>
                                        </p:tav>
                                        <p:tav tm="100000">
                                          <p:val>
                                            <p:strVal val="#ppt_w"/>
                                          </p:val>
                                        </p:tav>
                                      </p:tavLst>
                                    </p:anim>
                                    <p:anim calcmode="lin" valueType="num">
                                      <p:cBhvr>
                                        <p:cTn id="21" dur="5000" fill="hold"/>
                                        <p:tgtEl>
                                          <p:spTgt spid="16"/>
                                        </p:tgtEl>
                                        <p:attrNameLst>
                                          <p:attrName>ppt_h</p:attrName>
                                        </p:attrNameLst>
                                      </p:cBhvr>
                                      <p:tavLst>
                                        <p:tav tm="0">
                                          <p:val>
                                            <p:strVal val="4/3*#ppt_h"/>
                                          </p:val>
                                        </p:tav>
                                        <p:tav tm="100000">
                                          <p:val>
                                            <p:strVal val="#ppt_h"/>
                                          </p:val>
                                        </p:tav>
                                      </p:tavLst>
                                    </p:anim>
                                  </p:childTnLst>
                                </p:cTn>
                              </p:par>
                            </p:childTnLst>
                          </p:cTn>
                        </p:par>
                        <p:par>
                          <p:cTn id="22" fill="hold">
                            <p:stCondLst>
                              <p:cond delay="75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4"/>
                                        </p:tgtEl>
                                        <p:attrNameLst>
                                          <p:attrName>style.visibility</p:attrName>
                                        </p:attrNameLst>
                                      </p:cBhvr>
                                      <p:to>
                                        <p:strVal val="visible"/>
                                      </p:to>
                                    </p:set>
                                    <p:animEffect transition="in" filter="fade">
                                      <p:cBhvr>
                                        <p:cTn id="25" dur="1000"/>
                                        <p:tgtEl>
                                          <p:spTgt spid="4"/>
                                        </p:tgtEl>
                                      </p:cBhvr>
                                    </p:animEffect>
                                    <p:anim calcmode="lin" valueType="num">
                                      <p:cBhvr>
                                        <p:cTn id="26" dur="1000" fill="hold"/>
                                        <p:tgtEl>
                                          <p:spTgt spid="4"/>
                                        </p:tgtEl>
                                        <p:attrNameLst>
                                          <p:attrName>ppt_x</p:attrName>
                                        </p:attrNameLst>
                                      </p:cBhvr>
                                      <p:tavLst>
                                        <p:tav tm="0">
                                          <p:val>
                                            <p:strVal val="#ppt_x-.1"/>
                                          </p:val>
                                        </p:tav>
                                        <p:tav tm="100000">
                                          <p:val>
                                            <p:strVal val="#ppt_x"/>
                                          </p:val>
                                        </p:tav>
                                      </p:tavLst>
                                    </p:anim>
                                    <p:anim calcmode="lin" valueType="num">
                                      <p:cBhvr>
                                        <p:cTn id="27"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195762.jpg"/>
          <p:cNvPicPr>
            <a:picLocks noChangeAspect="1"/>
          </p:cNvPicPr>
          <p:nvPr/>
        </p:nvPicPr>
        <p:blipFill>
          <a:blip r:embed="rId2" cstate="print"/>
          <a:stretch>
            <a:fillRect/>
          </a:stretch>
        </p:blipFill>
        <p:spPr bwMode="auto">
          <a:xfrm>
            <a:off x="6348" y="-428053"/>
            <a:ext cx="9131303" cy="6634509"/>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a:off x="0" y="-454868"/>
            <a:ext cx="9144000" cy="6643734"/>
          </a:xfrm>
          <a:prstGeom prst="rect">
            <a:avLst/>
          </a:prstGeom>
          <a:noFill/>
          <a:ln w="9525">
            <a:noFill/>
            <a:miter lim="800000"/>
            <a:headEnd/>
            <a:tailEnd/>
          </a:ln>
        </p:spPr>
      </p:pic>
      <p:sp>
        <p:nvSpPr>
          <p:cNvPr id="4" name="3 CuadroTexto"/>
          <p:cNvSpPr txBox="1"/>
          <p:nvPr/>
        </p:nvSpPr>
        <p:spPr>
          <a:xfrm>
            <a:off x="323528" y="4369668"/>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Su Semana Santa, declarada de Interés Turístico Regional, cuyos orígenes se remontan al año 1586, su prestigioso Festival de Teatro Clásico Ciudad de Chinchilla y “Los Miércoles”, una tradición recuperada que goza de gran popularidad, conforman otros de los grandes reclamos turísticos de esta localidad.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7000">
        <p:cover/>
      </p:transition>
    </mc:Choice>
    <mc:Fallback>
      <p:transition spd="slow" advTm="37000">
        <p:cov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0"/>
                                        <p:tgtEl>
                                          <p:spTgt spid="16"/>
                                        </p:tgtEl>
                                      </p:cBhvr>
                                    </p:animEffect>
                                  </p:childTnLst>
                                </p:cTn>
                              </p:par>
                              <p:par>
                                <p:cTn id="8" presetID="42" presetClass="entr" presetSubtype="0" fill="hold"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fade">
                                      <p:cBhvr>
                                        <p:cTn id="10" dur="5000"/>
                                        <p:tgtEl>
                                          <p:spTgt spid="16"/>
                                        </p:tgtEl>
                                      </p:cBhvr>
                                    </p:animEffect>
                                    <p:anim calcmode="lin" valueType="num">
                                      <p:cBhvr>
                                        <p:cTn id="11" dur="5000" fill="hold"/>
                                        <p:tgtEl>
                                          <p:spTgt spid="16"/>
                                        </p:tgtEl>
                                        <p:attrNameLst>
                                          <p:attrName>ppt_x</p:attrName>
                                        </p:attrNameLst>
                                      </p:cBhvr>
                                      <p:tavLst>
                                        <p:tav tm="0">
                                          <p:val>
                                            <p:strVal val="#ppt_x"/>
                                          </p:val>
                                        </p:tav>
                                        <p:tav tm="100000">
                                          <p:val>
                                            <p:strVal val="#ppt_x"/>
                                          </p:val>
                                        </p:tav>
                                      </p:tavLst>
                                    </p:anim>
                                    <p:anim calcmode="lin" valueType="num">
                                      <p:cBhvr>
                                        <p:cTn id="12" dur="5000" fill="hold"/>
                                        <p:tgtEl>
                                          <p:spTgt spid="16"/>
                                        </p:tgtEl>
                                        <p:attrNameLst>
                                          <p:attrName>ppt_y</p:attrName>
                                        </p:attrNameLst>
                                      </p:cBhvr>
                                      <p:tavLst>
                                        <p:tav tm="0">
                                          <p:val>
                                            <p:strVal val="#ppt_y+.1"/>
                                          </p:val>
                                        </p:tav>
                                        <p:tav tm="100000">
                                          <p:val>
                                            <p:strVal val="#ppt_y"/>
                                          </p:val>
                                        </p:tav>
                                      </p:tavLst>
                                    </p:anim>
                                  </p:childTnLst>
                                </p:cTn>
                              </p:par>
                              <p:par>
                                <p:cTn id="13" presetID="10" presetClass="entr" presetSubtype="0" fill="hold" nodeType="withEffect">
                                  <p:stCondLst>
                                    <p:cond delay="2500"/>
                                  </p:stCondLst>
                                  <p:childTnLst>
                                    <p:set>
                                      <p:cBhvr>
                                        <p:cTn id="14" dur="1" fill="hold">
                                          <p:stCondLst>
                                            <p:cond delay="0"/>
                                          </p:stCondLst>
                                        </p:cTn>
                                        <p:tgtEl>
                                          <p:spTgt spid="15"/>
                                        </p:tgtEl>
                                        <p:attrNameLst>
                                          <p:attrName>style.visibility</p:attrName>
                                        </p:attrNameLst>
                                      </p:cBhvr>
                                      <p:to>
                                        <p:strVal val="visible"/>
                                      </p:to>
                                    </p:set>
                                    <p:animEffect transition="in" filter="fade">
                                      <p:cBhvr>
                                        <p:cTn id="15" dur="5000"/>
                                        <p:tgtEl>
                                          <p:spTgt spid="15"/>
                                        </p:tgtEl>
                                      </p:cBhvr>
                                    </p:animEffect>
                                  </p:childTnLst>
                                </p:cTn>
                              </p:par>
                              <p:par>
                                <p:cTn id="16" presetID="50" presetClass="entr" presetSubtype="0" decel="100000" fill="hold" nodeType="withEffect">
                                  <p:stCondLst>
                                    <p:cond delay="2500"/>
                                  </p:stCondLst>
                                  <p:childTnLst>
                                    <p:set>
                                      <p:cBhvr>
                                        <p:cTn id="17" dur="1" fill="hold">
                                          <p:stCondLst>
                                            <p:cond delay="0"/>
                                          </p:stCondLst>
                                        </p:cTn>
                                        <p:tgtEl>
                                          <p:spTgt spid="15"/>
                                        </p:tgtEl>
                                        <p:attrNameLst>
                                          <p:attrName>style.visibility</p:attrName>
                                        </p:attrNameLst>
                                      </p:cBhvr>
                                      <p:to>
                                        <p:strVal val="visible"/>
                                      </p:to>
                                    </p:set>
                                    <p:anim calcmode="lin" valueType="num">
                                      <p:cBhvr>
                                        <p:cTn id="18" dur="5000" fill="hold"/>
                                        <p:tgtEl>
                                          <p:spTgt spid="15"/>
                                        </p:tgtEl>
                                        <p:attrNameLst>
                                          <p:attrName>ppt_w</p:attrName>
                                        </p:attrNameLst>
                                      </p:cBhvr>
                                      <p:tavLst>
                                        <p:tav tm="0">
                                          <p:val>
                                            <p:strVal val="#ppt_w+.3"/>
                                          </p:val>
                                        </p:tav>
                                        <p:tav tm="100000">
                                          <p:val>
                                            <p:strVal val="#ppt_w"/>
                                          </p:val>
                                        </p:tav>
                                      </p:tavLst>
                                    </p:anim>
                                    <p:anim calcmode="lin" valueType="num">
                                      <p:cBhvr>
                                        <p:cTn id="19" dur="5000" fill="hold"/>
                                        <p:tgtEl>
                                          <p:spTgt spid="15"/>
                                        </p:tgtEl>
                                        <p:attrNameLst>
                                          <p:attrName>ppt_h</p:attrName>
                                        </p:attrNameLst>
                                      </p:cBhvr>
                                      <p:tavLst>
                                        <p:tav tm="0">
                                          <p:val>
                                            <p:strVal val="#ppt_h"/>
                                          </p:val>
                                        </p:tav>
                                        <p:tav tm="100000">
                                          <p:val>
                                            <p:strVal val="#ppt_h"/>
                                          </p:val>
                                        </p:tav>
                                      </p:tavLst>
                                    </p:anim>
                                    <p:animEffect transition="in" filter="fade">
                                      <p:cBhvr>
                                        <p:cTn id="20" dur="5000"/>
                                        <p:tgtEl>
                                          <p:spTgt spid="15"/>
                                        </p:tgtEl>
                                      </p:cBhvr>
                                    </p:animEffect>
                                  </p:childTnLst>
                                </p:cTn>
                              </p:par>
                            </p:childTnLst>
                          </p:cTn>
                        </p:par>
                        <p:par>
                          <p:cTn id="21" fill="hold">
                            <p:stCondLst>
                              <p:cond delay="75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195762.jpg"/>
          <p:cNvPicPr>
            <a:picLocks noChangeAspect="1"/>
          </p:cNvPicPr>
          <p:nvPr/>
        </p:nvPicPr>
        <p:blipFill>
          <a:blip r:embed="rId2" cstate="print"/>
          <a:stretch>
            <a:fillRect/>
          </a:stretch>
        </p:blipFill>
        <p:spPr bwMode="auto">
          <a:xfrm flipH="1">
            <a:off x="2542" y="0"/>
            <a:ext cx="9138916" cy="5707063"/>
          </a:xfrm>
          <a:prstGeom prst="rect">
            <a:avLst/>
          </a:prstGeom>
          <a:noFill/>
          <a:ln w="9525">
            <a:noFill/>
            <a:miter lim="800000"/>
            <a:headEnd/>
            <a:tailEnd/>
          </a:ln>
        </p:spPr>
      </p:pic>
      <p:pic>
        <p:nvPicPr>
          <p:cNvPr id="4" name="3 Imagen" descr="354539.jpg"/>
          <p:cNvPicPr>
            <a:picLocks noChangeAspect="1"/>
          </p:cNvPicPr>
          <p:nvPr/>
        </p:nvPicPr>
        <p:blipFill>
          <a:blip r:embed="rId2" cstate="print"/>
          <a:stretch>
            <a:fillRect/>
          </a:stretch>
        </p:blipFill>
        <p:spPr bwMode="auto">
          <a:xfrm>
            <a:off x="0" y="0"/>
            <a:ext cx="9144000" cy="5710238"/>
          </a:xfrm>
          <a:prstGeom prst="rect">
            <a:avLst/>
          </a:prstGeom>
          <a:noFill/>
          <a:ln w="9525">
            <a:noFill/>
            <a:miter lim="800000"/>
            <a:headEnd/>
            <a:tailEnd/>
          </a:ln>
        </p:spPr>
      </p:pic>
      <p:sp>
        <p:nvSpPr>
          <p:cNvPr id="5" name="4 CuadroTexto"/>
          <p:cNvSpPr txBox="1"/>
          <p:nvPr/>
        </p:nvSpPr>
        <p:spPr>
          <a:xfrm>
            <a:off x="467544" y="4081636"/>
            <a:ext cx="8424936"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orígenes de Chinchilla de </a:t>
            </a:r>
            <a:r>
              <a:rPr lang="es-ES" i="1" dirty="0" err="1" smtClean="0">
                <a:effectLst>
                  <a:glow rad="101600">
                    <a:srgbClr val="C00000">
                      <a:alpha val="60000"/>
                    </a:srgbClr>
                  </a:glow>
                  <a:outerShdw blurRad="38100" dist="38100" dir="2700000" algn="tl">
                    <a:srgbClr val="000000">
                      <a:alpha val="43137"/>
                    </a:srgbClr>
                  </a:outerShdw>
                </a:effectLst>
              </a:rPr>
              <a:t>Montearagón</a:t>
            </a:r>
            <a:r>
              <a:rPr lang="es-ES" i="1" dirty="0" smtClean="0">
                <a:effectLst>
                  <a:glow rad="101600">
                    <a:srgbClr val="C00000">
                      <a:alpha val="60000"/>
                    </a:srgbClr>
                  </a:glow>
                  <a:outerShdw blurRad="38100" dist="38100" dir="2700000" algn="tl">
                    <a:srgbClr val="000000">
                      <a:alpha val="43137"/>
                    </a:srgbClr>
                  </a:outerShdw>
                </a:effectLst>
              </a:rPr>
              <a:t> se desconocen, así como los de su topónimo. De antiguo llevó el nombre de </a:t>
            </a:r>
            <a:r>
              <a:rPr lang="es-ES" i="1" dirty="0" err="1" smtClean="0">
                <a:effectLst>
                  <a:glow rad="101600">
                    <a:srgbClr val="C00000">
                      <a:alpha val="60000"/>
                    </a:srgbClr>
                  </a:glow>
                  <a:outerShdw blurRad="38100" dist="38100" dir="2700000" algn="tl">
                    <a:srgbClr val="000000">
                      <a:alpha val="43137"/>
                    </a:srgbClr>
                  </a:outerShdw>
                </a:effectLst>
              </a:rPr>
              <a:t>Cincilia</a:t>
            </a:r>
            <a:r>
              <a:rPr lang="es-ES" i="1" dirty="0" smtClean="0">
                <a:effectLst>
                  <a:glow rad="101600">
                    <a:srgbClr val="C00000">
                      <a:alpha val="60000"/>
                    </a:srgbClr>
                  </a:glow>
                  <a:outerShdw blurRad="38100" dist="38100" dir="2700000" algn="tl">
                    <a:srgbClr val="000000">
                      <a:alpha val="43137"/>
                    </a:srgbClr>
                  </a:outerShdw>
                </a:effectLst>
              </a:rPr>
              <a:t>, voz celta que significa “ciudad de muros cortos”, también recibió el nombre de </a:t>
            </a:r>
            <a:r>
              <a:rPr lang="es-ES" i="1" dirty="0" err="1" smtClean="0">
                <a:effectLst>
                  <a:glow rad="101600">
                    <a:srgbClr val="C00000">
                      <a:alpha val="60000"/>
                    </a:srgbClr>
                  </a:glow>
                  <a:outerShdw blurRad="38100" dist="38100" dir="2700000" algn="tl">
                    <a:srgbClr val="000000">
                      <a:alpha val="43137"/>
                    </a:srgbClr>
                  </a:outerShdw>
                </a:effectLst>
              </a:rPr>
              <a:t>Saltigis</a:t>
            </a:r>
            <a:r>
              <a:rPr lang="es-ES" i="1" dirty="0" smtClean="0">
                <a:effectLst>
                  <a:glow rad="101600">
                    <a:srgbClr val="C00000">
                      <a:alpha val="60000"/>
                    </a:srgbClr>
                  </a:glow>
                  <a:outerShdw blurRad="38100" dist="38100" dir="2700000" algn="tl">
                    <a:srgbClr val="000000">
                      <a:alpha val="43137"/>
                    </a:srgbClr>
                  </a:outerShdw>
                </a:effectLst>
              </a:rPr>
              <a:t> (que proviene del latín </a:t>
            </a:r>
            <a:r>
              <a:rPr lang="es-ES" i="1" dirty="0" err="1" smtClean="0">
                <a:effectLst>
                  <a:glow rad="101600">
                    <a:srgbClr val="C00000">
                      <a:alpha val="60000"/>
                    </a:srgbClr>
                  </a:glow>
                  <a:outerShdw blurRad="38100" dist="38100" dir="2700000" algn="tl">
                    <a:srgbClr val="000000">
                      <a:alpha val="43137"/>
                    </a:srgbClr>
                  </a:outerShdw>
                </a:effectLst>
              </a:rPr>
              <a:t>saltus</a:t>
            </a:r>
            <a:r>
              <a:rPr lang="es-ES" i="1" dirty="0" smtClean="0">
                <a:effectLst>
                  <a:glow rad="101600">
                    <a:srgbClr val="C00000">
                      <a:alpha val="60000"/>
                    </a:srgbClr>
                  </a:glow>
                  <a:outerShdw blurRad="38100" dist="38100" dir="2700000" algn="tl">
                    <a:srgbClr val="000000">
                      <a:alpha val="43137"/>
                    </a:srgbClr>
                  </a:outerShdw>
                </a:effectLst>
              </a:rPr>
              <a:t> y significa salto, ya que Chinchilla es como un salto sobre la llanura manchega), </a:t>
            </a:r>
            <a:r>
              <a:rPr lang="es-ES" i="1" dirty="0" err="1" smtClean="0">
                <a:effectLst>
                  <a:glow rad="101600">
                    <a:srgbClr val="C00000">
                      <a:alpha val="60000"/>
                    </a:srgbClr>
                  </a:glow>
                  <a:outerShdw blurRad="38100" dist="38100" dir="2700000" algn="tl">
                    <a:srgbClr val="000000">
                      <a:alpha val="43137"/>
                    </a:srgbClr>
                  </a:outerShdw>
                </a:effectLst>
              </a:rPr>
              <a:t>Saltici</a:t>
            </a:r>
            <a:r>
              <a:rPr lang="es-ES" i="1" dirty="0" smtClean="0">
                <a:effectLst>
                  <a:glow rad="101600">
                    <a:srgbClr val="C00000">
                      <a:alpha val="60000"/>
                    </a:srgbClr>
                  </a:glow>
                  <a:outerShdw blurRad="38100" dist="38100" dir="2700000" algn="tl">
                    <a:srgbClr val="000000">
                      <a:alpha val="43137"/>
                    </a:srgbClr>
                  </a:outerShdw>
                </a:effectLst>
              </a:rPr>
              <a:t> o </a:t>
            </a:r>
            <a:r>
              <a:rPr lang="es-ES" i="1" dirty="0" err="1" smtClean="0">
                <a:effectLst>
                  <a:glow rad="101600">
                    <a:srgbClr val="C00000">
                      <a:alpha val="60000"/>
                    </a:srgbClr>
                  </a:glow>
                  <a:outerShdw blurRad="38100" dist="38100" dir="2700000" algn="tl">
                    <a:srgbClr val="000000">
                      <a:alpha val="43137"/>
                    </a:srgbClr>
                  </a:outerShdw>
                </a:effectLst>
              </a:rPr>
              <a:t>Sintila</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41000">
        <p:cover dir="r"/>
      </p:transition>
    </mc:Choice>
    <mc:Fallback>
      <p:transition spd="slow" advTm="41000">
        <p:cover dir="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0"/>
                                        <p:tgtEl>
                                          <p:spTgt spid="16"/>
                                        </p:tgtEl>
                                      </p:cBhvr>
                                    </p:animEffect>
                                  </p:childTnLst>
                                </p:cTn>
                              </p:par>
                              <p:par>
                                <p:cTn id="8" presetID="23" presetClass="entr" presetSubtype="288" fill="hold" nodeType="withEffect">
                                  <p:stCondLst>
                                    <p:cond delay="0"/>
                                  </p:stCondLst>
                                  <p:childTnLst>
                                    <p:set>
                                      <p:cBhvr>
                                        <p:cTn id="9" dur="1" fill="hold">
                                          <p:stCondLst>
                                            <p:cond delay="0"/>
                                          </p:stCondLst>
                                        </p:cTn>
                                        <p:tgtEl>
                                          <p:spTgt spid="16"/>
                                        </p:tgtEl>
                                        <p:attrNameLst>
                                          <p:attrName>style.visibility</p:attrName>
                                        </p:attrNameLst>
                                      </p:cBhvr>
                                      <p:to>
                                        <p:strVal val="visible"/>
                                      </p:to>
                                    </p:set>
                                    <p:anim calcmode="lin" valueType="num">
                                      <p:cBhvr>
                                        <p:cTn id="10" dur="5000" fill="hold"/>
                                        <p:tgtEl>
                                          <p:spTgt spid="16"/>
                                        </p:tgtEl>
                                        <p:attrNameLst>
                                          <p:attrName>ppt_w</p:attrName>
                                        </p:attrNameLst>
                                      </p:cBhvr>
                                      <p:tavLst>
                                        <p:tav tm="0">
                                          <p:val>
                                            <p:strVal val="4/3*#ppt_w"/>
                                          </p:val>
                                        </p:tav>
                                        <p:tav tm="100000">
                                          <p:val>
                                            <p:strVal val="#ppt_w"/>
                                          </p:val>
                                        </p:tav>
                                      </p:tavLst>
                                    </p:anim>
                                    <p:anim calcmode="lin" valueType="num">
                                      <p:cBhvr>
                                        <p:cTn id="11" dur="5000" fill="hold"/>
                                        <p:tgtEl>
                                          <p:spTgt spid="16"/>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300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5000"/>
                                        <p:tgtEl>
                                          <p:spTgt spid="4"/>
                                        </p:tgtEl>
                                      </p:cBhvr>
                                    </p:animEffect>
                                  </p:childTnLst>
                                </p:cTn>
                              </p:par>
                              <p:par>
                                <p:cTn id="15" presetID="23" presetClass="entr" presetSubtype="288" fill="hold" nodeType="withEffect">
                                  <p:stCondLst>
                                    <p:cond delay="300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0" fill="hold"/>
                                        <p:tgtEl>
                                          <p:spTgt spid="4"/>
                                        </p:tgtEl>
                                        <p:attrNameLst>
                                          <p:attrName>ppt_w</p:attrName>
                                        </p:attrNameLst>
                                      </p:cBhvr>
                                      <p:tavLst>
                                        <p:tav tm="0">
                                          <p:val>
                                            <p:strVal val="4/3*#ppt_w"/>
                                          </p:val>
                                        </p:tav>
                                        <p:tav tm="100000">
                                          <p:val>
                                            <p:strVal val="#ppt_w"/>
                                          </p:val>
                                        </p:tav>
                                      </p:tavLst>
                                    </p:anim>
                                    <p:anim calcmode="lin" valueType="num">
                                      <p:cBhvr>
                                        <p:cTn id="18" dur="5000" fill="hold"/>
                                        <p:tgtEl>
                                          <p:spTgt spid="4"/>
                                        </p:tgtEl>
                                        <p:attrNameLst>
                                          <p:attrName>ppt_h</p:attrName>
                                        </p:attrNameLst>
                                      </p:cBhvr>
                                      <p:tavLst>
                                        <p:tav tm="0">
                                          <p:val>
                                            <p:strVal val="4/3*#ppt_h"/>
                                          </p:val>
                                        </p:tav>
                                        <p:tav tm="100000">
                                          <p:val>
                                            <p:strVal val="#ppt_h"/>
                                          </p:val>
                                        </p:tav>
                                      </p:tavLst>
                                    </p:anim>
                                  </p:childTnLst>
                                </p:cTn>
                              </p:par>
                            </p:childTnLst>
                          </p:cTn>
                        </p:par>
                        <p:par>
                          <p:cTn id="19" fill="hold">
                            <p:stCondLst>
                              <p:cond delay="8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17818-svetik.jpg"/>
          <p:cNvPicPr>
            <a:picLocks noChangeAspect="1"/>
          </p:cNvPicPr>
          <p:nvPr/>
        </p:nvPicPr>
        <p:blipFill>
          <a:blip r:embed="rId2" cstate="print"/>
          <a:stretch>
            <a:fillRect/>
          </a:stretch>
        </p:blipFill>
        <p:spPr bwMode="auto">
          <a:xfrm flipH="1">
            <a:off x="0" y="0"/>
            <a:ext cx="9144000" cy="5715000"/>
          </a:xfrm>
          <a:prstGeom prst="rect">
            <a:avLst/>
          </a:prstGeom>
          <a:noFill/>
          <a:ln w="9525">
            <a:noFill/>
            <a:miter lim="800000"/>
            <a:headEnd/>
            <a:tailEnd/>
          </a:ln>
        </p:spPr>
      </p:pic>
      <p:pic>
        <p:nvPicPr>
          <p:cNvPr id="15" name="14 Imagen" descr="32 fiordos-noruegos7.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251520" y="4369668"/>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sobrenombre de </a:t>
            </a:r>
            <a:r>
              <a:rPr lang="es-ES" i="1" dirty="0" err="1" smtClean="0">
                <a:effectLst>
                  <a:glow rad="101600">
                    <a:srgbClr val="C00000">
                      <a:alpha val="60000"/>
                    </a:srgbClr>
                  </a:glow>
                  <a:outerShdw blurRad="38100" dist="38100" dir="2700000" algn="tl">
                    <a:srgbClr val="000000">
                      <a:alpha val="43137"/>
                    </a:srgbClr>
                  </a:outerShdw>
                </a:effectLst>
              </a:rPr>
              <a:t>Montearagón</a:t>
            </a:r>
            <a:r>
              <a:rPr lang="es-ES" i="1" dirty="0" smtClean="0">
                <a:effectLst>
                  <a:glow rad="101600">
                    <a:srgbClr val="C00000">
                      <a:alpha val="60000"/>
                    </a:srgbClr>
                  </a:glow>
                  <a:outerShdw blurRad="38100" dist="38100" dir="2700000" algn="tl">
                    <a:srgbClr val="000000">
                      <a:alpha val="43137"/>
                    </a:srgbClr>
                  </a:outerShdw>
                </a:effectLst>
              </a:rPr>
              <a:t> (o Monte Aragón), que ya figura en el siglo XVI, se debe a que se encuentra en el territorio denominado durante años “Mancha de Aragón” o de </a:t>
            </a:r>
            <a:r>
              <a:rPr lang="es-ES" i="1" dirty="0" err="1" smtClean="0">
                <a:effectLst>
                  <a:glow rad="101600">
                    <a:srgbClr val="C00000">
                      <a:alpha val="60000"/>
                    </a:srgbClr>
                  </a:glow>
                  <a:outerShdw blurRad="38100" dist="38100" dir="2700000" algn="tl">
                    <a:srgbClr val="000000">
                      <a:alpha val="43137"/>
                    </a:srgbClr>
                  </a:outerShdw>
                </a:effectLst>
              </a:rPr>
              <a:t>Arrago</a:t>
            </a:r>
            <a:r>
              <a:rPr lang="es-ES" i="1" dirty="0" smtClean="0">
                <a:effectLst>
                  <a:glow rad="101600">
                    <a:srgbClr val="C00000">
                      <a:alpha val="60000"/>
                    </a:srgbClr>
                  </a:glow>
                  <a:outerShdw blurRad="38100" dist="38100" dir="2700000" algn="tl">
                    <a:srgbClr val="000000">
                      <a:alpha val="43137"/>
                    </a:srgbClr>
                  </a:outerShdw>
                </a:effectLst>
              </a:rPr>
              <a:t>, vocablo griego que designaba el esparto, muy abundante en aquella comarca.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4000">
        <p:checker/>
      </p:transition>
    </mc:Choice>
    <mc:Fallback>
      <p:transition spd="slow" advTm="34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2/3*#ppt_w"/>
                                          </p:val>
                                        </p:tav>
                                        <p:tav tm="100000">
                                          <p:val>
                                            <p:strVal val="#ppt_w"/>
                                          </p:val>
                                        </p:tav>
                                      </p:tavLst>
                                    </p:anim>
                                    <p:anim calcmode="lin" valueType="num">
                                      <p:cBhvr>
                                        <p:cTn id="8" dur="5000" fill="hold"/>
                                        <p:tgtEl>
                                          <p:spTgt spid="4"/>
                                        </p:tgtEl>
                                        <p:attrNameLst>
                                          <p:attrName>ppt_h</p:attrName>
                                        </p:attrNameLst>
                                      </p:cBhvr>
                                      <p:tavLst>
                                        <p:tav tm="0">
                                          <p:val>
                                            <p:strVal val="2/3*#ppt_h"/>
                                          </p:val>
                                        </p:tav>
                                        <p:tav tm="100000">
                                          <p:val>
                                            <p:strVal val="#ppt_h"/>
                                          </p:val>
                                        </p:tav>
                                      </p:tavLst>
                                    </p:anim>
                                  </p:childTnLst>
                                </p:cTn>
                              </p:par>
                              <p:par>
                                <p:cTn id="9" presetID="16" presetClass="entr" presetSubtype="4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Horizontal)">
                                      <p:cBhvr>
                                        <p:cTn id="11" dur="5000"/>
                                        <p:tgtEl>
                                          <p:spTgt spid="4"/>
                                        </p:tgtEl>
                                      </p:cBhvr>
                                    </p:animEffect>
                                  </p:childTnLst>
                                </p:cTn>
                              </p:par>
                              <p:par>
                                <p:cTn id="12" presetID="23" presetClass="entr" presetSubtype="288" fill="hold" nodeType="withEffect">
                                  <p:stCondLst>
                                    <p:cond delay="3000"/>
                                  </p:stCondLst>
                                  <p:childTnLst>
                                    <p:set>
                                      <p:cBhvr>
                                        <p:cTn id="13" dur="1" fill="hold">
                                          <p:stCondLst>
                                            <p:cond delay="0"/>
                                          </p:stCondLst>
                                        </p:cTn>
                                        <p:tgtEl>
                                          <p:spTgt spid="15"/>
                                        </p:tgtEl>
                                        <p:attrNameLst>
                                          <p:attrName>style.visibility</p:attrName>
                                        </p:attrNameLst>
                                      </p:cBhvr>
                                      <p:to>
                                        <p:strVal val="visible"/>
                                      </p:to>
                                    </p:set>
                                    <p:anim calcmode="lin" valueType="num">
                                      <p:cBhvr>
                                        <p:cTn id="14" dur="5000" fill="hold"/>
                                        <p:tgtEl>
                                          <p:spTgt spid="15"/>
                                        </p:tgtEl>
                                        <p:attrNameLst>
                                          <p:attrName>ppt_w</p:attrName>
                                        </p:attrNameLst>
                                      </p:cBhvr>
                                      <p:tavLst>
                                        <p:tav tm="0">
                                          <p:val>
                                            <p:strVal val="4/3*#ppt_w"/>
                                          </p:val>
                                        </p:tav>
                                        <p:tav tm="100000">
                                          <p:val>
                                            <p:strVal val="#ppt_w"/>
                                          </p:val>
                                        </p:tav>
                                      </p:tavLst>
                                    </p:anim>
                                    <p:anim calcmode="lin" valueType="num">
                                      <p:cBhvr>
                                        <p:cTn id="15" dur="5000" fill="hold"/>
                                        <p:tgtEl>
                                          <p:spTgt spid="15"/>
                                        </p:tgtEl>
                                        <p:attrNameLst>
                                          <p:attrName>ppt_h</p:attrName>
                                        </p:attrNameLst>
                                      </p:cBhvr>
                                      <p:tavLst>
                                        <p:tav tm="0">
                                          <p:val>
                                            <p:strVal val="4/3*#ppt_h"/>
                                          </p:val>
                                        </p:tav>
                                        <p:tav tm="100000">
                                          <p:val>
                                            <p:strVal val="#ppt_h"/>
                                          </p:val>
                                        </p:tav>
                                      </p:tavLst>
                                    </p:anim>
                                  </p:childTnLst>
                                </p:cTn>
                              </p:par>
                              <p:par>
                                <p:cTn id="16" presetID="10" presetClass="entr" presetSubtype="0" fill="hold" nodeType="withEffect">
                                  <p:stCondLst>
                                    <p:cond delay="3000"/>
                                  </p:stCondLst>
                                  <p:childTnLst>
                                    <p:set>
                                      <p:cBhvr>
                                        <p:cTn id="17" dur="1" fill="hold">
                                          <p:stCondLst>
                                            <p:cond delay="0"/>
                                          </p:stCondLst>
                                        </p:cTn>
                                        <p:tgtEl>
                                          <p:spTgt spid="15"/>
                                        </p:tgtEl>
                                        <p:attrNameLst>
                                          <p:attrName>style.visibility</p:attrName>
                                        </p:attrNameLst>
                                      </p:cBhvr>
                                      <p:to>
                                        <p:strVal val="visible"/>
                                      </p:to>
                                    </p:set>
                                    <p:animEffect transition="in" filter="fade">
                                      <p:cBhvr>
                                        <p:cTn id="18" dur="5000"/>
                                        <p:tgtEl>
                                          <p:spTgt spid="15"/>
                                        </p:tgtEl>
                                      </p:cBhvr>
                                    </p:animEffect>
                                  </p:childTnLst>
                                </p:cTn>
                              </p:par>
                            </p:childTnLst>
                          </p:cTn>
                        </p:par>
                        <p:par>
                          <p:cTn id="19" fill="hold">
                            <p:stCondLst>
                              <p:cond delay="8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354539.jpg"/>
          <p:cNvPicPr>
            <a:picLocks noChangeAspect="1"/>
          </p:cNvPicPr>
          <p:nvPr/>
        </p:nvPicPr>
        <p:blipFill>
          <a:blip r:embed="rId2" cstate="print"/>
          <a:stretch>
            <a:fillRect/>
          </a:stretch>
        </p:blipFill>
        <p:spPr bwMode="auto">
          <a:xfrm>
            <a:off x="0" y="0"/>
            <a:ext cx="9144000" cy="5704609"/>
          </a:xfrm>
          <a:prstGeom prst="rect">
            <a:avLst/>
          </a:prstGeom>
          <a:noFill/>
          <a:ln w="9525">
            <a:noFill/>
            <a:miter lim="800000"/>
            <a:headEnd/>
            <a:tailEnd/>
          </a:ln>
        </p:spPr>
      </p:pic>
      <p:pic>
        <p:nvPicPr>
          <p:cNvPr id="4" name="3 Imagen" descr="354539.jpg"/>
          <p:cNvPicPr>
            <a:picLocks noChangeAspect="1"/>
          </p:cNvPicPr>
          <p:nvPr/>
        </p:nvPicPr>
        <p:blipFill>
          <a:blip r:embed="rId2" cstate="print"/>
          <a:stretch>
            <a:fillRect/>
          </a:stretch>
        </p:blipFill>
        <p:spPr bwMode="auto">
          <a:xfrm>
            <a:off x="0" y="0"/>
            <a:ext cx="9144000" cy="5704609"/>
          </a:xfrm>
          <a:prstGeom prst="rect">
            <a:avLst/>
          </a:prstGeom>
          <a:noFill/>
          <a:ln w="9525">
            <a:noFill/>
            <a:miter lim="800000"/>
            <a:headEnd/>
            <a:tailEnd/>
          </a:ln>
        </p:spPr>
      </p:pic>
      <p:sp>
        <p:nvSpPr>
          <p:cNvPr id="5" name="4 CuadroTexto"/>
          <p:cNvSpPr txBox="1"/>
          <p:nvPr/>
        </p:nvSpPr>
        <p:spPr>
          <a:xfrm>
            <a:off x="323528" y="4873724"/>
            <a:ext cx="8496944"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tradición, sin embargo, atribuye la fundación de Chinchilla a Hércules, sobre el siglo VII antes de Cristo, al ser quien puso las primeras piedras sobre el lugar.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25000">
        <p14:honeycomb/>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0"/>
                                        <p:tgtEl>
                                          <p:spTgt spid="8"/>
                                        </p:tgtEl>
                                      </p:cBhvr>
                                    </p:animEffect>
                                  </p:childTnLst>
                                </p:cTn>
                              </p:par>
                              <p:par>
                                <p:cTn id="8" presetID="23" presetClass="entr" presetSubtype="272"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p:cTn id="10" dur="5000" fill="hold"/>
                                        <p:tgtEl>
                                          <p:spTgt spid="8"/>
                                        </p:tgtEl>
                                        <p:attrNameLst>
                                          <p:attrName>ppt_w</p:attrName>
                                        </p:attrNameLst>
                                      </p:cBhvr>
                                      <p:tavLst>
                                        <p:tav tm="0">
                                          <p:val>
                                            <p:strVal val="2/3*#ppt_w"/>
                                          </p:val>
                                        </p:tav>
                                        <p:tav tm="100000">
                                          <p:val>
                                            <p:strVal val="#ppt_w"/>
                                          </p:val>
                                        </p:tav>
                                      </p:tavLst>
                                    </p:anim>
                                    <p:anim calcmode="lin" valueType="num">
                                      <p:cBhvr>
                                        <p:cTn id="11" dur="5000" fill="hold"/>
                                        <p:tgtEl>
                                          <p:spTgt spid="8"/>
                                        </p:tgtEl>
                                        <p:attrNameLst>
                                          <p:attrName>ppt_h</p:attrName>
                                        </p:attrNameLst>
                                      </p:cBhvr>
                                      <p:tavLst>
                                        <p:tav tm="0">
                                          <p:val>
                                            <p:strVal val="2/3*#ppt_h"/>
                                          </p:val>
                                        </p:tav>
                                        <p:tav tm="100000">
                                          <p:val>
                                            <p:strVal val="#ppt_h"/>
                                          </p:val>
                                        </p:tav>
                                      </p:tavLst>
                                    </p:anim>
                                  </p:childTnLst>
                                </p:cTn>
                              </p:par>
                              <p:par>
                                <p:cTn id="12" presetID="10" presetClass="entr" presetSubtype="0" fill="hold" nodeType="withEffect">
                                  <p:stCondLst>
                                    <p:cond delay="300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5000"/>
                                        <p:tgtEl>
                                          <p:spTgt spid="4"/>
                                        </p:tgtEl>
                                      </p:cBhvr>
                                    </p:animEffect>
                                  </p:childTnLst>
                                </p:cTn>
                              </p:par>
                              <p:par>
                                <p:cTn id="15" presetID="23" presetClass="entr" presetSubtype="288" fill="hold" nodeType="withEffect">
                                  <p:stCondLst>
                                    <p:cond delay="300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0" fill="hold"/>
                                        <p:tgtEl>
                                          <p:spTgt spid="4"/>
                                        </p:tgtEl>
                                        <p:attrNameLst>
                                          <p:attrName>ppt_w</p:attrName>
                                        </p:attrNameLst>
                                      </p:cBhvr>
                                      <p:tavLst>
                                        <p:tav tm="0">
                                          <p:val>
                                            <p:strVal val="4/3*#ppt_w"/>
                                          </p:val>
                                        </p:tav>
                                        <p:tav tm="100000">
                                          <p:val>
                                            <p:strVal val="#ppt_w"/>
                                          </p:val>
                                        </p:tav>
                                      </p:tavLst>
                                    </p:anim>
                                    <p:anim calcmode="lin" valueType="num">
                                      <p:cBhvr>
                                        <p:cTn id="18" dur="5000" fill="hold"/>
                                        <p:tgtEl>
                                          <p:spTgt spid="4"/>
                                        </p:tgtEl>
                                        <p:attrNameLst>
                                          <p:attrName>ppt_h</p:attrName>
                                        </p:attrNameLst>
                                      </p:cBhvr>
                                      <p:tavLst>
                                        <p:tav tm="0">
                                          <p:val>
                                            <p:strVal val="4/3*#ppt_h"/>
                                          </p:val>
                                        </p:tav>
                                        <p:tav tm="100000">
                                          <p:val>
                                            <p:strVal val="#ppt_h"/>
                                          </p:val>
                                        </p:tav>
                                      </p:tavLst>
                                    </p:anim>
                                  </p:childTnLst>
                                </p:cTn>
                              </p:par>
                            </p:childTnLst>
                          </p:cTn>
                        </p:par>
                        <p:par>
                          <p:cTn id="19" fill="hold">
                            <p:stCondLst>
                              <p:cond delay="8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99933556.jpg"/>
          <p:cNvPicPr>
            <a:picLocks noChangeAspect="1"/>
          </p:cNvPicPr>
          <p:nvPr/>
        </p:nvPicPr>
        <p:blipFill>
          <a:blip r:embed="rId2" cstate="print"/>
          <a:stretch>
            <a:fillRect/>
          </a:stretch>
        </p:blipFill>
        <p:spPr bwMode="auto">
          <a:xfrm flipH="1">
            <a:off x="0" y="1"/>
            <a:ext cx="9144000" cy="5715000"/>
          </a:xfrm>
          <a:prstGeom prst="rect">
            <a:avLst/>
          </a:prstGeom>
          <a:noFill/>
          <a:ln w="9525">
            <a:noFill/>
            <a:miter lim="800000"/>
            <a:headEnd/>
            <a:tailEnd/>
          </a:ln>
        </p:spPr>
      </p:pic>
      <p:pic>
        <p:nvPicPr>
          <p:cNvPr id="6" name="5 Imagen" descr="178491_maskonur-woda-kwiatki.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251520" y="4081636"/>
            <a:ext cx="8712968"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Resulta incuestionable su origen remoto como demuestran diversos yacimientos arqueológicos de la zona, como los encontrados de la Vía Augusta (época romana), que confirman que Chinchilla fue un importante cruce de caminos. Declarada Conjunto Histórico Artístico, fue además durante mucho tiempo capital de la provincia de Albacete.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41000">
        <p14:shred pattern="rectangle"/>
      </p:transition>
    </mc:Choice>
    <mc:Fallback>
      <p:transition spd="slow" advTm="4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amond(out)">
                                      <p:cBhvr>
                                        <p:cTn id="7" dur="5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3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5000" fill="hold"/>
                                        <p:tgtEl>
                                          <p:spTgt spid="6"/>
                                        </p:tgtEl>
                                        <p:attrNameLst>
                                          <p:attrName>ppt_w</p:attrName>
                                        </p:attrNameLst>
                                      </p:cBhvr>
                                      <p:tavLst>
                                        <p:tav tm="0">
                                          <p:val>
                                            <p:strVal val="4/3*#ppt_w"/>
                                          </p:val>
                                        </p:tav>
                                        <p:tav tm="100000">
                                          <p:val>
                                            <p:strVal val="#ppt_w"/>
                                          </p:val>
                                        </p:tav>
                                      </p:tavLst>
                                    </p:anim>
                                    <p:anim calcmode="lin" valueType="num">
                                      <p:cBhvr>
                                        <p:cTn id="15" dur="5000" fill="hold"/>
                                        <p:tgtEl>
                                          <p:spTgt spid="6"/>
                                        </p:tgtEl>
                                        <p:attrNameLst>
                                          <p:attrName>ppt_h</p:attrName>
                                        </p:attrNameLst>
                                      </p:cBhvr>
                                      <p:tavLst>
                                        <p:tav tm="0">
                                          <p:val>
                                            <p:strVal val="4/3*#ppt_h"/>
                                          </p:val>
                                        </p:tav>
                                        <p:tav tm="100000">
                                          <p:val>
                                            <p:strVal val="#ppt_h"/>
                                          </p:val>
                                        </p:tav>
                                      </p:tavLst>
                                    </p:anim>
                                  </p:childTnLst>
                                </p:cTn>
                              </p:par>
                              <p:par>
                                <p:cTn id="16" presetID="47" presetClass="entr" presetSubtype="0" fill="hold" nodeType="withEffect">
                                  <p:stCondLst>
                                    <p:cond delay="300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5000"/>
                                        <p:tgtEl>
                                          <p:spTgt spid="6"/>
                                        </p:tgtEl>
                                      </p:cBhvr>
                                    </p:animEffect>
                                    <p:anim calcmode="lin" valueType="num">
                                      <p:cBhvr>
                                        <p:cTn id="19" dur="5000" fill="hold"/>
                                        <p:tgtEl>
                                          <p:spTgt spid="6"/>
                                        </p:tgtEl>
                                        <p:attrNameLst>
                                          <p:attrName>ppt_x</p:attrName>
                                        </p:attrNameLst>
                                      </p:cBhvr>
                                      <p:tavLst>
                                        <p:tav tm="0">
                                          <p:val>
                                            <p:strVal val="#ppt_x"/>
                                          </p:val>
                                        </p:tav>
                                        <p:tav tm="100000">
                                          <p:val>
                                            <p:strVal val="#ppt_x"/>
                                          </p:val>
                                        </p:tav>
                                      </p:tavLst>
                                    </p:anim>
                                    <p:anim calcmode="lin" valueType="num">
                                      <p:cBhvr>
                                        <p:cTn id="20" dur="5000" fill="hold"/>
                                        <p:tgtEl>
                                          <p:spTgt spid="6"/>
                                        </p:tgtEl>
                                        <p:attrNameLst>
                                          <p:attrName>ppt_y</p:attrName>
                                        </p:attrNameLst>
                                      </p:cBhvr>
                                      <p:tavLst>
                                        <p:tav tm="0">
                                          <p:val>
                                            <p:strVal val="#ppt_y-.1"/>
                                          </p:val>
                                        </p:tav>
                                        <p:tav tm="100000">
                                          <p:val>
                                            <p:strVal val="#ppt_y"/>
                                          </p:val>
                                        </p:tav>
                                      </p:tavLst>
                                    </p:anim>
                                  </p:childTnLst>
                                </p:cTn>
                              </p:par>
                            </p:childTnLst>
                          </p:cTn>
                        </p:par>
                        <p:par>
                          <p:cTn id="21" fill="hold">
                            <p:stCondLst>
                              <p:cond delay="8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tretch>
            <a:fillRect/>
          </a:stretch>
        </p:blipFill>
        <p:spPr bwMode="auto">
          <a:xfrm flipH="1">
            <a:off x="7822" y="11113"/>
            <a:ext cx="9128356" cy="5692775"/>
          </a:xfrm>
          <a:prstGeom prst="rect">
            <a:avLst/>
          </a:prstGeom>
          <a:noFill/>
          <a:ln w="9525">
            <a:noFill/>
            <a:miter lim="800000"/>
            <a:headEnd/>
            <a:tailEnd/>
          </a:ln>
        </p:spPr>
      </p:pic>
      <p:pic>
        <p:nvPicPr>
          <p:cNvPr id="10" name="9 Imagen" descr="bird-the-atlantic-deadlock-fratercula-arctica-puffin.jpg"/>
          <p:cNvPicPr>
            <a:picLocks noGrp="1" noChangeAspect="1"/>
          </p:cNvPicPr>
          <p:nvPr isPhoto="1"/>
        </p:nvPicPr>
        <p:blipFill>
          <a:blip r:embed="rId2" cstate="print"/>
          <a:stretch>
            <a:fillRect/>
          </a:stretch>
        </p:blipFill>
        <p:spPr bwMode="auto">
          <a:xfrm>
            <a:off x="0" y="1"/>
            <a:ext cx="9144000" cy="5708764"/>
          </a:xfrm>
          <a:prstGeom prst="rect">
            <a:avLst/>
          </a:prstGeom>
          <a:noFill/>
          <a:ln w="9525">
            <a:noFill/>
            <a:miter lim="800000"/>
            <a:headEnd/>
            <a:tailEnd/>
          </a:ln>
        </p:spPr>
      </p:pic>
      <p:sp>
        <p:nvSpPr>
          <p:cNvPr id="4" name="3 CuadroTexto"/>
          <p:cNvSpPr txBox="1"/>
          <p:nvPr/>
        </p:nvSpPr>
        <p:spPr>
          <a:xfrm>
            <a:off x="539552" y="4657700"/>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Para quienes tengan más tiempo, también hay varias ermitas, como la de San Julián, y casas señoriales, como el palacio de López de </a:t>
            </a:r>
            <a:r>
              <a:rPr lang="es-ES" i="1" dirty="0" err="1" smtClean="0">
                <a:effectLst>
                  <a:glow rad="101600">
                    <a:srgbClr val="C00000">
                      <a:alpha val="60000"/>
                    </a:srgbClr>
                  </a:glow>
                  <a:outerShdw blurRad="38100" dist="38100" dir="2700000" algn="tl">
                    <a:srgbClr val="000000">
                      <a:alpha val="43137"/>
                    </a:srgbClr>
                  </a:outerShdw>
                </a:effectLst>
              </a:rPr>
              <a:t>Haro</a:t>
            </a:r>
            <a:r>
              <a:rPr lang="es-ES" i="1" dirty="0" smtClean="0">
                <a:effectLst>
                  <a:glow rad="101600">
                    <a:srgbClr val="C00000">
                      <a:alpha val="60000"/>
                    </a:srgbClr>
                  </a:glow>
                  <a:outerShdw blurRad="38100" dist="38100" dir="2700000" algn="tl">
                    <a:srgbClr val="000000">
                      <a:alpha val="43137"/>
                    </a:srgbClr>
                  </a:outerShdw>
                </a:effectLst>
              </a:rPr>
              <a:t> con un bonito patio, o como este de Núñez Cortés.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28000">
        <p14:shred pattern="rectangle" dir="out"/>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diamond(out)">
                                      <p:cBhvr>
                                        <p:cTn id="7" dur="5000"/>
                                        <p:tgtEl>
                                          <p:spTgt spid="1026"/>
                                        </p:tgtEl>
                                      </p:cBhvr>
                                    </p:animEffect>
                                  </p:childTnLst>
                                </p:cTn>
                              </p:par>
                              <p:par>
                                <p:cTn id="8" presetID="23" presetClass="entr" presetSubtype="272" fill="hold" nodeType="withEffect">
                                  <p:stCondLst>
                                    <p:cond delay="0"/>
                                  </p:stCondLst>
                                  <p:childTnLst>
                                    <p:set>
                                      <p:cBhvr>
                                        <p:cTn id="9" dur="1" fill="hold">
                                          <p:stCondLst>
                                            <p:cond delay="0"/>
                                          </p:stCondLst>
                                        </p:cTn>
                                        <p:tgtEl>
                                          <p:spTgt spid="1026"/>
                                        </p:tgtEl>
                                        <p:attrNameLst>
                                          <p:attrName>style.visibility</p:attrName>
                                        </p:attrNameLst>
                                      </p:cBhvr>
                                      <p:to>
                                        <p:strVal val="visible"/>
                                      </p:to>
                                    </p:set>
                                    <p:anim calcmode="lin" valueType="num">
                                      <p:cBhvr>
                                        <p:cTn id="10" dur="5000" fill="hold"/>
                                        <p:tgtEl>
                                          <p:spTgt spid="1026"/>
                                        </p:tgtEl>
                                        <p:attrNameLst>
                                          <p:attrName>ppt_w</p:attrName>
                                        </p:attrNameLst>
                                      </p:cBhvr>
                                      <p:tavLst>
                                        <p:tav tm="0">
                                          <p:val>
                                            <p:strVal val="2/3*#ppt_w"/>
                                          </p:val>
                                        </p:tav>
                                        <p:tav tm="100000">
                                          <p:val>
                                            <p:strVal val="#ppt_w"/>
                                          </p:val>
                                        </p:tav>
                                      </p:tavLst>
                                    </p:anim>
                                    <p:anim calcmode="lin" valueType="num">
                                      <p:cBhvr>
                                        <p:cTn id="11" dur="5000" fill="hold"/>
                                        <p:tgtEl>
                                          <p:spTgt spid="1026"/>
                                        </p:tgtEl>
                                        <p:attrNameLst>
                                          <p:attrName>ppt_h</p:attrName>
                                        </p:attrNameLst>
                                      </p:cBhvr>
                                      <p:tavLst>
                                        <p:tav tm="0">
                                          <p:val>
                                            <p:strVal val="2/3*#ppt_h"/>
                                          </p:val>
                                        </p:tav>
                                        <p:tav tm="100000">
                                          <p:val>
                                            <p:strVal val="#ppt_h"/>
                                          </p:val>
                                        </p:tav>
                                      </p:tavLst>
                                    </p:anim>
                                  </p:childTnLst>
                                </p:cTn>
                              </p:par>
                              <p:par>
                                <p:cTn id="12" presetID="23" presetClass="entr" presetSubtype="288" fill="hold" nodeType="withEffect">
                                  <p:stCondLst>
                                    <p:cond delay="3000"/>
                                  </p:stCondLst>
                                  <p:childTnLst>
                                    <p:set>
                                      <p:cBhvr>
                                        <p:cTn id="13" dur="1" fill="hold">
                                          <p:stCondLst>
                                            <p:cond delay="0"/>
                                          </p:stCondLst>
                                        </p:cTn>
                                        <p:tgtEl>
                                          <p:spTgt spid="10"/>
                                        </p:tgtEl>
                                        <p:attrNameLst>
                                          <p:attrName>style.visibility</p:attrName>
                                        </p:attrNameLst>
                                      </p:cBhvr>
                                      <p:to>
                                        <p:strVal val="visible"/>
                                      </p:to>
                                    </p:set>
                                    <p:anim calcmode="lin" valueType="num">
                                      <p:cBhvr>
                                        <p:cTn id="14" dur="5000" fill="hold"/>
                                        <p:tgtEl>
                                          <p:spTgt spid="10"/>
                                        </p:tgtEl>
                                        <p:attrNameLst>
                                          <p:attrName>ppt_w</p:attrName>
                                        </p:attrNameLst>
                                      </p:cBhvr>
                                      <p:tavLst>
                                        <p:tav tm="0">
                                          <p:val>
                                            <p:strVal val="4/3*#ppt_w"/>
                                          </p:val>
                                        </p:tav>
                                        <p:tav tm="100000">
                                          <p:val>
                                            <p:strVal val="#ppt_w"/>
                                          </p:val>
                                        </p:tav>
                                      </p:tavLst>
                                    </p:anim>
                                    <p:anim calcmode="lin" valueType="num">
                                      <p:cBhvr>
                                        <p:cTn id="15" dur="5000" fill="hold"/>
                                        <p:tgtEl>
                                          <p:spTgt spid="10"/>
                                        </p:tgtEl>
                                        <p:attrNameLst>
                                          <p:attrName>ppt_h</p:attrName>
                                        </p:attrNameLst>
                                      </p:cBhvr>
                                      <p:tavLst>
                                        <p:tav tm="0">
                                          <p:val>
                                            <p:strVal val="4/3*#ppt_h"/>
                                          </p:val>
                                        </p:tav>
                                        <p:tav tm="100000">
                                          <p:val>
                                            <p:strVal val="#ppt_h"/>
                                          </p:val>
                                        </p:tav>
                                      </p:tavLst>
                                    </p:anim>
                                  </p:childTnLst>
                                </p:cTn>
                              </p:par>
                              <p:par>
                                <p:cTn id="16" presetID="47" presetClass="entr" presetSubtype="0" fill="hold" nodeType="withEffect">
                                  <p:stCondLst>
                                    <p:cond delay="300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5000"/>
                                        <p:tgtEl>
                                          <p:spTgt spid="10"/>
                                        </p:tgtEl>
                                      </p:cBhvr>
                                    </p:animEffect>
                                    <p:anim calcmode="lin" valueType="num">
                                      <p:cBhvr>
                                        <p:cTn id="19" dur="5000" fill="hold"/>
                                        <p:tgtEl>
                                          <p:spTgt spid="10"/>
                                        </p:tgtEl>
                                        <p:attrNameLst>
                                          <p:attrName>ppt_x</p:attrName>
                                        </p:attrNameLst>
                                      </p:cBhvr>
                                      <p:tavLst>
                                        <p:tav tm="0">
                                          <p:val>
                                            <p:strVal val="#ppt_x"/>
                                          </p:val>
                                        </p:tav>
                                        <p:tav tm="100000">
                                          <p:val>
                                            <p:strVal val="#ppt_x"/>
                                          </p:val>
                                        </p:tav>
                                      </p:tavLst>
                                    </p:anim>
                                    <p:anim calcmode="lin" valueType="num">
                                      <p:cBhvr>
                                        <p:cTn id="20" dur="5000" fill="hold"/>
                                        <p:tgtEl>
                                          <p:spTgt spid="10"/>
                                        </p:tgtEl>
                                        <p:attrNameLst>
                                          <p:attrName>ppt_y</p:attrName>
                                        </p:attrNameLst>
                                      </p:cBhvr>
                                      <p:tavLst>
                                        <p:tav tm="0">
                                          <p:val>
                                            <p:strVal val="#ppt_y-.1"/>
                                          </p:val>
                                        </p:tav>
                                        <p:tav tm="100000">
                                          <p:val>
                                            <p:strVal val="#ppt_y"/>
                                          </p:val>
                                        </p:tav>
                                      </p:tavLst>
                                    </p:anim>
                                  </p:childTnLst>
                                </p:cTn>
                              </p:par>
                            </p:childTnLst>
                          </p:cTn>
                        </p:par>
                        <p:par>
                          <p:cTn id="21" fill="hold">
                            <p:stCondLst>
                              <p:cond delay="8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flipH="1">
            <a:off x="0" y="0"/>
            <a:ext cx="9144000" cy="6215086"/>
          </a:xfrm>
          <a:prstGeom prst="rect">
            <a:avLst/>
          </a:prstGeom>
          <a:noFill/>
          <a:ln w="9525">
            <a:noFill/>
            <a:miter lim="800000"/>
            <a:headEnd/>
            <a:tailEnd/>
          </a:ln>
        </p:spPr>
      </p:pic>
      <p:pic>
        <p:nvPicPr>
          <p:cNvPr id="16" name="15 Imagen"/>
          <p:cNvPicPr>
            <a:picLocks noChangeAspect="1"/>
          </p:cNvPicPr>
          <p:nvPr/>
        </p:nvPicPr>
        <p:blipFill>
          <a:blip r:embed="rId2" cstate="print"/>
          <a:stretch>
            <a:fillRect/>
          </a:stretch>
        </p:blipFill>
        <p:spPr bwMode="auto">
          <a:xfrm>
            <a:off x="0" y="0"/>
            <a:ext cx="9144000" cy="6215086"/>
          </a:xfrm>
          <a:prstGeom prst="rect">
            <a:avLst/>
          </a:prstGeom>
          <a:noFill/>
          <a:ln w="9525">
            <a:noFill/>
            <a:miter lim="800000"/>
            <a:headEnd/>
            <a:tailEnd/>
          </a:ln>
        </p:spPr>
      </p:pic>
      <p:pic>
        <p:nvPicPr>
          <p:cNvPr id="5" name="4 Imagen" descr="195762.jpg"/>
          <p:cNvPicPr>
            <a:picLocks noChangeAspect="1"/>
          </p:cNvPicPr>
          <p:nvPr/>
        </p:nvPicPr>
        <p:blipFill>
          <a:blip r:embed="rId2" cstate="print"/>
          <a:stretch>
            <a:fillRect/>
          </a:stretch>
        </p:blipFill>
        <p:spPr bwMode="auto">
          <a:xfrm>
            <a:off x="0" y="0"/>
            <a:ext cx="9144000" cy="6215086"/>
          </a:xfrm>
          <a:prstGeom prst="rect">
            <a:avLst/>
          </a:prstGeom>
          <a:noFill/>
          <a:ln w="9525">
            <a:noFill/>
            <a:miter lim="800000"/>
            <a:headEnd/>
            <a:tailEnd/>
          </a:ln>
        </p:spPr>
      </p:pic>
      <p:sp>
        <p:nvSpPr>
          <p:cNvPr id="6" name="5 CuadroTexto"/>
          <p:cNvSpPr txBox="1"/>
          <p:nvPr/>
        </p:nvSpPr>
        <p:spPr>
          <a:xfrm>
            <a:off x="323528" y="4153644"/>
            <a:ext cx="8496944" cy="1477328"/>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Palacio de Núñez Cortés. </a:t>
            </a:r>
            <a:r>
              <a:rPr lang="es-ES" i="1" dirty="0" smtClean="0">
                <a:effectLst>
                  <a:glow rad="101600">
                    <a:srgbClr val="C00000">
                      <a:alpha val="60000"/>
                    </a:srgbClr>
                  </a:glow>
                  <a:outerShdw blurRad="38100" dist="38100" dir="2700000" algn="tl">
                    <a:srgbClr val="000000">
                      <a:alpha val="43137"/>
                    </a:srgbClr>
                  </a:outerShdw>
                </a:effectLst>
              </a:rPr>
              <a:t>Las calles y recovecos de Chinchilla de </a:t>
            </a:r>
            <a:r>
              <a:rPr lang="es-ES" i="1" dirty="0" err="1" smtClean="0">
                <a:effectLst>
                  <a:glow rad="101600">
                    <a:srgbClr val="C00000">
                      <a:alpha val="60000"/>
                    </a:srgbClr>
                  </a:glow>
                  <a:outerShdw blurRad="38100" dist="38100" dir="2700000" algn="tl">
                    <a:srgbClr val="000000">
                      <a:alpha val="43137"/>
                    </a:srgbClr>
                  </a:outerShdw>
                </a:effectLst>
              </a:rPr>
              <a:t>Montearagón</a:t>
            </a:r>
            <a:r>
              <a:rPr lang="es-ES" i="1" dirty="0" smtClean="0">
                <a:effectLst>
                  <a:glow rad="101600">
                    <a:srgbClr val="C00000">
                      <a:alpha val="60000"/>
                    </a:srgbClr>
                  </a:glow>
                  <a:outerShdw blurRad="38100" dist="38100" dir="2700000" algn="tl">
                    <a:srgbClr val="000000">
                      <a:alpha val="43137"/>
                    </a:srgbClr>
                  </a:outerShdw>
                </a:effectLst>
              </a:rPr>
              <a:t> nos trasladan a épocas remotas en el tiempo. Para poder disfrutar de la impresionante riqueza monumental que alberga esta localidad albaceteña, tan sólo tenemos que ponernos un calzado cómodo y aventurarnos a dar un largo paseo por sus calles.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40000">
        <p15:prstTrans prst="prestige"/>
      </p:transition>
    </mc:Choice>
    <mc:Fallback>
      <p:transition spd="slow" advTm="4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0"/>
                                        <p:tgtEl>
                                          <p:spTgt spid="15"/>
                                        </p:tgtEl>
                                      </p:cBhvr>
                                    </p:animEffect>
                                  </p:childTnLst>
                                </p:cTn>
                              </p:par>
                              <p:par>
                                <p:cTn id="8" presetID="23" presetClass="entr" presetSubtype="288"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 calcmode="lin" valueType="num">
                                      <p:cBhvr>
                                        <p:cTn id="10" dur="5000" fill="hold"/>
                                        <p:tgtEl>
                                          <p:spTgt spid="15"/>
                                        </p:tgtEl>
                                        <p:attrNameLst>
                                          <p:attrName>ppt_w</p:attrName>
                                        </p:attrNameLst>
                                      </p:cBhvr>
                                      <p:tavLst>
                                        <p:tav tm="0">
                                          <p:val>
                                            <p:strVal val="4/3*#ppt_w"/>
                                          </p:val>
                                        </p:tav>
                                        <p:tav tm="100000">
                                          <p:val>
                                            <p:strVal val="#ppt_w"/>
                                          </p:val>
                                        </p:tav>
                                      </p:tavLst>
                                    </p:anim>
                                    <p:anim calcmode="lin" valueType="num">
                                      <p:cBhvr>
                                        <p:cTn id="11" dur="5000" fill="hold"/>
                                        <p:tgtEl>
                                          <p:spTgt spid="15"/>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3000"/>
                                  </p:stCondLst>
                                  <p:childTnLst>
                                    <p:set>
                                      <p:cBhvr>
                                        <p:cTn id="13" dur="1" fill="hold">
                                          <p:stCondLst>
                                            <p:cond delay="0"/>
                                          </p:stCondLst>
                                        </p:cTn>
                                        <p:tgtEl>
                                          <p:spTgt spid="16"/>
                                        </p:tgtEl>
                                        <p:attrNameLst>
                                          <p:attrName>style.visibility</p:attrName>
                                        </p:attrNameLst>
                                      </p:cBhvr>
                                      <p:to>
                                        <p:strVal val="visible"/>
                                      </p:to>
                                    </p:set>
                                    <p:animEffect transition="in" filter="fade">
                                      <p:cBhvr>
                                        <p:cTn id="14" dur="5000"/>
                                        <p:tgtEl>
                                          <p:spTgt spid="16"/>
                                        </p:tgtEl>
                                      </p:cBhvr>
                                    </p:animEffect>
                                  </p:childTnLst>
                                </p:cTn>
                              </p:par>
                              <p:par>
                                <p:cTn id="15" presetID="23" presetClass="entr" presetSubtype="288" fill="hold" nodeType="withEffect">
                                  <p:stCondLst>
                                    <p:cond delay="3000"/>
                                  </p:stCondLst>
                                  <p:childTnLst>
                                    <p:set>
                                      <p:cBhvr>
                                        <p:cTn id="16" dur="1" fill="hold">
                                          <p:stCondLst>
                                            <p:cond delay="0"/>
                                          </p:stCondLst>
                                        </p:cTn>
                                        <p:tgtEl>
                                          <p:spTgt spid="16"/>
                                        </p:tgtEl>
                                        <p:attrNameLst>
                                          <p:attrName>style.visibility</p:attrName>
                                        </p:attrNameLst>
                                      </p:cBhvr>
                                      <p:to>
                                        <p:strVal val="visible"/>
                                      </p:to>
                                    </p:set>
                                    <p:anim calcmode="lin" valueType="num">
                                      <p:cBhvr>
                                        <p:cTn id="17" dur="5000" fill="hold"/>
                                        <p:tgtEl>
                                          <p:spTgt spid="16"/>
                                        </p:tgtEl>
                                        <p:attrNameLst>
                                          <p:attrName>ppt_w</p:attrName>
                                        </p:attrNameLst>
                                      </p:cBhvr>
                                      <p:tavLst>
                                        <p:tav tm="0">
                                          <p:val>
                                            <p:strVal val="4/3*#ppt_w"/>
                                          </p:val>
                                        </p:tav>
                                        <p:tav tm="100000">
                                          <p:val>
                                            <p:strVal val="#ppt_w"/>
                                          </p:val>
                                        </p:tav>
                                      </p:tavLst>
                                    </p:anim>
                                    <p:anim calcmode="lin" valueType="num">
                                      <p:cBhvr>
                                        <p:cTn id="18" dur="5000" fill="hold"/>
                                        <p:tgtEl>
                                          <p:spTgt spid="16"/>
                                        </p:tgtEl>
                                        <p:attrNameLst>
                                          <p:attrName>ppt_h</p:attrName>
                                        </p:attrNameLst>
                                      </p:cBhvr>
                                      <p:tavLst>
                                        <p:tav tm="0">
                                          <p:val>
                                            <p:strVal val="4/3*#ppt_h"/>
                                          </p:val>
                                        </p:tav>
                                        <p:tav tm="100000">
                                          <p:val>
                                            <p:strVal val="#ppt_h"/>
                                          </p:val>
                                        </p:tav>
                                      </p:tavLst>
                                    </p:anim>
                                  </p:childTnLst>
                                </p:cTn>
                              </p:par>
                              <p:par>
                                <p:cTn id="19" presetID="10" presetClass="entr" presetSubtype="0" fill="hold" nodeType="withEffect">
                                  <p:stCondLst>
                                    <p:cond delay="300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5000"/>
                                        <p:tgtEl>
                                          <p:spTgt spid="5"/>
                                        </p:tgtEl>
                                      </p:cBhvr>
                                    </p:animEffect>
                                  </p:childTnLst>
                                </p:cTn>
                              </p:par>
                              <p:par>
                                <p:cTn id="22" presetID="23" presetClass="entr" presetSubtype="288" fill="hold" nodeType="withEffect">
                                  <p:stCondLst>
                                    <p:cond delay="3000"/>
                                  </p:stCondLst>
                                  <p:childTnLst>
                                    <p:set>
                                      <p:cBhvr>
                                        <p:cTn id="23" dur="1" fill="hold">
                                          <p:stCondLst>
                                            <p:cond delay="0"/>
                                          </p:stCondLst>
                                        </p:cTn>
                                        <p:tgtEl>
                                          <p:spTgt spid="5"/>
                                        </p:tgtEl>
                                        <p:attrNameLst>
                                          <p:attrName>style.visibility</p:attrName>
                                        </p:attrNameLst>
                                      </p:cBhvr>
                                      <p:to>
                                        <p:strVal val="visible"/>
                                      </p:to>
                                    </p:set>
                                    <p:anim calcmode="lin" valueType="num">
                                      <p:cBhvr>
                                        <p:cTn id="24" dur="5000" fill="hold"/>
                                        <p:tgtEl>
                                          <p:spTgt spid="5"/>
                                        </p:tgtEl>
                                        <p:attrNameLst>
                                          <p:attrName>ppt_w</p:attrName>
                                        </p:attrNameLst>
                                      </p:cBhvr>
                                      <p:tavLst>
                                        <p:tav tm="0">
                                          <p:val>
                                            <p:strVal val="4/3*#ppt_w"/>
                                          </p:val>
                                        </p:tav>
                                        <p:tav tm="100000">
                                          <p:val>
                                            <p:strVal val="#ppt_w"/>
                                          </p:val>
                                        </p:tav>
                                      </p:tavLst>
                                    </p:anim>
                                    <p:anim calcmode="lin" valueType="num">
                                      <p:cBhvr>
                                        <p:cTn id="25" dur="5000" fill="hold"/>
                                        <p:tgtEl>
                                          <p:spTgt spid="5"/>
                                        </p:tgtEl>
                                        <p:attrNameLst>
                                          <p:attrName>ppt_h</p:attrName>
                                        </p:attrNameLst>
                                      </p:cBhvr>
                                      <p:tavLst>
                                        <p:tav tm="0">
                                          <p:val>
                                            <p:strVal val="4/3*#ppt_h"/>
                                          </p:val>
                                        </p:tav>
                                        <p:tav tm="100000">
                                          <p:val>
                                            <p:strVal val="#ppt_h"/>
                                          </p:val>
                                        </p:tav>
                                      </p:tavLst>
                                    </p:anim>
                                  </p:childTnLst>
                                </p:cTn>
                              </p:par>
                            </p:childTnLst>
                          </p:cTn>
                        </p:par>
                        <p:par>
                          <p:cTn id="26" fill="hold">
                            <p:stCondLst>
                              <p:cond delay="8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6"/>
                                        </p:tgtEl>
                                        <p:attrNameLst>
                                          <p:attrName>style.visibility</p:attrName>
                                        </p:attrNameLst>
                                      </p:cBhvr>
                                      <p:to>
                                        <p:strVal val="visible"/>
                                      </p:to>
                                    </p:set>
                                    <p:animEffect transition="in" filter="fade">
                                      <p:cBhvr>
                                        <p:cTn id="29" dur="1000"/>
                                        <p:tgtEl>
                                          <p:spTgt spid="6"/>
                                        </p:tgtEl>
                                      </p:cBhvr>
                                    </p:animEffect>
                                    <p:anim calcmode="lin" valueType="num">
                                      <p:cBhvr>
                                        <p:cTn id="30" dur="1000" fill="hold"/>
                                        <p:tgtEl>
                                          <p:spTgt spid="6"/>
                                        </p:tgtEl>
                                        <p:attrNameLst>
                                          <p:attrName>ppt_x</p:attrName>
                                        </p:attrNameLst>
                                      </p:cBhvr>
                                      <p:tavLst>
                                        <p:tav tm="0">
                                          <p:val>
                                            <p:strVal val="#ppt_x-.1"/>
                                          </p:val>
                                        </p:tav>
                                        <p:tav tm="100000">
                                          <p:val>
                                            <p:strVal val="#ppt_x"/>
                                          </p:val>
                                        </p:tav>
                                      </p:tavLst>
                                    </p:anim>
                                    <p:anim calcmode="lin" valueType="num">
                                      <p:cBhvr>
                                        <p:cTn id="31"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a:off x="3809" y="0"/>
            <a:ext cx="9136380" cy="5710238"/>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sp>
        <p:nvSpPr>
          <p:cNvPr id="5" name="4 CuadroTexto"/>
          <p:cNvSpPr txBox="1"/>
          <p:nvPr/>
        </p:nvSpPr>
        <p:spPr>
          <a:xfrm>
            <a:off x="323528" y="4369668"/>
            <a:ext cx="8496944" cy="1200329"/>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Baños árabes. </a:t>
            </a:r>
            <a:r>
              <a:rPr lang="es-ES" i="1" dirty="0" smtClean="0">
                <a:effectLst>
                  <a:glow rad="101600">
                    <a:srgbClr val="C00000">
                      <a:alpha val="60000"/>
                    </a:srgbClr>
                  </a:glow>
                  <a:outerShdw blurRad="38100" dist="38100" dir="2700000" algn="tl">
                    <a:srgbClr val="000000">
                      <a:alpha val="43137"/>
                    </a:srgbClr>
                  </a:outerShdw>
                </a:effectLst>
              </a:rPr>
              <a:t>De ese pasado musulmán, además de conservar la muralla y el castillo, también podemos pasear por sus calles y descubrir los baños árabes.</a:t>
            </a:r>
          </a:p>
          <a:p>
            <a:r>
              <a:rPr lang="es-ES" i="1" dirty="0" smtClean="0">
                <a:effectLst>
                  <a:glow rad="101600">
                    <a:srgbClr val="C00000">
                      <a:alpha val="60000"/>
                    </a:srgbClr>
                  </a:glow>
                  <a:outerShdw blurRad="38100" dist="38100" dir="2700000" algn="tl">
                    <a:srgbClr val="000000">
                      <a:alpha val="43137"/>
                    </a:srgbClr>
                  </a:outerShdw>
                </a:effectLst>
              </a:rPr>
              <a:t>Son los únicos de esta comunidad que se conservan en la provincia albaceteña y los encontramos absorbidos por un edificio privado.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36000">
        <p15:prstTrans prst="wind"/>
      </p:transition>
    </mc:Choice>
    <mc:Fallback>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anim calcmode="lin" valueType="num">
                                      <p:cBhvr>
                                        <p:cTn id="8" dur="5000" fill="hold"/>
                                        <p:tgtEl>
                                          <p:spTgt spid="4"/>
                                        </p:tgtEl>
                                        <p:attrNameLst>
                                          <p:attrName>ppt_x</p:attrName>
                                        </p:attrNameLst>
                                      </p:cBhvr>
                                      <p:tavLst>
                                        <p:tav tm="0">
                                          <p:val>
                                            <p:strVal val="#ppt_x"/>
                                          </p:val>
                                        </p:tav>
                                        <p:tav tm="100000">
                                          <p:val>
                                            <p:strVal val="#ppt_x"/>
                                          </p:val>
                                        </p:tav>
                                      </p:tavLst>
                                    </p:anim>
                                    <p:anim calcmode="lin" valueType="num">
                                      <p:cBhvr>
                                        <p:cTn id="9" dur="5000" fill="hold"/>
                                        <p:tgtEl>
                                          <p:spTgt spid="4"/>
                                        </p:tgtEl>
                                        <p:attrNameLst>
                                          <p:attrName>ppt_y</p:attrName>
                                        </p:attrNameLst>
                                      </p:cBhvr>
                                      <p:tavLst>
                                        <p:tav tm="0">
                                          <p:val>
                                            <p:strVal val="#ppt_y-.1"/>
                                          </p:val>
                                        </p:tav>
                                        <p:tav tm="100000">
                                          <p:val>
                                            <p:strVal val="#ppt_y"/>
                                          </p:val>
                                        </p:tav>
                                      </p:tavLst>
                                    </p:anim>
                                  </p:childTnLst>
                                </p:cTn>
                              </p:par>
                              <p:par>
                                <p:cTn id="10" presetID="23" presetClass="entr" presetSubtype="288"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0" fill="hold"/>
                                        <p:tgtEl>
                                          <p:spTgt spid="4"/>
                                        </p:tgtEl>
                                        <p:attrNameLst>
                                          <p:attrName>ppt_w</p:attrName>
                                        </p:attrNameLst>
                                      </p:cBhvr>
                                      <p:tavLst>
                                        <p:tav tm="0">
                                          <p:val>
                                            <p:strVal val="4/3*#ppt_w"/>
                                          </p:val>
                                        </p:tav>
                                        <p:tav tm="100000">
                                          <p:val>
                                            <p:strVal val="#ppt_w"/>
                                          </p:val>
                                        </p:tav>
                                      </p:tavLst>
                                    </p:anim>
                                    <p:anim calcmode="lin" valueType="num">
                                      <p:cBhvr>
                                        <p:cTn id="13" dur="5000" fill="hold"/>
                                        <p:tgtEl>
                                          <p:spTgt spid="4"/>
                                        </p:tgtEl>
                                        <p:attrNameLst>
                                          <p:attrName>ppt_h</p:attrName>
                                        </p:attrNameLst>
                                      </p:cBhvr>
                                      <p:tavLst>
                                        <p:tav tm="0">
                                          <p:val>
                                            <p:strVal val="4/3*#ppt_h"/>
                                          </p:val>
                                        </p:tav>
                                        <p:tav tm="100000">
                                          <p:val>
                                            <p:strVal val="#ppt_h"/>
                                          </p:val>
                                        </p:tav>
                                      </p:tavLst>
                                    </p:anim>
                                  </p:childTnLst>
                                </p:cTn>
                              </p:par>
                              <p:par>
                                <p:cTn id="14" presetID="42" presetClass="entr" presetSubtype="0" fill="hold" nodeType="withEffect">
                                  <p:stCondLst>
                                    <p:cond delay="3000"/>
                                  </p:stCondLst>
                                  <p:childTnLst>
                                    <p:set>
                                      <p:cBhvr>
                                        <p:cTn id="15" dur="1" fill="hold">
                                          <p:stCondLst>
                                            <p:cond delay="0"/>
                                          </p:stCondLst>
                                        </p:cTn>
                                        <p:tgtEl>
                                          <p:spTgt spid="15"/>
                                        </p:tgtEl>
                                        <p:attrNameLst>
                                          <p:attrName>style.visibility</p:attrName>
                                        </p:attrNameLst>
                                      </p:cBhvr>
                                      <p:to>
                                        <p:strVal val="visible"/>
                                      </p:to>
                                    </p:set>
                                    <p:animEffect transition="in" filter="fade">
                                      <p:cBhvr>
                                        <p:cTn id="16" dur="5000"/>
                                        <p:tgtEl>
                                          <p:spTgt spid="15"/>
                                        </p:tgtEl>
                                      </p:cBhvr>
                                    </p:animEffect>
                                    <p:anim calcmode="lin" valueType="num">
                                      <p:cBhvr>
                                        <p:cTn id="17" dur="5000" fill="hold"/>
                                        <p:tgtEl>
                                          <p:spTgt spid="15"/>
                                        </p:tgtEl>
                                        <p:attrNameLst>
                                          <p:attrName>ppt_x</p:attrName>
                                        </p:attrNameLst>
                                      </p:cBhvr>
                                      <p:tavLst>
                                        <p:tav tm="0">
                                          <p:val>
                                            <p:strVal val="#ppt_x"/>
                                          </p:val>
                                        </p:tav>
                                        <p:tav tm="100000">
                                          <p:val>
                                            <p:strVal val="#ppt_x"/>
                                          </p:val>
                                        </p:tav>
                                      </p:tavLst>
                                    </p:anim>
                                    <p:anim calcmode="lin" valueType="num">
                                      <p:cBhvr>
                                        <p:cTn id="18" dur="5000" fill="hold"/>
                                        <p:tgtEl>
                                          <p:spTgt spid="15"/>
                                        </p:tgtEl>
                                        <p:attrNameLst>
                                          <p:attrName>ppt_y</p:attrName>
                                        </p:attrNameLst>
                                      </p:cBhvr>
                                      <p:tavLst>
                                        <p:tav tm="0">
                                          <p:val>
                                            <p:strVal val="#ppt_y+.1"/>
                                          </p:val>
                                        </p:tav>
                                        <p:tav tm="100000">
                                          <p:val>
                                            <p:strVal val="#ppt_y"/>
                                          </p:val>
                                        </p:tav>
                                      </p:tavLst>
                                    </p:anim>
                                  </p:childTnLst>
                                </p:cTn>
                              </p:par>
                              <p:par>
                                <p:cTn id="19" presetID="23" presetClass="entr" presetSubtype="288" fill="hold" nodeType="withEffect">
                                  <p:stCondLst>
                                    <p:cond delay="3000"/>
                                  </p:stCondLst>
                                  <p:childTnLst>
                                    <p:set>
                                      <p:cBhvr>
                                        <p:cTn id="20" dur="1" fill="hold">
                                          <p:stCondLst>
                                            <p:cond delay="0"/>
                                          </p:stCondLst>
                                        </p:cTn>
                                        <p:tgtEl>
                                          <p:spTgt spid="15"/>
                                        </p:tgtEl>
                                        <p:attrNameLst>
                                          <p:attrName>style.visibility</p:attrName>
                                        </p:attrNameLst>
                                      </p:cBhvr>
                                      <p:to>
                                        <p:strVal val="visible"/>
                                      </p:to>
                                    </p:set>
                                    <p:anim calcmode="lin" valueType="num">
                                      <p:cBhvr>
                                        <p:cTn id="21" dur="5000" fill="hold"/>
                                        <p:tgtEl>
                                          <p:spTgt spid="15"/>
                                        </p:tgtEl>
                                        <p:attrNameLst>
                                          <p:attrName>ppt_w</p:attrName>
                                        </p:attrNameLst>
                                      </p:cBhvr>
                                      <p:tavLst>
                                        <p:tav tm="0">
                                          <p:val>
                                            <p:strVal val="4/3*#ppt_w"/>
                                          </p:val>
                                        </p:tav>
                                        <p:tav tm="100000">
                                          <p:val>
                                            <p:strVal val="#ppt_w"/>
                                          </p:val>
                                        </p:tav>
                                      </p:tavLst>
                                    </p:anim>
                                    <p:anim calcmode="lin" valueType="num">
                                      <p:cBhvr>
                                        <p:cTn id="22" dur="5000" fill="hold"/>
                                        <p:tgtEl>
                                          <p:spTgt spid="15"/>
                                        </p:tgtEl>
                                        <p:attrNameLst>
                                          <p:attrName>ppt_h</p:attrName>
                                        </p:attrNameLst>
                                      </p:cBhvr>
                                      <p:tavLst>
                                        <p:tav tm="0">
                                          <p:val>
                                            <p:strVal val="4/3*#ppt_h"/>
                                          </p:val>
                                        </p:tav>
                                        <p:tav tm="100000">
                                          <p:val>
                                            <p:strVal val="#ppt_h"/>
                                          </p:val>
                                        </p:tav>
                                      </p:tavLst>
                                    </p:anim>
                                  </p:childTnLst>
                                </p:cTn>
                              </p:par>
                            </p:childTnLst>
                          </p:cTn>
                        </p:par>
                        <p:par>
                          <p:cTn id="23" fill="hold">
                            <p:stCondLst>
                              <p:cond delay="8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5"/>
                                        </p:tgtEl>
                                        <p:attrNameLst>
                                          <p:attrName>style.visibility</p:attrName>
                                        </p:attrNameLst>
                                      </p:cBhvr>
                                      <p:to>
                                        <p:strVal val="visible"/>
                                      </p:to>
                                    </p:set>
                                    <p:animEffect transition="in" filter="fade">
                                      <p:cBhvr>
                                        <p:cTn id="26" dur="1000"/>
                                        <p:tgtEl>
                                          <p:spTgt spid="5"/>
                                        </p:tgtEl>
                                      </p:cBhvr>
                                    </p:animEffect>
                                    <p:anim calcmode="lin" valueType="num">
                                      <p:cBhvr>
                                        <p:cTn id="27" dur="1000" fill="hold"/>
                                        <p:tgtEl>
                                          <p:spTgt spid="5"/>
                                        </p:tgtEl>
                                        <p:attrNameLst>
                                          <p:attrName>ppt_x</p:attrName>
                                        </p:attrNameLst>
                                      </p:cBhvr>
                                      <p:tavLst>
                                        <p:tav tm="0">
                                          <p:val>
                                            <p:strVal val="#ppt_x-.1"/>
                                          </p:val>
                                        </p:tav>
                                        <p:tav tm="100000">
                                          <p:val>
                                            <p:strVal val="#ppt_x"/>
                                          </p:val>
                                        </p:tav>
                                      </p:tavLst>
                                    </p:anim>
                                    <p:anim calcmode="lin" valueType="num">
                                      <p:cBhvr>
                                        <p:cTn id="28"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47.jpg"/>
          <p:cNvPicPr>
            <a:picLocks noChangeAspect="1"/>
          </p:cNvPicPr>
          <p:nvPr/>
        </p:nvPicPr>
        <p:blipFill>
          <a:blip r:embed="rId2" cstate="print"/>
          <a:stretch>
            <a:fillRect/>
          </a:stretch>
        </p:blipFill>
        <p:spPr bwMode="auto">
          <a:xfrm flipH="1">
            <a:off x="0" y="0"/>
            <a:ext cx="9144000" cy="5715000"/>
          </a:xfrm>
          <a:prstGeom prst="rect">
            <a:avLst/>
          </a:prstGeom>
          <a:noFill/>
          <a:ln w="9525">
            <a:noFill/>
            <a:miter lim="800000"/>
            <a:headEnd/>
            <a:tailEnd/>
          </a:ln>
        </p:spPr>
      </p:pic>
      <p:pic>
        <p:nvPicPr>
          <p:cNvPr id="35" name="34 Imagen" descr="146123_maskonur-czerwony-dziob-roslinka.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251520" y="4657700"/>
            <a:ext cx="8712968" cy="923330"/>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Casa de Las Tercias. </a:t>
            </a:r>
            <a:r>
              <a:rPr lang="es-ES" i="1" dirty="0" smtClean="0">
                <a:effectLst>
                  <a:glow rad="101600">
                    <a:srgbClr val="C00000">
                      <a:alpha val="60000"/>
                    </a:srgbClr>
                  </a:glow>
                  <a:outerShdw blurRad="38100" dist="38100" dir="2700000" algn="tl">
                    <a:srgbClr val="000000">
                      <a:alpha val="43137"/>
                    </a:srgbClr>
                  </a:outerShdw>
                </a:effectLst>
              </a:rPr>
              <a:t>Las tercias reales de Chinchilla se asientan en un edificio renacentista y era una especie de pósito, pues en él se almacenaban los diezmos. Este almacén es nombrado ‘tercia’ porque sus plantas se dividen en tres partes.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3000">
        <p:circle/>
      </p:transition>
    </mc:Choice>
    <mc:Fallback>
      <p:transition spd="slow" advTm="33000">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16" presetClass="entr" presetSubtype="4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Horizontal)">
                                      <p:cBhvr>
                                        <p:cTn id="10" dur="5000"/>
                                        <p:tgtEl>
                                          <p:spTgt spid="4"/>
                                        </p:tgtEl>
                                      </p:cBhvr>
                                    </p:animEffect>
                                  </p:childTnLst>
                                </p:cTn>
                              </p:par>
                              <p:par>
                                <p:cTn id="11" presetID="23" presetClass="entr" presetSubtype="288" fill="hold" nodeType="withEffect">
                                  <p:stCondLst>
                                    <p:cond delay="3000"/>
                                  </p:stCondLst>
                                  <p:childTnLst>
                                    <p:set>
                                      <p:cBhvr>
                                        <p:cTn id="12" dur="1" fill="hold">
                                          <p:stCondLst>
                                            <p:cond delay="0"/>
                                          </p:stCondLst>
                                        </p:cTn>
                                        <p:tgtEl>
                                          <p:spTgt spid="35"/>
                                        </p:tgtEl>
                                        <p:attrNameLst>
                                          <p:attrName>style.visibility</p:attrName>
                                        </p:attrNameLst>
                                      </p:cBhvr>
                                      <p:to>
                                        <p:strVal val="visible"/>
                                      </p:to>
                                    </p:set>
                                    <p:anim calcmode="lin" valueType="num">
                                      <p:cBhvr>
                                        <p:cTn id="13" dur="5000" fill="hold"/>
                                        <p:tgtEl>
                                          <p:spTgt spid="35"/>
                                        </p:tgtEl>
                                        <p:attrNameLst>
                                          <p:attrName>ppt_w</p:attrName>
                                        </p:attrNameLst>
                                      </p:cBhvr>
                                      <p:tavLst>
                                        <p:tav tm="0">
                                          <p:val>
                                            <p:strVal val="4/3*#ppt_w"/>
                                          </p:val>
                                        </p:tav>
                                        <p:tav tm="100000">
                                          <p:val>
                                            <p:strVal val="#ppt_w"/>
                                          </p:val>
                                        </p:tav>
                                      </p:tavLst>
                                    </p:anim>
                                    <p:anim calcmode="lin" valueType="num">
                                      <p:cBhvr>
                                        <p:cTn id="14" dur="5000" fill="hold"/>
                                        <p:tgtEl>
                                          <p:spTgt spid="35"/>
                                        </p:tgtEl>
                                        <p:attrNameLst>
                                          <p:attrName>ppt_h</p:attrName>
                                        </p:attrNameLst>
                                      </p:cBhvr>
                                      <p:tavLst>
                                        <p:tav tm="0">
                                          <p:val>
                                            <p:strVal val="4/3*#ppt_h"/>
                                          </p:val>
                                        </p:tav>
                                        <p:tav tm="100000">
                                          <p:val>
                                            <p:strVal val="#ppt_h"/>
                                          </p:val>
                                        </p:tav>
                                      </p:tavLst>
                                    </p:anim>
                                  </p:childTnLst>
                                </p:cTn>
                              </p:par>
                              <p:par>
                                <p:cTn id="15" presetID="47" presetClass="entr" presetSubtype="0" fill="hold" nodeType="withEffect">
                                  <p:stCondLst>
                                    <p:cond delay="3000"/>
                                  </p:stCondLst>
                                  <p:childTnLst>
                                    <p:set>
                                      <p:cBhvr>
                                        <p:cTn id="16" dur="1" fill="hold">
                                          <p:stCondLst>
                                            <p:cond delay="0"/>
                                          </p:stCondLst>
                                        </p:cTn>
                                        <p:tgtEl>
                                          <p:spTgt spid="35"/>
                                        </p:tgtEl>
                                        <p:attrNameLst>
                                          <p:attrName>style.visibility</p:attrName>
                                        </p:attrNameLst>
                                      </p:cBhvr>
                                      <p:to>
                                        <p:strVal val="visible"/>
                                      </p:to>
                                    </p:set>
                                    <p:animEffect transition="in" filter="fade">
                                      <p:cBhvr>
                                        <p:cTn id="17" dur="5000"/>
                                        <p:tgtEl>
                                          <p:spTgt spid="35"/>
                                        </p:tgtEl>
                                      </p:cBhvr>
                                    </p:animEffect>
                                    <p:anim calcmode="lin" valueType="num">
                                      <p:cBhvr>
                                        <p:cTn id="18" dur="5000" fill="hold"/>
                                        <p:tgtEl>
                                          <p:spTgt spid="35"/>
                                        </p:tgtEl>
                                        <p:attrNameLst>
                                          <p:attrName>ppt_x</p:attrName>
                                        </p:attrNameLst>
                                      </p:cBhvr>
                                      <p:tavLst>
                                        <p:tav tm="0">
                                          <p:val>
                                            <p:strVal val="#ppt_x"/>
                                          </p:val>
                                        </p:tav>
                                        <p:tav tm="100000">
                                          <p:val>
                                            <p:strVal val="#ppt_x"/>
                                          </p:val>
                                        </p:tav>
                                      </p:tavLst>
                                    </p:anim>
                                    <p:anim calcmode="lin" valueType="num">
                                      <p:cBhvr>
                                        <p:cTn id="19" dur="5000" fill="hold"/>
                                        <p:tgtEl>
                                          <p:spTgt spid="35"/>
                                        </p:tgtEl>
                                        <p:attrNameLst>
                                          <p:attrName>ppt_y</p:attrName>
                                        </p:attrNameLst>
                                      </p:cBhvr>
                                      <p:tavLst>
                                        <p:tav tm="0">
                                          <p:val>
                                            <p:strVal val="#ppt_y-.1"/>
                                          </p:val>
                                        </p:tav>
                                        <p:tav tm="100000">
                                          <p:val>
                                            <p:strVal val="#ppt_y"/>
                                          </p:val>
                                        </p:tav>
                                      </p:tavLst>
                                    </p:anim>
                                  </p:childTnLst>
                                </p:cTn>
                              </p:par>
                            </p:childTnLst>
                          </p:cTn>
                        </p:par>
                        <p:par>
                          <p:cTn id="20" fill="hold">
                            <p:stCondLst>
                              <p:cond delay="8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1"/>
                                          </p:val>
                                        </p:tav>
                                        <p:tav tm="100000">
                                          <p:val>
                                            <p:strVal val="#ppt_x"/>
                                          </p:val>
                                        </p:tav>
                                      </p:tavLst>
                                    </p:anim>
                                    <p:anim calcmode="lin" valueType="num">
                                      <p:cBhvr>
                                        <p:cTn id="2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Imagen1.png"/>
          <p:cNvPicPr>
            <a:picLocks noGrp="1" noChangeAspect="1"/>
          </p:cNvPicPr>
          <p:nvPr>
            <p:ph idx="1"/>
          </p:nvPr>
        </p:nvPicPr>
        <p:blipFill>
          <a:blip r:embed="rId2" cstate="print"/>
          <a:stretch>
            <a:fillRect/>
          </a:stretch>
        </p:blipFill>
        <p:spPr>
          <a:xfrm>
            <a:off x="0" y="0"/>
            <a:ext cx="9144000" cy="6357962"/>
          </a:xfrm>
        </p:spPr>
      </p:pic>
      <p:pic>
        <p:nvPicPr>
          <p:cNvPr id="7" name="3 Marcador de contenido" descr="Imagen1.png"/>
          <p:cNvPicPr>
            <a:picLocks noChangeAspect="1"/>
          </p:cNvPicPr>
          <p:nvPr/>
        </p:nvPicPr>
        <p:blipFill>
          <a:blip r:embed="rId2" cstate="print"/>
          <a:stretch>
            <a:fillRect/>
          </a:stretch>
        </p:blipFill>
        <p:spPr bwMode="auto">
          <a:xfrm>
            <a:off x="0" y="0"/>
            <a:ext cx="9144000" cy="6357962"/>
          </a:xfrm>
          <a:prstGeom prst="rect">
            <a:avLst/>
          </a:prstGeom>
          <a:noFill/>
          <a:ln w="9525">
            <a:noFill/>
            <a:miter lim="800000"/>
            <a:headEnd/>
            <a:tailEnd/>
          </a:ln>
        </p:spPr>
      </p:pic>
      <p:sp>
        <p:nvSpPr>
          <p:cNvPr id="5" name="4 CuadroTexto"/>
          <p:cNvSpPr txBox="1"/>
          <p:nvPr/>
        </p:nvSpPr>
        <p:spPr>
          <a:xfrm>
            <a:off x="539552" y="4657700"/>
            <a:ext cx="7992888" cy="923330"/>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Casa Tercia.</a:t>
            </a:r>
            <a:r>
              <a:rPr lang="es-ES" i="1" dirty="0" smtClean="0">
                <a:effectLst>
                  <a:glow rad="101600">
                    <a:srgbClr val="C00000">
                      <a:alpha val="60000"/>
                    </a:srgbClr>
                  </a:glow>
                  <a:outerShdw blurRad="38100" dist="38100" dir="2700000" algn="tl">
                    <a:srgbClr val="000000">
                      <a:alpha val="43137"/>
                    </a:srgbClr>
                  </a:outerShdw>
                </a:effectLst>
              </a:rPr>
              <a:t> Edificio de estilo renacentista que se utiliza para el mercado municipal; su interior lleno de columnas puede recordar a otros edificios que han tenido similar uso, como la lonja de Valencia o la de Palma de Mallorca.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1000">
        <p:diamond/>
      </p:transition>
    </mc:Choice>
    <mc:Fallback>
      <p:transition spd="slow" advTm="31000">
        <p:diamon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0"/>
                                        <p:tgtEl>
                                          <p:spTgt spid="4"/>
                                        </p:tgtEl>
                                      </p:cBhvr>
                                    </p:animEffect>
                                  </p:childTnLst>
                                </p:cTn>
                              </p:par>
                              <p:par>
                                <p:cTn id="11" presetID="47" presetClass="entr" presetSubtype="0" fill="hold" nodeType="withEffect">
                                  <p:stCondLst>
                                    <p:cond delay="25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0"/>
                                        <p:tgtEl>
                                          <p:spTgt spid="7"/>
                                        </p:tgtEl>
                                      </p:cBhvr>
                                    </p:animEffect>
                                    <p:anim calcmode="lin" valueType="num">
                                      <p:cBhvr>
                                        <p:cTn id="14" dur="5000" fill="hold"/>
                                        <p:tgtEl>
                                          <p:spTgt spid="7"/>
                                        </p:tgtEl>
                                        <p:attrNameLst>
                                          <p:attrName>ppt_x</p:attrName>
                                        </p:attrNameLst>
                                      </p:cBhvr>
                                      <p:tavLst>
                                        <p:tav tm="0">
                                          <p:val>
                                            <p:strVal val="#ppt_x"/>
                                          </p:val>
                                        </p:tav>
                                        <p:tav tm="100000">
                                          <p:val>
                                            <p:strVal val="#ppt_x"/>
                                          </p:val>
                                        </p:tav>
                                      </p:tavLst>
                                    </p:anim>
                                    <p:anim calcmode="lin" valueType="num">
                                      <p:cBhvr>
                                        <p:cTn id="15" dur="5000" fill="hold"/>
                                        <p:tgtEl>
                                          <p:spTgt spid="7"/>
                                        </p:tgtEl>
                                        <p:attrNameLst>
                                          <p:attrName>ppt_y</p:attrName>
                                        </p:attrNameLst>
                                      </p:cBhvr>
                                      <p:tavLst>
                                        <p:tav tm="0">
                                          <p:val>
                                            <p:strVal val="#ppt_y-.1"/>
                                          </p:val>
                                        </p:tav>
                                        <p:tav tm="100000">
                                          <p:val>
                                            <p:strVal val="#ppt_y"/>
                                          </p:val>
                                        </p:tav>
                                      </p:tavLst>
                                    </p:anim>
                                  </p:childTnLst>
                                </p:cTn>
                              </p:par>
                              <p:par>
                                <p:cTn id="16" presetID="23" presetClass="entr" presetSubtype="288" fill="hold" nodeType="withEffect">
                                  <p:stCondLst>
                                    <p:cond delay="2500"/>
                                  </p:stCondLst>
                                  <p:childTnLst>
                                    <p:set>
                                      <p:cBhvr>
                                        <p:cTn id="17" dur="1" fill="hold">
                                          <p:stCondLst>
                                            <p:cond delay="0"/>
                                          </p:stCondLst>
                                        </p:cTn>
                                        <p:tgtEl>
                                          <p:spTgt spid="7"/>
                                        </p:tgtEl>
                                        <p:attrNameLst>
                                          <p:attrName>style.visibility</p:attrName>
                                        </p:attrNameLst>
                                      </p:cBhvr>
                                      <p:to>
                                        <p:strVal val="visible"/>
                                      </p:to>
                                    </p:set>
                                    <p:anim calcmode="lin" valueType="num">
                                      <p:cBhvr>
                                        <p:cTn id="18" dur="5000" fill="hold"/>
                                        <p:tgtEl>
                                          <p:spTgt spid="7"/>
                                        </p:tgtEl>
                                        <p:attrNameLst>
                                          <p:attrName>ppt_w</p:attrName>
                                        </p:attrNameLst>
                                      </p:cBhvr>
                                      <p:tavLst>
                                        <p:tav tm="0">
                                          <p:val>
                                            <p:strVal val="4/3*#ppt_w"/>
                                          </p:val>
                                        </p:tav>
                                        <p:tav tm="100000">
                                          <p:val>
                                            <p:strVal val="#ppt_w"/>
                                          </p:val>
                                        </p:tav>
                                      </p:tavLst>
                                    </p:anim>
                                    <p:anim calcmode="lin" valueType="num">
                                      <p:cBhvr>
                                        <p:cTn id="19" dur="5000" fill="hold"/>
                                        <p:tgtEl>
                                          <p:spTgt spid="7"/>
                                        </p:tgtEl>
                                        <p:attrNameLst>
                                          <p:attrName>ppt_h</p:attrName>
                                        </p:attrNameLst>
                                      </p:cBhvr>
                                      <p:tavLst>
                                        <p:tav tm="0">
                                          <p:val>
                                            <p:strVal val="4/3*#ppt_h"/>
                                          </p:val>
                                        </p:tav>
                                        <p:tav tm="100000">
                                          <p:val>
                                            <p:strVal val="#ppt_h"/>
                                          </p:val>
                                        </p:tav>
                                      </p:tavLst>
                                    </p:anim>
                                  </p:childTnLst>
                                </p:cTn>
                              </p:par>
                            </p:childTnLst>
                          </p:cTn>
                        </p:par>
                        <p:par>
                          <p:cTn id="20" fill="hold">
                            <p:stCondLst>
                              <p:cond delay="75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1"/>
                                          </p:val>
                                        </p:tav>
                                        <p:tav tm="100000">
                                          <p:val>
                                            <p:strVal val="#ppt_x"/>
                                          </p:val>
                                        </p:tav>
                                      </p:tavLst>
                                    </p:anim>
                                    <p:anim calcmode="lin" valueType="num">
                                      <p:cBhvr>
                                        <p:cTn id="2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a:off x="0" y="0"/>
            <a:ext cx="9144000" cy="6215086"/>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a:off x="-1" y="0"/>
            <a:ext cx="9144000" cy="6215086"/>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4000" cy="6215086"/>
          </a:xfrm>
          <a:prstGeom prst="rect">
            <a:avLst/>
          </a:prstGeom>
          <a:noFill/>
          <a:ln w="9525">
            <a:noFill/>
            <a:miter lim="800000"/>
            <a:headEnd/>
            <a:tailEnd/>
          </a:ln>
        </p:spPr>
      </p:pic>
      <p:sp>
        <p:nvSpPr>
          <p:cNvPr id="5" name="4 CuadroTexto"/>
          <p:cNvSpPr txBox="1"/>
          <p:nvPr/>
        </p:nvSpPr>
        <p:spPr>
          <a:xfrm>
            <a:off x="467544" y="4657700"/>
            <a:ext cx="8208912" cy="923330"/>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Monumento a la Semana Santa </a:t>
            </a:r>
            <a:r>
              <a:rPr lang="es-ES" i="1" dirty="0" smtClean="0">
                <a:effectLst>
                  <a:glow rad="101600">
                    <a:srgbClr val="C00000">
                      <a:alpha val="60000"/>
                    </a:srgbClr>
                  </a:glow>
                  <a:outerShdw blurRad="38100" dist="38100" dir="2700000" algn="tl">
                    <a:srgbClr val="000000">
                      <a:alpha val="43137"/>
                    </a:srgbClr>
                  </a:outerShdw>
                </a:effectLst>
              </a:rPr>
              <a:t>de Chinchilla de Monte-Aragón, ubicado en la Plaza del Pilar de esta localidad albaceteña, para mantener viva su pasión por la Semana Santa.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6000">
        <p14:flash/>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23" presetClass="entr" presetSubtype="27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2/3*#ppt_w"/>
                                          </p:val>
                                        </p:tav>
                                        <p:tav tm="100000">
                                          <p:val>
                                            <p:strVal val="#ppt_w"/>
                                          </p:val>
                                        </p:tav>
                                      </p:tavLst>
                                    </p:anim>
                                    <p:anim calcmode="lin" valueType="num">
                                      <p:cBhvr>
                                        <p:cTn id="11" dur="5000" fill="hold"/>
                                        <p:tgtEl>
                                          <p:spTgt spid="4"/>
                                        </p:tgtEl>
                                        <p:attrNameLst>
                                          <p:attrName>ppt_h</p:attrName>
                                        </p:attrNameLst>
                                      </p:cBhvr>
                                      <p:tavLst>
                                        <p:tav tm="0">
                                          <p:val>
                                            <p:strVal val="2/3*#ppt_h"/>
                                          </p:val>
                                        </p:tav>
                                        <p:tav tm="100000">
                                          <p:val>
                                            <p:strVal val="#ppt_h"/>
                                          </p:val>
                                        </p:tav>
                                      </p:tavLst>
                                    </p:anim>
                                  </p:childTnLst>
                                </p:cTn>
                              </p:par>
                              <p:par>
                                <p:cTn id="12" presetID="10" presetClass="entr" presetSubtype="0" fill="hold" nodeType="withEffect">
                                  <p:stCondLst>
                                    <p:cond delay="300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5000"/>
                                        <p:tgtEl>
                                          <p:spTgt spid="15"/>
                                        </p:tgtEl>
                                      </p:cBhvr>
                                    </p:animEffect>
                                  </p:childTnLst>
                                </p:cTn>
                              </p:par>
                              <p:par>
                                <p:cTn id="15" presetID="23" presetClass="entr" presetSubtype="288" fill="hold" nodeType="withEffect">
                                  <p:stCondLst>
                                    <p:cond delay="3000"/>
                                  </p:stCondLst>
                                  <p:childTnLst>
                                    <p:set>
                                      <p:cBhvr>
                                        <p:cTn id="16" dur="1" fill="hold">
                                          <p:stCondLst>
                                            <p:cond delay="0"/>
                                          </p:stCondLst>
                                        </p:cTn>
                                        <p:tgtEl>
                                          <p:spTgt spid="15"/>
                                        </p:tgtEl>
                                        <p:attrNameLst>
                                          <p:attrName>style.visibility</p:attrName>
                                        </p:attrNameLst>
                                      </p:cBhvr>
                                      <p:to>
                                        <p:strVal val="visible"/>
                                      </p:to>
                                    </p:set>
                                    <p:anim calcmode="lin" valueType="num">
                                      <p:cBhvr>
                                        <p:cTn id="17" dur="5000" fill="hold"/>
                                        <p:tgtEl>
                                          <p:spTgt spid="15"/>
                                        </p:tgtEl>
                                        <p:attrNameLst>
                                          <p:attrName>ppt_w</p:attrName>
                                        </p:attrNameLst>
                                      </p:cBhvr>
                                      <p:tavLst>
                                        <p:tav tm="0">
                                          <p:val>
                                            <p:strVal val="4/3*#ppt_w"/>
                                          </p:val>
                                        </p:tav>
                                        <p:tav tm="100000">
                                          <p:val>
                                            <p:strVal val="#ppt_w"/>
                                          </p:val>
                                        </p:tav>
                                      </p:tavLst>
                                    </p:anim>
                                    <p:anim calcmode="lin" valueType="num">
                                      <p:cBhvr>
                                        <p:cTn id="18" dur="5000" fill="hold"/>
                                        <p:tgtEl>
                                          <p:spTgt spid="15"/>
                                        </p:tgtEl>
                                        <p:attrNameLst>
                                          <p:attrName>ppt_h</p:attrName>
                                        </p:attrNameLst>
                                      </p:cBhvr>
                                      <p:tavLst>
                                        <p:tav tm="0">
                                          <p:val>
                                            <p:strVal val="4/3*#ppt_h"/>
                                          </p:val>
                                        </p:tav>
                                        <p:tav tm="100000">
                                          <p:val>
                                            <p:strVal val="#ppt_h"/>
                                          </p:val>
                                        </p:tav>
                                      </p:tavLst>
                                    </p:anim>
                                  </p:childTnLst>
                                </p:cTn>
                              </p:par>
                              <p:par>
                                <p:cTn id="19" presetID="10" presetClass="entr" presetSubtype="0" fill="hold" nodeType="withEffect">
                                  <p:stCondLst>
                                    <p:cond delay="300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5000"/>
                                        <p:tgtEl>
                                          <p:spTgt spid="16"/>
                                        </p:tgtEl>
                                      </p:cBhvr>
                                    </p:animEffect>
                                  </p:childTnLst>
                                </p:cTn>
                              </p:par>
                              <p:par>
                                <p:cTn id="22" presetID="23" presetClass="entr" presetSubtype="288" fill="hold" nodeType="withEffect">
                                  <p:stCondLst>
                                    <p:cond delay="3000"/>
                                  </p:stCondLst>
                                  <p:childTnLst>
                                    <p:set>
                                      <p:cBhvr>
                                        <p:cTn id="23" dur="1" fill="hold">
                                          <p:stCondLst>
                                            <p:cond delay="0"/>
                                          </p:stCondLst>
                                        </p:cTn>
                                        <p:tgtEl>
                                          <p:spTgt spid="16"/>
                                        </p:tgtEl>
                                        <p:attrNameLst>
                                          <p:attrName>style.visibility</p:attrName>
                                        </p:attrNameLst>
                                      </p:cBhvr>
                                      <p:to>
                                        <p:strVal val="visible"/>
                                      </p:to>
                                    </p:set>
                                    <p:anim calcmode="lin" valueType="num">
                                      <p:cBhvr>
                                        <p:cTn id="24" dur="5000" fill="hold"/>
                                        <p:tgtEl>
                                          <p:spTgt spid="16"/>
                                        </p:tgtEl>
                                        <p:attrNameLst>
                                          <p:attrName>ppt_w</p:attrName>
                                        </p:attrNameLst>
                                      </p:cBhvr>
                                      <p:tavLst>
                                        <p:tav tm="0">
                                          <p:val>
                                            <p:strVal val="4/3*#ppt_w"/>
                                          </p:val>
                                        </p:tav>
                                        <p:tav tm="100000">
                                          <p:val>
                                            <p:strVal val="#ppt_w"/>
                                          </p:val>
                                        </p:tav>
                                      </p:tavLst>
                                    </p:anim>
                                    <p:anim calcmode="lin" valueType="num">
                                      <p:cBhvr>
                                        <p:cTn id="25" dur="5000" fill="hold"/>
                                        <p:tgtEl>
                                          <p:spTgt spid="16"/>
                                        </p:tgtEl>
                                        <p:attrNameLst>
                                          <p:attrName>ppt_h</p:attrName>
                                        </p:attrNameLst>
                                      </p:cBhvr>
                                      <p:tavLst>
                                        <p:tav tm="0">
                                          <p:val>
                                            <p:strVal val="4/3*#ppt_h"/>
                                          </p:val>
                                        </p:tav>
                                        <p:tav tm="100000">
                                          <p:val>
                                            <p:strVal val="#ppt_h"/>
                                          </p:val>
                                        </p:tav>
                                      </p:tavLst>
                                    </p:anim>
                                  </p:childTnLst>
                                </p:cTn>
                              </p:par>
                            </p:childTnLst>
                          </p:cTn>
                        </p:par>
                        <p:par>
                          <p:cTn id="26" fill="hold">
                            <p:stCondLst>
                              <p:cond delay="8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5"/>
                                        </p:tgtEl>
                                        <p:attrNameLst>
                                          <p:attrName>style.visibility</p:attrName>
                                        </p:attrNameLst>
                                      </p:cBhvr>
                                      <p:to>
                                        <p:strVal val="visible"/>
                                      </p:to>
                                    </p:set>
                                    <p:animEffect transition="in" filter="fade">
                                      <p:cBhvr>
                                        <p:cTn id="29" dur="1000"/>
                                        <p:tgtEl>
                                          <p:spTgt spid="5"/>
                                        </p:tgtEl>
                                      </p:cBhvr>
                                    </p:animEffect>
                                    <p:anim calcmode="lin" valueType="num">
                                      <p:cBhvr>
                                        <p:cTn id="30" dur="1000" fill="hold"/>
                                        <p:tgtEl>
                                          <p:spTgt spid="5"/>
                                        </p:tgtEl>
                                        <p:attrNameLst>
                                          <p:attrName>ppt_x</p:attrName>
                                        </p:attrNameLst>
                                      </p:cBhvr>
                                      <p:tavLst>
                                        <p:tav tm="0">
                                          <p:val>
                                            <p:strVal val="#ppt_x-.1"/>
                                          </p:val>
                                        </p:tav>
                                        <p:tav tm="100000">
                                          <p:val>
                                            <p:strVal val="#ppt_x"/>
                                          </p:val>
                                        </p:tav>
                                      </p:tavLst>
                                    </p:anim>
                                    <p:anim calcmode="lin" valueType="num">
                                      <p:cBhvr>
                                        <p:cTn id="3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5.jpg"/>
          <p:cNvPicPr>
            <a:picLocks noChangeAspect="1"/>
          </p:cNvPicPr>
          <p:nvPr/>
        </p:nvPicPr>
        <p:blipFill>
          <a:blip r:embed="rId3" cstate="print"/>
          <a:stretch>
            <a:fillRect/>
          </a:stretch>
        </p:blipFill>
        <p:spPr bwMode="auto">
          <a:xfrm flipH="1">
            <a:off x="0" y="-500087"/>
            <a:ext cx="9144000" cy="6572296"/>
          </a:xfrm>
          <a:prstGeom prst="rect">
            <a:avLst/>
          </a:prstGeom>
          <a:noFill/>
          <a:ln w="9525">
            <a:noFill/>
            <a:miter lim="800000"/>
            <a:headEnd/>
            <a:tailEnd/>
          </a:ln>
        </p:spPr>
      </p:pic>
      <p:pic>
        <p:nvPicPr>
          <p:cNvPr id="9" name="8 Imagen" descr="178179_maskonur.jpg"/>
          <p:cNvPicPr>
            <a:picLocks noGrp="1" noChangeAspect="1"/>
          </p:cNvPicPr>
          <p:nvPr isPhoto="1"/>
        </p:nvPicPr>
        <p:blipFill>
          <a:blip r:embed="rId3" cstate="print"/>
          <a:stretch>
            <a:fillRect/>
          </a:stretch>
        </p:blipFill>
        <p:spPr bwMode="auto">
          <a:xfrm>
            <a:off x="0" y="-500086"/>
            <a:ext cx="9144000" cy="6572296"/>
          </a:xfrm>
          <a:prstGeom prst="rect">
            <a:avLst/>
          </a:prstGeom>
          <a:noFill/>
          <a:ln w="9525">
            <a:noFill/>
            <a:miter lim="800000"/>
            <a:headEnd/>
            <a:tailEnd/>
          </a:ln>
        </p:spPr>
      </p:pic>
      <p:sp>
        <p:nvSpPr>
          <p:cNvPr id="5" name="4 CuadroTexto"/>
          <p:cNvSpPr txBox="1"/>
          <p:nvPr/>
        </p:nvSpPr>
        <p:spPr>
          <a:xfrm>
            <a:off x="395536"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el año 2004, la Junta de Cofradías hace realidad uno de sus proyectos más importantes, hacer un monumento a la Semana Santa de Chinchilla. Consta de dos figuras: un nazareno adulto que porta una cruz y un niño que lleva un cirio.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2000">
        <p14:warp dir="in"/>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out)">
                                      <p:cBhvr>
                                        <p:cTn id="11" dur="5000"/>
                                        <p:tgtEl>
                                          <p:spTgt spid="4"/>
                                        </p:tgtEl>
                                      </p:cBhvr>
                                    </p:animEffect>
                                  </p:childTnLst>
                                </p:cTn>
                              </p:par>
                              <p:par>
                                <p:cTn id="12" presetID="23" presetClass="entr" presetSubtype="288" fill="hold" nodeType="withEffect">
                                  <p:stCondLst>
                                    <p:cond delay="3000"/>
                                  </p:stCondLst>
                                  <p:childTnLst>
                                    <p:set>
                                      <p:cBhvr>
                                        <p:cTn id="13" dur="1" fill="hold">
                                          <p:stCondLst>
                                            <p:cond delay="0"/>
                                          </p:stCondLst>
                                        </p:cTn>
                                        <p:tgtEl>
                                          <p:spTgt spid="9"/>
                                        </p:tgtEl>
                                        <p:attrNameLst>
                                          <p:attrName>style.visibility</p:attrName>
                                        </p:attrNameLst>
                                      </p:cBhvr>
                                      <p:to>
                                        <p:strVal val="visible"/>
                                      </p:to>
                                    </p:set>
                                    <p:anim calcmode="lin" valueType="num">
                                      <p:cBhvr>
                                        <p:cTn id="14" dur="5000" fill="hold"/>
                                        <p:tgtEl>
                                          <p:spTgt spid="9"/>
                                        </p:tgtEl>
                                        <p:attrNameLst>
                                          <p:attrName>ppt_w</p:attrName>
                                        </p:attrNameLst>
                                      </p:cBhvr>
                                      <p:tavLst>
                                        <p:tav tm="0">
                                          <p:val>
                                            <p:strVal val="4/3*#ppt_w"/>
                                          </p:val>
                                        </p:tav>
                                        <p:tav tm="100000">
                                          <p:val>
                                            <p:strVal val="#ppt_w"/>
                                          </p:val>
                                        </p:tav>
                                      </p:tavLst>
                                    </p:anim>
                                    <p:anim calcmode="lin" valueType="num">
                                      <p:cBhvr>
                                        <p:cTn id="15" dur="5000" fill="hold"/>
                                        <p:tgtEl>
                                          <p:spTgt spid="9"/>
                                        </p:tgtEl>
                                        <p:attrNameLst>
                                          <p:attrName>ppt_h</p:attrName>
                                        </p:attrNameLst>
                                      </p:cBhvr>
                                      <p:tavLst>
                                        <p:tav tm="0">
                                          <p:val>
                                            <p:strVal val="4/3*#ppt_h"/>
                                          </p:val>
                                        </p:tav>
                                        <p:tav tm="100000">
                                          <p:val>
                                            <p:strVal val="#ppt_h"/>
                                          </p:val>
                                        </p:tav>
                                      </p:tavLst>
                                    </p:anim>
                                  </p:childTnLst>
                                </p:cTn>
                              </p:par>
                              <p:par>
                                <p:cTn id="16" presetID="42" presetClass="entr" presetSubtype="0" fill="hold" nodeType="withEffect">
                                  <p:stCondLst>
                                    <p:cond delay="300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5000"/>
                                        <p:tgtEl>
                                          <p:spTgt spid="9"/>
                                        </p:tgtEl>
                                      </p:cBhvr>
                                    </p:animEffect>
                                    <p:anim calcmode="lin" valueType="num">
                                      <p:cBhvr>
                                        <p:cTn id="19" dur="5000" fill="hold"/>
                                        <p:tgtEl>
                                          <p:spTgt spid="9"/>
                                        </p:tgtEl>
                                        <p:attrNameLst>
                                          <p:attrName>ppt_x</p:attrName>
                                        </p:attrNameLst>
                                      </p:cBhvr>
                                      <p:tavLst>
                                        <p:tav tm="0">
                                          <p:val>
                                            <p:strVal val="#ppt_x"/>
                                          </p:val>
                                        </p:tav>
                                        <p:tav tm="100000">
                                          <p:val>
                                            <p:strVal val="#ppt_x"/>
                                          </p:val>
                                        </p:tav>
                                      </p:tavLst>
                                    </p:anim>
                                    <p:anim calcmode="lin" valueType="num">
                                      <p:cBhvr>
                                        <p:cTn id="20" dur="5000" fill="hold"/>
                                        <p:tgtEl>
                                          <p:spTgt spid="9"/>
                                        </p:tgtEl>
                                        <p:attrNameLst>
                                          <p:attrName>ppt_y</p:attrName>
                                        </p:attrNameLst>
                                      </p:cBhvr>
                                      <p:tavLst>
                                        <p:tav tm="0">
                                          <p:val>
                                            <p:strVal val="#ppt_y+.1"/>
                                          </p:val>
                                        </p:tav>
                                        <p:tav tm="100000">
                                          <p:val>
                                            <p:strVal val="#ppt_y"/>
                                          </p:val>
                                        </p:tav>
                                      </p:tavLst>
                                    </p:anim>
                                  </p:childTnLst>
                                </p:cTn>
                              </p:par>
                            </p:childTnLst>
                          </p:cTn>
                        </p:par>
                        <p:par>
                          <p:cTn id="21" fill="hold">
                            <p:stCondLst>
                              <p:cond delay="8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a:off x="1" y="0"/>
            <a:ext cx="9143998" cy="6072209"/>
          </a:xfrm>
          <a:prstGeom prst="rect">
            <a:avLst/>
          </a:prstGeom>
          <a:noFill/>
          <a:ln w="9525">
            <a:noFill/>
            <a:miter lim="800000"/>
            <a:headEnd/>
            <a:tailEnd/>
          </a:ln>
        </p:spPr>
      </p:pic>
      <p:pic>
        <p:nvPicPr>
          <p:cNvPr id="6" name="5 Imagen" descr="113 La tierra no se detiene aqui pues aun sobrevivira otros 4.500 millones de años. el proximo capitulo de la historia de la tierra continua aun sin escribir.jpg"/>
          <p:cNvPicPr>
            <a:picLocks noChangeAspect="1"/>
          </p:cNvPicPr>
          <p:nvPr/>
        </p:nvPicPr>
        <p:blipFill>
          <a:blip r:embed="rId2" cstate="print"/>
          <a:stretch>
            <a:fillRect/>
          </a:stretch>
        </p:blipFill>
        <p:spPr>
          <a:xfrm>
            <a:off x="0" y="0"/>
            <a:ext cx="9144000" cy="6072210"/>
          </a:xfrm>
          <a:prstGeom prst="rect">
            <a:avLst/>
          </a:prstGeom>
        </p:spPr>
      </p:pic>
      <p:sp>
        <p:nvSpPr>
          <p:cNvPr id="8" name="7 CuadroTexto"/>
          <p:cNvSpPr txBox="1"/>
          <p:nvPr/>
        </p:nvSpPr>
        <p:spPr>
          <a:xfrm>
            <a:off x="611560" y="4657700"/>
            <a:ext cx="8208912" cy="923330"/>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Iglesia de Santa María del Salvador.</a:t>
            </a:r>
            <a:r>
              <a:rPr lang="es-ES" i="1" dirty="0" smtClean="0">
                <a:effectLst>
                  <a:glow rad="101600">
                    <a:srgbClr val="C00000">
                      <a:alpha val="60000"/>
                    </a:srgbClr>
                  </a:glow>
                  <a:outerShdw blurRad="38100" dist="38100" dir="2700000" algn="tl">
                    <a:srgbClr val="000000">
                      <a:alpha val="43137"/>
                    </a:srgbClr>
                  </a:outerShdw>
                </a:effectLst>
              </a:rPr>
              <a:t> Fue construida a finales del siglo XIII y tuvo diferentes reformas posteriores, por lo que tiene mezcla de varios estilos: renacentista, barroco y neoclásico; su portada es plateresca del siglo XVI.</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2000">
        <p14:doors dir="vert"/>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250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5000"/>
                                        <p:tgtEl>
                                          <p:spTgt spid="6"/>
                                        </p:tgtEl>
                                      </p:cBhvr>
                                    </p:animEffect>
                                  </p:childTnLst>
                                </p:cTn>
                              </p:par>
                              <p:par>
                                <p:cTn id="15" presetID="23" presetClass="entr" presetSubtype="288" fill="hold" nodeType="withEffect">
                                  <p:stCondLst>
                                    <p:cond delay="250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0" fill="hold"/>
                                        <p:tgtEl>
                                          <p:spTgt spid="6"/>
                                        </p:tgtEl>
                                        <p:attrNameLst>
                                          <p:attrName>ppt_w</p:attrName>
                                        </p:attrNameLst>
                                      </p:cBhvr>
                                      <p:tavLst>
                                        <p:tav tm="0">
                                          <p:val>
                                            <p:strVal val="4/3*#ppt_w"/>
                                          </p:val>
                                        </p:tav>
                                        <p:tav tm="100000">
                                          <p:val>
                                            <p:strVal val="#ppt_w"/>
                                          </p:val>
                                        </p:tav>
                                      </p:tavLst>
                                    </p:anim>
                                    <p:anim calcmode="lin" valueType="num">
                                      <p:cBhvr>
                                        <p:cTn id="18" dur="5000" fill="hold"/>
                                        <p:tgtEl>
                                          <p:spTgt spid="6"/>
                                        </p:tgtEl>
                                        <p:attrNameLst>
                                          <p:attrName>ppt_h</p:attrName>
                                        </p:attrNameLst>
                                      </p:cBhvr>
                                      <p:tavLst>
                                        <p:tav tm="0">
                                          <p:val>
                                            <p:strVal val="4/3*#ppt_h"/>
                                          </p:val>
                                        </p:tav>
                                        <p:tav tm="100000">
                                          <p:val>
                                            <p:strVal val="#ppt_h"/>
                                          </p:val>
                                        </p:tav>
                                      </p:tavLst>
                                    </p:anim>
                                  </p:childTnLst>
                                </p:cTn>
                              </p:par>
                            </p:childTnLst>
                          </p:cTn>
                        </p:par>
                        <p:par>
                          <p:cTn id="19" fill="hold">
                            <p:stCondLst>
                              <p:cond delay="75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8"/>
                                        </p:tgtEl>
                                        <p:attrNameLst>
                                          <p:attrName>style.visibility</p:attrName>
                                        </p:attrNameLst>
                                      </p:cBhvr>
                                      <p:to>
                                        <p:strVal val="visible"/>
                                      </p:to>
                                    </p:set>
                                    <p:animEffect transition="in" filter="fade">
                                      <p:cBhvr>
                                        <p:cTn id="22" dur="1000"/>
                                        <p:tgtEl>
                                          <p:spTgt spid="8"/>
                                        </p:tgtEl>
                                      </p:cBhvr>
                                    </p:animEffect>
                                    <p:anim calcmode="lin" valueType="num">
                                      <p:cBhvr>
                                        <p:cTn id="23" dur="1000" fill="hold"/>
                                        <p:tgtEl>
                                          <p:spTgt spid="8"/>
                                        </p:tgtEl>
                                        <p:attrNameLst>
                                          <p:attrName>ppt_x</p:attrName>
                                        </p:attrNameLst>
                                      </p:cBhvr>
                                      <p:tavLst>
                                        <p:tav tm="0">
                                          <p:val>
                                            <p:strVal val="#ppt_x-.1"/>
                                          </p:val>
                                        </p:tav>
                                        <p:tav tm="100000">
                                          <p:val>
                                            <p:strVal val="#ppt_x"/>
                                          </p:val>
                                        </p:tav>
                                      </p:tavLst>
                                    </p:anim>
                                    <p:anim calcmode="lin" valueType="num">
                                      <p:cBhvr>
                                        <p:cTn id="24"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a:off x="3809" y="0"/>
            <a:ext cx="9136381" cy="5710238"/>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179512" y="4657700"/>
            <a:ext cx="878497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ábside plateresco del siglo XVI es una obra destacada, rodeada por imágenes de santos como Sansón, Judit o Gedeón. En el interior hay pintura flamenca del siglo XVI, rejería gótica, y la imagen de la Virgen de las Nieves, patrona del pueblo.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2000">
        <p14:switch dir="r"/>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2500"/>
                                  </p:stCondLst>
                                  <p:childTnLst>
                                    <p:set>
                                      <p:cBhvr>
                                        <p:cTn id="13" dur="1" fill="hold">
                                          <p:stCondLst>
                                            <p:cond delay="0"/>
                                          </p:stCondLst>
                                        </p:cTn>
                                        <p:tgtEl>
                                          <p:spTgt spid="16"/>
                                        </p:tgtEl>
                                        <p:attrNameLst>
                                          <p:attrName>style.visibility</p:attrName>
                                        </p:attrNameLst>
                                      </p:cBhvr>
                                      <p:to>
                                        <p:strVal val="visible"/>
                                      </p:to>
                                    </p:set>
                                    <p:animEffect transition="in" filter="fade">
                                      <p:cBhvr>
                                        <p:cTn id="14" dur="5000"/>
                                        <p:tgtEl>
                                          <p:spTgt spid="16"/>
                                        </p:tgtEl>
                                      </p:cBhvr>
                                    </p:animEffect>
                                  </p:childTnLst>
                                </p:cTn>
                              </p:par>
                              <p:par>
                                <p:cTn id="15" presetID="47" presetClass="entr" presetSubtype="0" fill="hold" nodeType="withEffect">
                                  <p:stCondLst>
                                    <p:cond delay="250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5000"/>
                                        <p:tgtEl>
                                          <p:spTgt spid="16"/>
                                        </p:tgtEl>
                                      </p:cBhvr>
                                    </p:animEffect>
                                    <p:anim calcmode="lin" valueType="num">
                                      <p:cBhvr>
                                        <p:cTn id="18" dur="5000" fill="hold"/>
                                        <p:tgtEl>
                                          <p:spTgt spid="16"/>
                                        </p:tgtEl>
                                        <p:attrNameLst>
                                          <p:attrName>ppt_x</p:attrName>
                                        </p:attrNameLst>
                                      </p:cBhvr>
                                      <p:tavLst>
                                        <p:tav tm="0">
                                          <p:val>
                                            <p:strVal val="#ppt_x"/>
                                          </p:val>
                                        </p:tav>
                                        <p:tav tm="100000">
                                          <p:val>
                                            <p:strVal val="#ppt_x"/>
                                          </p:val>
                                        </p:tav>
                                      </p:tavLst>
                                    </p:anim>
                                    <p:anim calcmode="lin" valueType="num">
                                      <p:cBhvr>
                                        <p:cTn id="19" dur="5000" fill="hold"/>
                                        <p:tgtEl>
                                          <p:spTgt spid="16"/>
                                        </p:tgtEl>
                                        <p:attrNameLst>
                                          <p:attrName>ppt_y</p:attrName>
                                        </p:attrNameLst>
                                      </p:cBhvr>
                                      <p:tavLst>
                                        <p:tav tm="0">
                                          <p:val>
                                            <p:strVal val="#ppt_y-.1"/>
                                          </p:val>
                                        </p:tav>
                                        <p:tav tm="100000">
                                          <p:val>
                                            <p:strVal val="#ppt_y"/>
                                          </p:val>
                                        </p:tav>
                                      </p:tavLst>
                                    </p:anim>
                                  </p:childTnLst>
                                </p:cTn>
                              </p:par>
                              <p:par>
                                <p:cTn id="20" presetID="10" presetClass="entr" presetSubtype="0" fill="hold" nodeType="withEffect">
                                  <p:stCondLst>
                                    <p:cond delay="2500"/>
                                  </p:stCondLst>
                                  <p:childTnLst>
                                    <p:set>
                                      <p:cBhvr>
                                        <p:cTn id="21" dur="1" fill="hold">
                                          <p:stCondLst>
                                            <p:cond delay="0"/>
                                          </p:stCondLst>
                                        </p:cTn>
                                        <p:tgtEl>
                                          <p:spTgt spid="15"/>
                                        </p:tgtEl>
                                        <p:attrNameLst>
                                          <p:attrName>style.visibility</p:attrName>
                                        </p:attrNameLst>
                                      </p:cBhvr>
                                      <p:to>
                                        <p:strVal val="visible"/>
                                      </p:to>
                                    </p:set>
                                    <p:animEffect transition="in" filter="fade">
                                      <p:cBhvr>
                                        <p:cTn id="22" dur="5000"/>
                                        <p:tgtEl>
                                          <p:spTgt spid="15"/>
                                        </p:tgtEl>
                                      </p:cBhvr>
                                    </p:animEffect>
                                  </p:childTnLst>
                                </p:cTn>
                              </p:par>
                              <p:par>
                                <p:cTn id="23" presetID="50" presetClass="entr" presetSubtype="0" decel="100000" fill="hold" nodeType="withEffect">
                                  <p:stCondLst>
                                    <p:cond delay="2500"/>
                                  </p:stCondLst>
                                  <p:childTnLst>
                                    <p:set>
                                      <p:cBhvr>
                                        <p:cTn id="24" dur="1" fill="hold">
                                          <p:stCondLst>
                                            <p:cond delay="0"/>
                                          </p:stCondLst>
                                        </p:cTn>
                                        <p:tgtEl>
                                          <p:spTgt spid="15"/>
                                        </p:tgtEl>
                                        <p:attrNameLst>
                                          <p:attrName>style.visibility</p:attrName>
                                        </p:attrNameLst>
                                      </p:cBhvr>
                                      <p:to>
                                        <p:strVal val="visible"/>
                                      </p:to>
                                    </p:set>
                                    <p:anim calcmode="lin" valueType="num">
                                      <p:cBhvr>
                                        <p:cTn id="25" dur="5000" fill="hold"/>
                                        <p:tgtEl>
                                          <p:spTgt spid="15"/>
                                        </p:tgtEl>
                                        <p:attrNameLst>
                                          <p:attrName>ppt_w</p:attrName>
                                        </p:attrNameLst>
                                      </p:cBhvr>
                                      <p:tavLst>
                                        <p:tav tm="0">
                                          <p:val>
                                            <p:strVal val="#ppt_w+.3"/>
                                          </p:val>
                                        </p:tav>
                                        <p:tav tm="100000">
                                          <p:val>
                                            <p:strVal val="#ppt_w"/>
                                          </p:val>
                                        </p:tav>
                                      </p:tavLst>
                                    </p:anim>
                                    <p:anim calcmode="lin" valueType="num">
                                      <p:cBhvr>
                                        <p:cTn id="26" dur="5000" fill="hold"/>
                                        <p:tgtEl>
                                          <p:spTgt spid="15"/>
                                        </p:tgtEl>
                                        <p:attrNameLst>
                                          <p:attrName>ppt_h</p:attrName>
                                        </p:attrNameLst>
                                      </p:cBhvr>
                                      <p:tavLst>
                                        <p:tav tm="0">
                                          <p:val>
                                            <p:strVal val="#ppt_h"/>
                                          </p:val>
                                        </p:tav>
                                        <p:tav tm="100000">
                                          <p:val>
                                            <p:strVal val="#ppt_h"/>
                                          </p:val>
                                        </p:tav>
                                      </p:tavLst>
                                    </p:anim>
                                    <p:animEffect transition="in" filter="fade">
                                      <p:cBhvr>
                                        <p:cTn id="27" dur="5000"/>
                                        <p:tgtEl>
                                          <p:spTgt spid="15"/>
                                        </p:tgtEl>
                                      </p:cBhvr>
                                    </p:animEffect>
                                  </p:childTnLst>
                                </p:cTn>
                              </p:par>
                            </p:childTnLst>
                          </p:cTn>
                        </p:par>
                        <p:par>
                          <p:cTn id="28" fill="hold">
                            <p:stCondLst>
                              <p:cond delay="75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7"/>
                                        </p:tgtEl>
                                        <p:attrNameLst>
                                          <p:attrName>style.visibility</p:attrName>
                                        </p:attrNameLst>
                                      </p:cBhvr>
                                      <p:to>
                                        <p:strVal val="visible"/>
                                      </p:to>
                                    </p:set>
                                    <p:animEffect transition="in" filter="fade">
                                      <p:cBhvr>
                                        <p:cTn id="31" dur="1000"/>
                                        <p:tgtEl>
                                          <p:spTgt spid="7"/>
                                        </p:tgtEl>
                                      </p:cBhvr>
                                    </p:animEffect>
                                    <p:anim calcmode="lin" valueType="num">
                                      <p:cBhvr>
                                        <p:cTn id="32" dur="1000" fill="hold"/>
                                        <p:tgtEl>
                                          <p:spTgt spid="7"/>
                                        </p:tgtEl>
                                        <p:attrNameLst>
                                          <p:attrName>ppt_x</p:attrName>
                                        </p:attrNameLst>
                                      </p:cBhvr>
                                      <p:tavLst>
                                        <p:tav tm="0">
                                          <p:val>
                                            <p:strVal val="#ppt_x-.1"/>
                                          </p:val>
                                        </p:tav>
                                        <p:tav tm="100000">
                                          <p:val>
                                            <p:strVal val="#ppt_x"/>
                                          </p:val>
                                        </p:tav>
                                      </p:tavLst>
                                    </p:anim>
                                    <p:anim calcmode="lin" valueType="num">
                                      <p:cBhvr>
                                        <p:cTn id="3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Zakynthos 341.jpg"/>
          <p:cNvPicPr>
            <a:picLocks noGrp="1" noChangeAspect="1"/>
          </p:cNvPicPr>
          <p:nvPr>
            <p:ph idx="4294967295"/>
          </p:nvPr>
        </p:nvPicPr>
        <p:blipFill>
          <a:blip r:embed="rId2" cstate="print"/>
          <a:stretch>
            <a:fillRect/>
          </a:stretch>
        </p:blipFill>
        <p:spPr>
          <a:xfrm>
            <a:off x="17463" y="11569"/>
            <a:ext cx="9109074" cy="5680750"/>
          </a:xfrm>
        </p:spPr>
      </p:pic>
      <p:pic>
        <p:nvPicPr>
          <p:cNvPr id="12" name="11 Imagen" descr="Islas-Farne-Northumberland_15.jpg"/>
          <p:cNvPicPr>
            <a:picLocks noGrp="1" noChangeAspect="1"/>
          </p:cNvPicPr>
          <p:nvPr isPhoto="1"/>
        </p:nvPicPr>
        <p:blipFill>
          <a:blip r:embed="rId2" cstate="print"/>
          <a:stretch>
            <a:fillRect/>
          </a:stretch>
        </p:blipFill>
        <p:spPr bwMode="auto">
          <a:xfrm>
            <a:off x="0" y="6235"/>
            <a:ext cx="9143999" cy="5702530"/>
          </a:xfrm>
          <a:prstGeom prst="rect">
            <a:avLst/>
          </a:prstGeom>
          <a:noFill/>
          <a:ln w="9525">
            <a:noFill/>
            <a:miter lim="800000"/>
            <a:headEnd/>
            <a:tailEnd/>
          </a:ln>
        </p:spPr>
      </p:pic>
      <p:sp>
        <p:nvSpPr>
          <p:cNvPr id="5" name="4 CuadroTexto"/>
          <p:cNvSpPr txBox="1"/>
          <p:nvPr/>
        </p:nvSpPr>
        <p:spPr>
          <a:xfrm>
            <a:off x="179512" y="4585692"/>
            <a:ext cx="878497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 la iglesia principal de la ciudad de Chinchilla y cabeza de su arciprestazgo. Es, además, el santuario de la Virgen de las Nieves, patrona de la ciudad de Chinchilla. Está declarada Bien de Interés Cultural desde el 21 de noviembre de 1922.</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2000">
        <p14:switch dir="l"/>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2/3*#ppt_w"/>
                                          </p:val>
                                        </p:tav>
                                        <p:tav tm="100000">
                                          <p:val>
                                            <p:strVal val="#ppt_w"/>
                                          </p:val>
                                        </p:tav>
                                      </p:tavLst>
                                    </p:anim>
                                    <p:anim calcmode="lin" valueType="num">
                                      <p:cBhvr>
                                        <p:cTn id="8" dur="5000" fill="hold"/>
                                        <p:tgtEl>
                                          <p:spTgt spid="4"/>
                                        </p:tgtEl>
                                        <p:attrNameLst>
                                          <p:attrName>ppt_h</p:attrName>
                                        </p:attrNameLst>
                                      </p:cBhvr>
                                      <p:tavLst>
                                        <p:tav tm="0">
                                          <p:val>
                                            <p:strVal val="2/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ox(out)">
                                      <p:cBhvr>
                                        <p:cTn id="11" dur="5000"/>
                                        <p:tgtEl>
                                          <p:spTgt spid="4"/>
                                        </p:tgtEl>
                                      </p:cBhvr>
                                    </p:animEffect>
                                  </p:childTnLst>
                                </p:cTn>
                              </p:par>
                              <p:par>
                                <p:cTn id="12" presetID="23" presetClass="entr" presetSubtype="288" fill="hold" nodeType="withEffect">
                                  <p:stCondLst>
                                    <p:cond delay="3000"/>
                                  </p:stCondLst>
                                  <p:childTnLst>
                                    <p:set>
                                      <p:cBhvr>
                                        <p:cTn id="13" dur="1" fill="hold">
                                          <p:stCondLst>
                                            <p:cond delay="0"/>
                                          </p:stCondLst>
                                        </p:cTn>
                                        <p:tgtEl>
                                          <p:spTgt spid="12"/>
                                        </p:tgtEl>
                                        <p:attrNameLst>
                                          <p:attrName>style.visibility</p:attrName>
                                        </p:attrNameLst>
                                      </p:cBhvr>
                                      <p:to>
                                        <p:strVal val="visible"/>
                                      </p:to>
                                    </p:set>
                                    <p:anim calcmode="lin" valueType="num">
                                      <p:cBhvr>
                                        <p:cTn id="14" dur="5000" fill="hold"/>
                                        <p:tgtEl>
                                          <p:spTgt spid="12"/>
                                        </p:tgtEl>
                                        <p:attrNameLst>
                                          <p:attrName>ppt_w</p:attrName>
                                        </p:attrNameLst>
                                      </p:cBhvr>
                                      <p:tavLst>
                                        <p:tav tm="0">
                                          <p:val>
                                            <p:strVal val="4/3*#ppt_w"/>
                                          </p:val>
                                        </p:tav>
                                        <p:tav tm="100000">
                                          <p:val>
                                            <p:strVal val="#ppt_w"/>
                                          </p:val>
                                        </p:tav>
                                      </p:tavLst>
                                    </p:anim>
                                    <p:anim calcmode="lin" valueType="num">
                                      <p:cBhvr>
                                        <p:cTn id="15" dur="5000" fill="hold"/>
                                        <p:tgtEl>
                                          <p:spTgt spid="12"/>
                                        </p:tgtEl>
                                        <p:attrNameLst>
                                          <p:attrName>ppt_h</p:attrName>
                                        </p:attrNameLst>
                                      </p:cBhvr>
                                      <p:tavLst>
                                        <p:tav tm="0">
                                          <p:val>
                                            <p:strVal val="4/3*#ppt_h"/>
                                          </p:val>
                                        </p:tav>
                                        <p:tav tm="100000">
                                          <p:val>
                                            <p:strVal val="#ppt_h"/>
                                          </p:val>
                                        </p:tav>
                                      </p:tavLst>
                                    </p:anim>
                                  </p:childTnLst>
                                </p:cTn>
                              </p:par>
                              <p:par>
                                <p:cTn id="16" presetID="47" presetClass="entr" presetSubtype="0" fill="hold" nodeType="withEffect">
                                  <p:stCondLst>
                                    <p:cond delay="3000"/>
                                  </p:stCondLst>
                                  <p:childTnLst>
                                    <p:set>
                                      <p:cBhvr>
                                        <p:cTn id="17" dur="1" fill="hold">
                                          <p:stCondLst>
                                            <p:cond delay="0"/>
                                          </p:stCondLst>
                                        </p:cTn>
                                        <p:tgtEl>
                                          <p:spTgt spid="12"/>
                                        </p:tgtEl>
                                        <p:attrNameLst>
                                          <p:attrName>style.visibility</p:attrName>
                                        </p:attrNameLst>
                                      </p:cBhvr>
                                      <p:to>
                                        <p:strVal val="visible"/>
                                      </p:to>
                                    </p:set>
                                    <p:animEffect transition="in" filter="fade">
                                      <p:cBhvr>
                                        <p:cTn id="18" dur="5000"/>
                                        <p:tgtEl>
                                          <p:spTgt spid="12"/>
                                        </p:tgtEl>
                                      </p:cBhvr>
                                    </p:animEffect>
                                    <p:anim calcmode="lin" valueType="num">
                                      <p:cBhvr>
                                        <p:cTn id="19" dur="5000" fill="hold"/>
                                        <p:tgtEl>
                                          <p:spTgt spid="12"/>
                                        </p:tgtEl>
                                        <p:attrNameLst>
                                          <p:attrName>ppt_x</p:attrName>
                                        </p:attrNameLst>
                                      </p:cBhvr>
                                      <p:tavLst>
                                        <p:tav tm="0">
                                          <p:val>
                                            <p:strVal val="#ppt_x"/>
                                          </p:val>
                                        </p:tav>
                                        <p:tav tm="100000">
                                          <p:val>
                                            <p:strVal val="#ppt_x"/>
                                          </p:val>
                                        </p:tav>
                                      </p:tavLst>
                                    </p:anim>
                                    <p:anim calcmode="lin" valueType="num">
                                      <p:cBhvr>
                                        <p:cTn id="20" dur="5000" fill="hold"/>
                                        <p:tgtEl>
                                          <p:spTgt spid="12"/>
                                        </p:tgtEl>
                                        <p:attrNameLst>
                                          <p:attrName>ppt_y</p:attrName>
                                        </p:attrNameLst>
                                      </p:cBhvr>
                                      <p:tavLst>
                                        <p:tav tm="0">
                                          <p:val>
                                            <p:strVal val="#ppt_y-.1"/>
                                          </p:val>
                                        </p:tav>
                                        <p:tav tm="100000">
                                          <p:val>
                                            <p:strVal val="#ppt_y"/>
                                          </p:val>
                                        </p:tav>
                                      </p:tavLst>
                                    </p:anim>
                                  </p:childTnLst>
                                </p:cTn>
                              </p:par>
                            </p:childTnLst>
                          </p:cTn>
                        </p:par>
                        <p:par>
                          <p:cTn id="21" fill="hold">
                            <p:stCondLst>
                              <p:cond delay="8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jpg"/>
          <p:cNvPicPr>
            <a:picLocks noChangeAspect="1"/>
          </p:cNvPicPr>
          <p:nvPr/>
        </p:nvPicPr>
        <p:blipFill>
          <a:blip r:embed="rId2" cstate="print"/>
          <a:stretch>
            <a:fillRect/>
          </a:stretch>
        </p:blipFill>
        <p:spPr bwMode="auto">
          <a:xfrm>
            <a:off x="0" y="-21431"/>
            <a:ext cx="9144000" cy="5714999"/>
          </a:xfrm>
          <a:prstGeom prst="rect">
            <a:avLst/>
          </a:prstGeom>
          <a:noFill/>
          <a:ln w="9525">
            <a:noFill/>
            <a:miter lim="800000"/>
            <a:headEnd/>
            <a:tailEnd/>
          </a:ln>
        </p:spPr>
      </p:pic>
      <p:pic>
        <p:nvPicPr>
          <p:cNvPr id="15" name="14 Imagen" descr="frailecillos_6796.jpg"/>
          <p:cNvPicPr>
            <a:picLocks noGrp="1" noChangeAspect="1"/>
          </p:cNvPicPr>
          <p:nvPr isPhoto="1"/>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5" name="4 CuadroTexto"/>
          <p:cNvSpPr txBox="1"/>
          <p:nvPr/>
        </p:nvSpPr>
        <p:spPr>
          <a:xfrm>
            <a:off x="323528" y="4369668"/>
            <a:ext cx="8238153" cy="1200329"/>
          </a:xfrm>
          <a:prstGeom prst="rect">
            <a:avLst/>
          </a:prstGeom>
          <a:noFill/>
        </p:spPr>
        <p:txBody>
          <a:bodyPr wrap="non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Destaca la portada de acceso principal, tiene cuatro arquivoltas apuntadas, </a:t>
            </a:r>
          </a:p>
          <a:p>
            <a:r>
              <a:rPr lang="es-ES" i="1" dirty="0" smtClean="0">
                <a:effectLst>
                  <a:glow rad="101600">
                    <a:srgbClr val="C00000">
                      <a:alpha val="60000"/>
                    </a:srgbClr>
                  </a:glow>
                  <a:outerShdw blurRad="38100" dist="38100" dir="2700000" algn="tl">
                    <a:srgbClr val="000000">
                      <a:alpha val="43137"/>
                    </a:srgbClr>
                  </a:outerShdw>
                </a:effectLst>
              </a:rPr>
              <a:t>parteluz con la imagen de la Virgen, San Pedro y San Pablo en las jambas, y </a:t>
            </a:r>
          </a:p>
          <a:p>
            <a:r>
              <a:rPr lang="es-ES" i="1" dirty="0" smtClean="0">
                <a:effectLst>
                  <a:glow rad="101600">
                    <a:srgbClr val="C00000">
                      <a:alpha val="60000"/>
                    </a:srgbClr>
                  </a:glow>
                  <a:outerShdw blurRad="38100" dist="38100" dir="2700000" algn="tl">
                    <a:srgbClr val="000000">
                      <a:alpha val="43137"/>
                    </a:srgbClr>
                  </a:outerShdw>
                </a:effectLst>
              </a:rPr>
              <a:t>en el tímpano un Cristo rodeado por representaciones del camino del Calvario </a:t>
            </a:r>
          </a:p>
          <a:p>
            <a:r>
              <a:rPr lang="es-ES" i="1" dirty="0" smtClean="0">
                <a:effectLst>
                  <a:glow rad="101600">
                    <a:srgbClr val="C00000">
                      <a:alpha val="60000"/>
                    </a:srgbClr>
                  </a:glow>
                  <a:outerShdw blurRad="38100" dist="38100" dir="2700000" algn="tl">
                    <a:srgbClr val="000000">
                      <a:alpha val="43137"/>
                    </a:srgbClr>
                  </a:outerShdw>
                </a:effectLst>
              </a:rPr>
              <a:t>y la Piedad.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500" advTm="32000">
        <p15:prstTrans prst="curtains"/>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2/3*#ppt_w"/>
                                          </p:val>
                                        </p:tav>
                                        <p:tav tm="100000">
                                          <p:val>
                                            <p:strVal val="#ppt_w"/>
                                          </p:val>
                                        </p:tav>
                                      </p:tavLst>
                                    </p:anim>
                                    <p:anim calcmode="lin" valueType="num">
                                      <p:cBhvr>
                                        <p:cTn id="8" dur="5000" fill="hold"/>
                                        <p:tgtEl>
                                          <p:spTgt spid="4"/>
                                        </p:tgtEl>
                                        <p:attrNameLst>
                                          <p:attrName>ppt_h</p:attrName>
                                        </p:attrNameLst>
                                      </p:cBhvr>
                                      <p:tavLst>
                                        <p:tav tm="0">
                                          <p:val>
                                            <p:strVal val="2/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ox(out)">
                                      <p:cBhvr>
                                        <p:cTn id="11" dur="5000"/>
                                        <p:tgtEl>
                                          <p:spTgt spid="4"/>
                                        </p:tgtEl>
                                      </p:cBhvr>
                                    </p:animEffect>
                                  </p:childTnLst>
                                </p:cTn>
                              </p:par>
                              <p:par>
                                <p:cTn id="12" presetID="23" presetClass="entr" presetSubtype="288" fill="hold" nodeType="withEffect">
                                  <p:stCondLst>
                                    <p:cond delay="2500"/>
                                  </p:stCondLst>
                                  <p:childTnLst>
                                    <p:set>
                                      <p:cBhvr>
                                        <p:cTn id="13" dur="1" fill="hold">
                                          <p:stCondLst>
                                            <p:cond delay="0"/>
                                          </p:stCondLst>
                                        </p:cTn>
                                        <p:tgtEl>
                                          <p:spTgt spid="15"/>
                                        </p:tgtEl>
                                        <p:attrNameLst>
                                          <p:attrName>style.visibility</p:attrName>
                                        </p:attrNameLst>
                                      </p:cBhvr>
                                      <p:to>
                                        <p:strVal val="visible"/>
                                      </p:to>
                                    </p:set>
                                    <p:anim calcmode="lin" valueType="num">
                                      <p:cBhvr>
                                        <p:cTn id="14" dur="5000" fill="hold"/>
                                        <p:tgtEl>
                                          <p:spTgt spid="15"/>
                                        </p:tgtEl>
                                        <p:attrNameLst>
                                          <p:attrName>ppt_w</p:attrName>
                                        </p:attrNameLst>
                                      </p:cBhvr>
                                      <p:tavLst>
                                        <p:tav tm="0">
                                          <p:val>
                                            <p:strVal val="4/3*#ppt_w"/>
                                          </p:val>
                                        </p:tav>
                                        <p:tav tm="100000">
                                          <p:val>
                                            <p:strVal val="#ppt_w"/>
                                          </p:val>
                                        </p:tav>
                                      </p:tavLst>
                                    </p:anim>
                                    <p:anim calcmode="lin" valueType="num">
                                      <p:cBhvr>
                                        <p:cTn id="15" dur="5000" fill="hold"/>
                                        <p:tgtEl>
                                          <p:spTgt spid="15"/>
                                        </p:tgtEl>
                                        <p:attrNameLst>
                                          <p:attrName>ppt_h</p:attrName>
                                        </p:attrNameLst>
                                      </p:cBhvr>
                                      <p:tavLst>
                                        <p:tav tm="0">
                                          <p:val>
                                            <p:strVal val="4/3*#ppt_h"/>
                                          </p:val>
                                        </p:tav>
                                        <p:tav tm="100000">
                                          <p:val>
                                            <p:strVal val="#ppt_h"/>
                                          </p:val>
                                        </p:tav>
                                      </p:tavLst>
                                    </p:anim>
                                  </p:childTnLst>
                                </p:cTn>
                              </p:par>
                              <p:par>
                                <p:cTn id="16" presetID="42" presetClass="entr" presetSubtype="0" fill="hold" nodeType="withEffect">
                                  <p:stCondLst>
                                    <p:cond delay="2500"/>
                                  </p:stCondLst>
                                  <p:childTnLst>
                                    <p:set>
                                      <p:cBhvr>
                                        <p:cTn id="17" dur="1" fill="hold">
                                          <p:stCondLst>
                                            <p:cond delay="0"/>
                                          </p:stCondLst>
                                        </p:cTn>
                                        <p:tgtEl>
                                          <p:spTgt spid="15"/>
                                        </p:tgtEl>
                                        <p:attrNameLst>
                                          <p:attrName>style.visibility</p:attrName>
                                        </p:attrNameLst>
                                      </p:cBhvr>
                                      <p:to>
                                        <p:strVal val="visible"/>
                                      </p:to>
                                    </p:set>
                                    <p:animEffect transition="in" filter="fade">
                                      <p:cBhvr>
                                        <p:cTn id="18" dur="5000"/>
                                        <p:tgtEl>
                                          <p:spTgt spid="15"/>
                                        </p:tgtEl>
                                      </p:cBhvr>
                                    </p:animEffect>
                                    <p:anim calcmode="lin" valueType="num">
                                      <p:cBhvr>
                                        <p:cTn id="19" dur="5000" fill="hold"/>
                                        <p:tgtEl>
                                          <p:spTgt spid="15"/>
                                        </p:tgtEl>
                                        <p:attrNameLst>
                                          <p:attrName>ppt_x</p:attrName>
                                        </p:attrNameLst>
                                      </p:cBhvr>
                                      <p:tavLst>
                                        <p:tav tm="0">
                                          <p:val>
                                            <p:strVal val="#ppt_x"/>
                                          </p:val>
                                        </p:tav>
                                        <p:tav tm="100000">
                                          <p:val>
                                            <p:strVal val="#ppt_x"/>
                                          </p:val>
                                        </p:tav>
                                      </p:tavLst>
                                    </p:anim>
                                    <p:anim calcmode="lin" valueType="num">
                                      <p:cBhvr>
                                        <p:cTn id="20" dur="5000" fill="hold"/>
                                        <p:tgtEl>
                                          <p:spTgt spid="15"/>
                                        </p:tgtEl>
                                        <p:attrNameLst>
                                          <p:attrName>ppt_y</p:attrName>
                                        </p:attrNameLst>
                                      </p:cBhvr>
                                      <p:tavLst>
                                        <p:tav tm="0">
                                          <p:val>
                                            <p:strVal val="#ppt_y+.1"/>
                                          </p:val>
                                        </p:tav>
                                        <p:tav tm="100000">
                                          <p:val>
                                            <p:strVal val="#ppt_y"/>
                                          </p:val>
                                        </p:tav>
                                      </p:tavLst>
                                    </p:anim>
                                  </p:childTnLst>
                                </p:cTn>
                              </p:par>
                            </p:childTnLst>
                          </p:cTn>
                        </p:par>
                        <p:par>
                          <p:cTn id="21" fill="hold">
                            <p:stCondLst>
                              <p:cond delay="75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11 Imagen" descr="fondohojas.jpg"/>
          <p:cNvPicPr>
            <a:picLocks noChangeAspect="1"/>
          </p:cNvPicPr>
          <p:nvPr/>
        </p:nvPicPr>
        <p:blipFill>
          <a:blip r:embed="rId2" cstate="print"/>
          <a:stretch>
            <a:fillRect/>
          </a:stretch>
        </p:blipFill>
        <p:spPr bwMode="auto">
          <a:xfrm flipH="1">
            <a:off x="-1" y="0"/>
            <a:ext cx="4427984" cy="5715000"/>
          </a:xfrm>
          <a:prstGeom prst="rect">
            <a:avLst/>
          </a:prstGeom>
          <a:noFill/>
          <a:ln w="9525">
            <a:noFill/>
            <a:miter lim="800000"/>
            <a:headEnd/>
            <a:tailEnd/>
          </a:ln>
        </p:spPr>
      </p:pic>
      <p:pic>
        <p:nvPicPr>
          <p:cNvPr id="13" name="12 Imagen" descr="45ae5ef3b9e000df40c16ee12fcb028e.jpg"/>
          <p:cNvPicPr>
            <a:picLocks noGrp="1" noChangeAspect="1"/>
          </p:cNvPicPr>
          <p:nvPr isPhoto="1"/>
        </p:nvPicPr>
        <p:blipFill>
          <a:blip r:embed="rId2" cstate="print"/>
          <a:stretch>
            <a:fillRect/>
          </a:stretch>
        </p:blipFill>
        <p:spPr bwMode="auto">
          <a:xfrm>
            <a:off x="0" y="0"/>
            <a:ext cx="4427984" cy="5715000"/>
          </a:xfrm>
          <a:prstGeom prst="rect">
            <a:avLst/>
          </a:prstGeom>
          <a:noFill/>
          <a:ln w="9525">
            <a:noFill/>
            <a:miter lim="800000"/>
            <a:headEnd/>
            <a:tailEnd/>
          </a:ln>
        </p:spPr>
      </p:pic>
      <p:sp>
        <p:nvSpPr>
          <p:cNvPr id="5" name="4 CuadroTexto"/>
          <p:cNvSpPr txBox="1"/>
          <p:nvPr/>
        </p:nvSpPr>
        <p:spPr>
          <a:xfrm>
            <a:off x="4572000" y="1057300"/>
            <a:ext cx="4392488" cy="2862322"/>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rPr>
              <a:t>Ayuntamiento de fachada barroca. </a:t>
            </a:r>
            <a:r>
              <a:rPr lang="es-ES" sz="2000" i="1" dirty="0" smtClean="0">
                <a:effectLst>
                  <a:glow rad="101600">
                    <a:srgbClr val="C00000">
                      <a:alpha val="60000"/>
                    </a:srgbClr>
                  </a:glow>
                  <a:outerShdw blurRad="38100" dist="38100" dir="2700000" algn="tl">
                    <a:srgbClr val="000000">
                      <a:alpha val="43137"/>
                    </a:srgbClr>
                  </a:outerShdw>
                </a:effectLst>
              </a:rPr>
              <a:t>La llave de la ciudad se encuentra bajo su arco. Este Arco de la Villa se encuentra custodiado por dos   cañones, los cuales fueron reubicados en los flancos de esta entrada a la ciudad tras ser recuperados en la Guerra de la Independencia.</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34000">
        <p15:prstTrans prst="fallOver"/>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0"/>
                                        <p:tgtEl>
                                          <p:spTgt spid="12"/>
                                        </p:tgtEl>
                                      </p:cBhvr>
                                    </p:animEffect>
                                    <p:anim calcmode="lin" valueType="num">
                                      <p:cBhvr>
                                        <p:cTn id="8" dur="5000" fill="hold"/>
                                        <p:tgtEl>
                                          <p:spTgt spid="12"/>
                                        </p:tgtEl>
                                        <p:attrNameLst>
                                          <p:attrName>ppt_x</p:attrName>
                                        </p:attrNameLst>
                                      </p:cBhvr>
                                      <p:tavLst>
                                        <p:tav tm="0">
                                          <p:val>
                                            <p:strVal val="#ppt_x"/>
                                          </p:val>
                                        </p:tav>
                                        <p:tav tm="100000">
                                          <p:val>
                                            <p:strVal val="#ppt_x"/>
                                          </p:val>
                                        </p:tav>
                                      </p:tavLst>
                                    </p:anim>
                                    <p:anim calcmode="lin" valueType="num">
                                      <p:cBhvr>
                                        <p:cTn id="9" dur="5000" fill="hold"/>
                                        <p:tgtEl>
                                          <p:spTgt spid="12"/>
                                        </p:tgtEl>
                                        <p:attrNameLst>
                                          <p:attrName>ppt_y</p:attrName>
                                        </p:attrNameLst>
                                      </p:cBhvr>
                                      <p:tavLst>
                                        <p:tav tm="0">
                                          <p:val>
                                            <p:strVal val="#ppt_y-.1"/>
                                          </p:val>
                                        </p:tav>
                                        <p:tav tm="100000">
                                          <p:val>
                                            <p:strVal val="#ppt_y"/>
                                          </p:val>
                                        </p:tav>
                                      </p:tavLst>
                                    </p:anim>
                                  </p:childTnLst>
                                </p:cTn>
                              </p:par>
                              <p:par>
                                <p:cTn id="10" presetID="23" presetClass="entr" presetSubtype="288" fill="hold" nodeType="with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p:cTn id="12" dur="5000" fill="hold"/>
                                        <p:tgtEl>
                                          <p:spTgt spid="12"/>
                                        </p:tgtEl>
                                        <p:attrNameLst>
                                          <p:attrName>ppt_w</p:attrName>
                                        </p:attrNameLst>
                                      </p:cBhvr>
                                      <p:tavLst>
                                        <p:tav tm="0">
                                          <p:val>
                                            <p:strVal val="4/3*#ppt_w"/>
                                          </p:val>
                                        </p:tav>
                                        <p:tav tm="100000">
                                          <p:val>
                                            <p:strVal val="#ppt_w"/>
                                          </p:val>
                                        </p:tav>
                                      </p:tavLst>
                                    </p:anim>
                                    <p:anim calcmode="lin" valueType="num">
                                      <p:cBhvr>
                                        <p:cTn id="13" dur="5000" fill="hold"/>
                                        <p:tgtEl>
                                          <p:spTgt spid="12"/>
                                        </p:tgtEl>
                                        <p:attrNameLst>
                                          <p:attrName>ppt_h</p:attrName>
                                        </p:attrNameLst>
                                      </p:cBhvr>
                                      <p:tavLst>
                                        <p:tav tm="0">
                                          <p:val>
                                            <p:strVal val="4/3*#ppt_h"/>
                                          </p:val>
                                        </p:tav>
                                        <p:tav tm="100000">
                                          <p:val>
                                            <p:strVal val="#ppt_h"/>
                                          </p:val>
                                        </p:tav>
                                      </p:tavLst>
                                    </p:anim>
                                  </p:childTnLst>
                                </p:cTn>
                              </p:par>
                              <p:par>
                                <p:cTn id="14" presetID="50" presetClass="entr" presetSubtype="0" decel="100000" fill="hold" nodeType="withEffect">
                                  <p:stCondLst>
                                    <p:cond delay="2500"/>
                                  </p:stCondLst>
                                  <p:childTnLst>
                                    <p:set>
                                      <p:cBhvr>
                                        <p:cTn id="15" dur="1" fill="hold">
                                          <p:stCondLst>
                                            <p:cond delay="0"/>
                                          </p:stCondLst>
                                        </p:cTn>
                                        <p:tgtEl>
                                          <p:spTgt spid="13"/>
                                        </p:tgtEl>
                                        <p:attrNameLst>
                                          <p:attrName>style.visibility</p:attrName>
                                        </p:attrNameLst>
                                      </p:cBhvr>
                                      <p:to>
                                        <p:strVal val="visible"/>
                                      </p:to>
                                    </p:set>
                                    <p:anim calcmode="lin" valueType="num">
                                      <p:cBhvr>
                                        <p:cTn id="16" dur="5000" fill="hold"/>
                                        <p:tgtEl>
                                          <p:spTgt spid="13"/>
                                        </p:tgtEl>
                                        <p:attrNameLst>
                                          <p:attrName>ppt_w</p:attrName>
                                        </p:attrNameLst>
                                      </p:cBhvr>
                                      <p:tavLst>
                                        <p:tav tm="0">
                                          <p:val>
                                            <p:strVal val="#ppt_w+.3"/>
                                          </p:val>
                                        </p:tav>
                                        <p:tav tm="100000">
                                          <p:val>
                                            <p:strVal val="#ppt_w"/>
                                          </p:val>
                                        </p:tav>
                                      </p:tavLst>
                                    </p:anim>
                                    <p:anim calcmode="lin" valueType="num">
                                      <p:cBhvr>
                                        <p:cTn id="17" dur="5000" fill="hold"/>
                                        <p:tgtEl>
                                          <p:spTgt spid="13"/>
                                        </p:tgtEl>
                                        <p:attrNameLst>
                                          <p:attrName>ppt_h</p:attrName>
                                        </p:attrNameLst>
                                      </p:cBhvr>
                                      <p:tavLst>
                                        <p:tav tm="0">
                                          <p:val>
                                            <p:strVal val="#ppt_h"/>
                                          </p:val>
                                        </p:tav>
                                        <p:tav tm="100000">
                                          <p:val>
                                            <p:strVal val="#ppt_h"/>
                                          </p:val>
                                        </p:tav>
                                      </p:tavLst>
                                    </p:anim>
                                    <p:animEffect transition="in" filter="fade">
                                      <p:cBhvr>
                                        <p:cTn id="18" dur="5000"/>
                                        <p:tgtEl>
                                          <p:spTgt spid="13"/>
                                        </p:tgtEl>
                                      </p:cBhvr>
                                    </p:animEffect>
                                  </p:childTnLst>
                                </p:cTn>
                              </p:par>
                              <p:par>
                                <p:cTn id="19" presetID="23" presetClass="entr" presetSubtype="288" fill="hold" nodeType="withEffect">
                                  <p:stCondLst>
                                    <p:cond delay="2500"/>
                                  </p:stCondLst>
                                  <p:childTnLst>
                                    <p:set>
                                      <p:cBhvr>
                                        <p:cTn id="20" dur="1" fill="hold">
                                          <p:stCondLst>
                                            <p:cond delay="0"/>
                                          </p:stCondLst>
                                        </p:cTn>
                                        <p:tgtEl>
                                          <p:spTgt spid="13"/>
                                        </p:tgtEl>
                                        <p:attrNameLst>
                                          <p:attrName>style.visibility</p:attrName>
                                        </p:attrNameLst>
                                      </p:cBhvr>
                                      <p:to>
                                        <p:strVal val="visible"/>
                                      </p:to>
                                    </p:set>
                                    <p:anim calcmode="lin" valueType="num">
                                      <p:cBhvr>
                                        <p:cTn id="21" dur="5000" fill="hold"/>
                                        <p:tgtEl>
                                          <p:spTgt spid="13"/>
                                        </p:tgtEl>
                                        <p:attrNameLst>
                                          <p:attrName>ppt_w</p:attrName>
                                        </p:attrNameLst>
                                      </p:cBhvr>
                                      <p:tavLst>
                                        <p:tav tm="0">
                                          <p:val>
                                            <p:strVal val="4/3*#ppt_w"/>
                                          </p:val>
                                        </p:tav>
                                        <p:tav tm="100000">
                                          <p:val>
                                            <p:strVal val="#ppt_w"/>
                                          </p:val>
                                        </p:tav>
                                      </p:tavLst>
                                    </p:anim>
                                    <p:anim calcmode="lin" valueType="num">
                                      <p:cBhvr>
                                        <p:cTn id="22" dur="5000" fill="hold"/>
                                        <p:tgtEl>
                                          <p:spTgt spid="13"/>
                                        </p:tgtEl>
                                        <p:attrNameLst>
                                          <p:attrName>ppt_h</p:attrName>
                                        </p:attrNameLst>
                                      </p:cBhvr>
                                      <p:tavLst>
                                        <p:tav tm="0">
                                          <p:val>
                                            <p:strVal val="4/3*#ppt_h"/>
                                          </p:val>
                                        </p:tav>
                                        <p:tav tm="100000">
                                          <p:val>
                                            <p:strVal val="#ppt_h"/>
                                          </p:val>
                                        </p:tav>
                                      </p:tavLst>
                                    </p:anim>
                                  </p:childTnLst>
                                </p:cTn>
                              </p:par>
                            </p:childTnLst>
                          </p:cTn>
                        </p:par>
                        <p:par>
                          <p:cTn id="23" fill="hold">
                            <p:stCondLst>
                              <p:cond delay="75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5"/>
                                        </p:tgtEl>
                                        <p:attrNameLst>
                                          <p:attrName>style.visibility</p:attrName>
                                        </p:attrNameLst>
                                      </p:cBhvr>
                                      <p:to>
                                        <p:strVal val="visible"/>
                                      </p:to>
                                    </p:set>
                                    <p:animEffect transition="in" filter="fade">
                                      <p:cBhvr>
                                        <p:cTn id="26" dur="1000"/>
                                        <p:tgtEl>
                                          <p:spTgt spid="5"/>
                                        </p:tgtEl>
                                      </p:cBhvr>
                                    </p:animEffect>
                                    <p:anim calcmode="lin" valueType="num">
                                      <p:cBhvr>
                                        <p:cTn id="27" dur="1000" fill="hold"/>
                                        <p:tgtEl>
                                          <p:spTgt spid="5"/>
                                        </p:tgtEl>
                                        <p:attrNameLst>
                                          <p:attrName>ppt_x</p:attrName>
                                        </p:attrNameLst>
                                      </p:cBhvr>
                                      <p:tavLst>
                                        <p:tav tm="0">
                                          <p:val>
                                            <p:strVal val="#ppt_x-.1"/>
                                          </p:val>
                                        </p:tav>
                                        <p:tav tm="100000">
                                          <p:val>
                                            <p:strVal val="#ppt_x"/>
                                          </p:val>
                                        </p:tav>
                                      </p:tavLst>
                                    </p:anim>
                                    <p:anim calcmode="lin" valueType="num">
                                      <p:cBhvr>
                                        <p:cTn id="28"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16 Imagen" descr="VERDE NATURAL.jpg"/>
          <p:cNvPicPr>
            <a:picLocks noGrp="1" noChangeAspect="1"/>
          </p:cNvPicPr>
          <p:nvPr isPhoto="1"/>
        </p:nvPicPr>
        <p:blipFill>
          <a:blip r:embed="rId2" cstate="print"/>
          <a:stretch>
            <a:fillRect/>
          </a:stretch>
        </p:blipFill>
        <p:spPr bwMode="auto">
          <a:xfrm>
            <a:off x="12699" y="-284978"/>
            <a:ext cx="9118600" cy="6340321"/>
          </a:xfrm>
          <a:prstGeom prst="rect">
            <a:avLst/>
          </a:prstGeom>
          <a:noFill/>
          <a:ln w="9525">
            <a:noFill/>
            <a:miter lim="800000"/>
            <a:headEnd/>
            <a:tailEnd/>
          </a:ln>
        </p:spPr>
      </p:pic>
      <p:pic>
        <p:nvPicPr>
          <p:cNvPr id="9" name="8 Imagen" descr="193626_maskonury-skala.jpg"/>
          <p:cNvPicPr>
            <a:picLocks noGrp="1" noChangeAspect="1"/>
          </p:cNvPicPr>
          <p:nvPr isPhoto="1"/>
        </p:nvPicPr>
        <p:blipFill>
          <a:blip r:embed="rId2" cstate="print"/>
          <a:stretch>
            <a:fillRect/>
          </a:stretch>
        </p:blipFill>
        <p:spPr bwMode="auto">
          <a:xfrm>
            <a:off x="0" y="-285772"/>
            <a:ext cx="9144000" cy="6357982"/>
          </a:xfrm>
          <a:prstGeom prst="rect">
            <a:avLst/>
          </a:prstGeom>
          <a:noFill/>
          <a:ln w="9525">
            <a:noFill/>
            <a:miter lim="800000"/>
            <a:headEnd/>
            <a:tailEnd/>
          </a:ln>
        </p:spPr>
      </p:pic>
      <p:sp>
        <p:nvSpPr>
          <p:cNvPr id="5" name="4 CuadroTexto"/>
          <p:cNvSpPr txBox="1"/>
          <p:nvPr/>
        </p:nvSpPr>
        <p:spPr>
          <a:xfrm>
            <a:off x="539552" y="4369668"/>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Fachada principal del ayuntamiento de Chinchilla, de estilo barroco, rematada con una efigie de Carlos III. A tan sólo 13 kilómetros de Albacete capital, Chinchilla nos invita a realizar un viaje hasta el pasado a través de sus calles y sus monumentos.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3000">
        <p14:ripple dir="ru"/>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500"/>
                                  </p:stCondLst>
                                  <p:childTnLst>
                                    <p:set>
                                      <p:cBhvr>
                                        <p:cTn id="6" dur="1" fill="hold">
                                          <p:stCondLst>
                                            <p:cond delay="0"/>
                                          </p:stCondLst>
                                        </p:cTn>
                                        <p:tgtEl>
                                          <p:spTgt spid="17"/>
                                        </p:tgtEl>
                                        <p:attrNameLst>
                                          <p:attrName>style.visibility</p:attrName>
                                        </p:attrNameLst>
                                      </p:cBhvr>
                                      <p:to>
                                        <p:strVal val="visible"/>
                                      </p:to>
                                    </p:set>
                                    <p:animEffect transition="in" filter="barn(outHorizontal)">
                                      <p:cBhvr>
                                        <p:cTn id="7" dur="5000"/>
                                        <p:tgtEl>
                                          <p:spTgt spid="17"/>
                                        </p:tgtEl>
                                      </p:cBhvr>
                                    </p:animEffect>
                                  </p:childTnLst>
                                </p:cTn>
                              </p:par>
                              <p:par>
                                <p:cTn id="8" presetID="23" presetClass="entr" presetSubtype="272" fill="hold" nodeType="withEffect">
                                  <p:stCondLst>
                                    <p:cond delay="500"/>
                                  </p:stCondLst>
                                  <p:childTnLst>
                                    <p:set>
                                      <p:cBhvr>
                                        <p:cTn id="9" dur="1" fill="hold">
                                          <p:stCondLst>
                                            <p:cond delay="0"/>
                                          </p:stCondLst>
                                        </p:cTn>
                                        <p:tgtEl>
                                          <p:spTgt spid="17"/>
                                        </p:tgtEl>
                                        <p:attrNameLst>
                                          <p:attrName>style.visibility</p:attrName>
                                        </p:attrNameLst>
                                      </p:cBhvr>
                                      <p:to>
                                        <p:strVal val="visible"/>
                                      </p:to>
                                    </p:set>
                                    <p:anim calcmode="lin" valueType="num">
                                      <p:cBhvr>
                                        <p:cTn id="10" dur="5000" fill="hold"/>
                                        <p:tgtEl>
                                          <p:spTgt spid="17"/>
                                        </p:tgtEl>
                                        <p:attrNameLst>
                                          <p:attrName>ppt_w</p:attrName>
                                        </p:attrNameLst>
                                      </p:cBhvr>
                                      <p:tavLst>
                                        <p:tav tm="0">
                                          <p:val>
                                            <p:strVal val="2/3*#ppt_w"/>
                                          </p:val>
                                        </p:tav>
                                        <p:tav tm="100000">
                                          <p:val>
                                            <p:strVal val="#ppt_w"/>
                                          </p:val>
                                        </p:tav>
                                      </p:tavLst>
                                    </p:anim>
                                    <p:anim calcmode="lin" valueType="num">
                                      <p:cBhvr>
                                        <p:cTn id="11" dur="5000" fill="hold"/>
                                        <p:tgtEl>
                                          <p:spTgt spid="17"/>
                                        </p:tgtEl>
                                        <p:attrNameLst>
                                          <p:attrName>ppt_h</p:attrName>
                                        </p:attrNameLst>
                                      </p:cBhvr>
                                      <p:tavLst>
                                        <p:tav tm="0">
                                          <p:val>
                                            <p:strVal val="2/3*#ppt_h"/>
                                          </p:val>
                                        </p:tav>
                                        <p:tav tm="100000">
                                          <p:val>
                                            <p:strVal val="#ppt_h"/>
                                          </p:val>
                                        </p:tav>
                                      </p:tavLst>
                                    </p:anim>
                                  </p:childTnLst>
                                </p:cTn>
                              </p:par>
                              <p:par>
                                <p:cTn id="12" presetID="23" presetClass="entr" presetSubtype="288" fill="hold" nodeType="withEffect">
                                  <p:stCondLst>
                                    <p:cond delay="3000"/>
                                  </p:stCondLst>
                                  <p:childTnLst>
                                    <p:set>
                                      <p:cBhvr>
                                        <p:cTn id="13" dur="1" fill="hold">
                                          <p:stCondLst>
                                            <p:cond delay="0"/>
                                          </p:stCondLst>
                                        </p:cTn>
                                        <p:tgtEl>
                                          <p:spTgt spid="9"/>
                                        </p:tgtEl>
                                        <p:attrNameLst>
                                          <p:attrName>style.visibility</p:attrName>
                                        </p:attrNameLst>
                                      </p:cBhvr>
                                      <p:to>
                                        <p:strVal val="visible"/>
                                      </p:to>
                                    </p:set>
                                    <p:anim calcmode="lin" valueType="num">
                                      <p:cBhvr>
                                        <p:cTn id="14" dur="5000" fill="hold"/>
                                        <p:tgtEl>
                                          <p:spTgt spid="9"/>
                                        </p:tgtEl>
                                        <p:attrNameLst>
                                          <p:attrName>ppt_w</p:attrName>
                                        </p:attrNameLst>
                                      </p:cBhvr>
                                      <p:tavLst>
                                        <p:tav tm="0">
                                          <p:val>
                                            <p:strVal val="4/3*#ppt_w"/>
                                          </p:val>
                                        </p:tav>
                                        <p:tav tm="100000">
                                          <p:val>
                                            <p:strVal val="#ppt_w"/>
                                          </p:val>
                                        </p:tav>
                                      </p:tavLst>
                                    </p:anim>
                                    <p:anim calcmode="lin" valueType="num">
                                      <p:cBhvr>
                                        <p:cTn id="15" dur="5000" fill="hold"/>
                                        <p:tgtEl>
                                          <p:spTgt spid="9"/>
                                        </p:tgtEl>
                                        <p:attrNameLst>
                                          <p:attrName>ppt_h</p:attrName>
                                        </p:attrNameLst>
                                      </p:cBhvr>
                                      <p:tavLst>
                                        <p:tav tm="0">
                                          <p:val>
                                            <p:strVal val="4/3*#ppt_h"/>
                                          </p:val>
                                        </p:tav>
                                        <p:tav tm="100000">
                                          <p:val>
                                            <p:strVal val="#ppt_h"/>
                                          </p:val>
                                        </p:tav>
                                      </p:tavLst>
                                    </p:anim>
                                  </p:childTnLst>
                                </p:cTn>
                              </p:par>
                              <p:par>
                                <p:cTn id="16" presetID="10" presetClass="entr" presetSubtype="0" fill="hold" nodeType="withEffect">
                                  <p:stCondLst>
                                    <p:cond delay="300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5000"/>
                                        <p:tgtEl>
                                          <p:spTgt spid="9"/>
                                        </p:tgtEl>
                                      </p:cBhvr>
                                    </p:animEffect>
                                  </p:childTnLst>
                                </p:cTn>
                              </p:par>
                            </p:childTnLst>
                          </p:cTn>
                        </p:par>
                        <p:par>
                          <p:cTn id="19" fill="hold">
                            <p:stCondLst>
                              <p:cond delay="8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0" y="3969"/>
            <a:ext cx="9144000" cy="5715000"/>
          </a:xfrm>
          <a:prstGeom prst="rect">
            <a:avLst/>
          </a:prstGeom>
          <a:noFill/>
          <a:ln w="9525">
            <a:noFill/>
            <a:miter lim="800000"/>
            <a:headEnd/>
            <a:tailEnd/>
          </a:ln>
        </p:spPr>
      </p:pic>
      <p:pic>
        <p:nvPicPr>
          <p:cNvPr id="9" name="8 Imagen" descr="19576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23528" y="4369668"/>
            <a:ext cx="8568952" cy="1200329"/>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Plaza de la Mancha. </a:t>
            </a:r>
            <a:r>
              <a:rPr lang="es-ES" i="1" dirty="0" smtClean="0">
                <a:effectLst>
                  <a:glow rad="101600">
                    <a:srgbClr val="C00000">
                      <a:alpha val="60000"/>
                    </a:srgbClr>
                  </a:glow>
                  <a:outerShdw blurRad="38100" dist="38100" dir="2700000" algn="tl">
                    <a:srgbClr val="000000">
                      <a:alpha val="43137"/>
                    </a:srgbClr>
                  </a:outerShdw>
                </a:effectLst>
              </a:rPr>
              <a:t>Está en el centro del pueblo, y en ella se encuentran el casino, la iglesia de Santa María del Salvador, la torre del Reloj y el Ayuntamiento, situado en un edificio con un arco que sirve de entrada a la plaza y escoltado por dos cañones.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3000">
        <p14:ripple dir="lu"/>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47"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0"/>
                                        <p:tgtEl>
                                          <p:spTgt spid="4"/>
                                        </p:tgtEl>
                                      </p:cBhvr>
                                    </p:animEffect>
                                    <p:anim calcmode="lin" valueType="num">
                                      <p:cBhvr>
                                        <p:cTn id="11" dur="5000" fill="hold"/>
                                        <p:tgtEl>
                                          <p:spTgt spid="4"/>
                                        </p:tgtEl>
                                        <p:attrNameLst>
                                          <p:attrName>ppt_x</p:attrName>
                                        </p:attrNameLst>
                                      </p:cBhvr>
                                      <p:tavLst>
                                        <p:tav tm="0">
                                          <p:val>
                                            <p:strVal val="#ppt_x"/>
                                          </p:val>
                                        </p:tav>
                                        <p:tav tm="100000">
                                          <p:val>
                                            <p:strVal val="#ppt_x"/>
                                          </p:val>
                                        </p:tav>
                                      </p:tavLst>
                                    </p:anim>
                                    <p:anim calcmode="lin" valueType="num">
                                      <p:cBhvr>
                                        <p:cTn id="12" dur="5000" fill="hold"/>
                                        <p:tgtEl>
                                          <p:spTgt spid="4"/>
                                        </p:tgtEl>
                                        <p:attrNameLst>
                                          <p:attrName>ppt_y</p:attrName>
                                        </p:attrNameLst>
                                      </p:cBhvr>
                                      <p:tavLst>
                                        <p:tav tm="0">
                                          <p:val>
                                            <p:strVal val="#ppt_y-.1"/>
                                          </p:val>
                                        </p:tav>
                                        <p:tav tm="100000">
                                          <p:val>
                                            <p:strVal val="#ppt_y"/>
                                          </p:val>
                                        </p:tav>
                                      </p:tavLst>
                                    </p:anim>
                                  </p:childTnLst>
                                </p:cTn>
                              </p:par>
                              <p:par>
                                <p:cTn id="13" presetID="10" presetClass="entr" presetSubtype="0" fill="hold" nodeType="withEffect">
                                  <p:stCondLst>
                                    <p:cond delay="300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5000"/>
                                        <p:tgtEl>
                                          <p:spTgt spid="9"/>
                                        </p:tgtEl>
                                      </p:cBhvr>
                                    </p:animEffect>
                                  </p:childTnLst>
                                </p:cTn>
                              </p:par>
                              <p:par>
                                <p:cTn id="16" presetID="50" presetClass="entr" presetSubtype="0" decel="100000" fill="hold" nodeType="withEffect">
                                  <p:stCondLst>
                                    <p:cond delay="3000"/>
                                  </p:stCondLst>
                                  <p:childTnLst>
                                    <p:set>
                                      <p:cBhvr>
                                        <p:cTn id="17" dur="1" fill="hold">
                                          <p:stCondLst>
                                            <p:cond delay="0"/>
                                          </p:stCondLst>
                                        </p:cTn>
                                        <p:tgtEl>
                                          <p:spTgt spid="9"/>
                                        </p:tgtEl>
                                        <p:attrNameLst>
                                          <p:attrName>style.visibility</p:attrName>
                                        </p:attrNameLst>
                                      </p:cBhvr>
                                      <p:to>
                                        <p:strVal val="visible"/>
                                      </p:to>
                                    </p:set>
                                    <p:anim calcmode="lin" valueType="num">
                                      <p:cBhvr>
                                        <p:cTn id="18" dur="5000" fill="hold"/>
                                        <p:tgtEl>
                                          <p:spTgt spid="9"/>
                                        </p:tgtEl>
                                        <p:attrNameLst>
                                          <p:attrName>ppt_w</p:attrName>
                                        </p:attrNameLst>
                                      </p:cBhvr>
                                      <p:tavLst>
                                        <p:tav tm="0">
                                          <p:val>
                                            <p:strVal val="#ppt_w+.3"/>
                                          </p:val>
                                        </p:tav>
                                        <p:tav tm="100000">
                                          <p:val>
                                            <p:strVal val="#ppt_w"/>
                                          </p:val>
                                        </p:tav>
                                      </p:tavLst>
                                    </p:anim>
                                    <p:anim calcmode="lin" valueType="num">
                                      <p:cBhvr>
                                        <p:cTn id="19" dur="5000" fill="hold"/>
                                        <p:tgtEl>
                                          <p:spTgt spid="9"/>
                                        </p:tgtEl>
                                        <p:attrNameLst>
                                          <p:attrName>ppt_h</p:attrName>
                                        </p:attrNameLst>
                                      </p:cBhvr>
                                      <p:tavLst>
                                        <p:tav tm="0">
                                          <p:val>
                                            <p:strVal val="#ppt_h"/>
                                          </p:val>
                                        </p:tav>
                                        <p:tav tm="100000">
                                          <p:val>
                                            <p:strVal val="#ppt_h"/>
                                          </p:val>
                                        </p:tav>
                                      </p:tavLst>
                                    </p:anim>
                                    <p:animEffect transition="in" filter="fade">
                                      <p:cBhvr>
                                        <p:cTn id="20" dur="5000"/>
                                        <p:tgtEl>
                                          <p:spTgt spid="9"/>
                                        </p:tgtEl>
                                      </p:cBhvr>
                                    </p:animEffect>
                                  </p:childTnLst>
                                </p:cTn>
                              </p:par>
                            </p:childTnLst>
                          </p:cTn>
                        </p:par>
                        <p:par>
                          <p:cTn id="21" fill="hold">
                            <p:stCondLst>
                              <p:cond delay="8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Diapositiva44.JPG"/>
          <p:cNvPicPr>
            <a:picLocks noGrp="1" noChangeAspect="1"/>
          </p:cNvPicPr>
          <p:nvPr isPhoto="1"/>
        </p:nvPicPr>
        <p:blipFill>
          <a:blip r:embed="rId2" cstate="print"/>
          <a:stretch>
            <a:fillRect/>
          </a:stretch>
        </p:blipFill>
        <p:spPr bwMode="auto">
          <a:xfrm flipH="1">
            <a:off x="0" y="-489767"/>
            <a:ext cx="9144000" cy="6572296"/>
          </a:xfrm>
          <a:prstGeom prst="rect">
            <a:avLst/>
          </a:prstGeom>
          <a:noFill/>
          <a:ln w="9525">
            <a:noFill/>
            <a:miter lim="800000"/>
            <a:headEnd/>
            <a:tailEnd/>
          </a:ln>
        </p:spPr>
      </p:pic>
      <p:pic>
        <p:nvPicPr>
          <p:cNvPr id="11" name="10 Imagen" descr="622525_original.jpg"/>
          <p:cNvPicPr>
            <a:picLocks noGrp="1" noChangeAspect="1"/>
          </p:cNvPicPr>
          <p:nvPr isPhoto="1"/>
        </p:nvPicPr>
        <p:blipFill>
          <a:blip r:embed="rId2" cstate="print"/>
          <a:stretch>
            <a:fillRect/>
          </a:stretch>
        </p:blipFill>
        <p:spPr bwMode="auto">
          <a:xfrm>
            <a:off x="0" y="-526876"/>
            <a:ext cx="9144000" cy="6599086"/>
          </a:xfrm>
          <a:prstGeom prst="rect">
            <a:avLst/>
          </a:prstGeom>
          <a:noFill/>
          <a:ln w="9525">
            <a:noFill/>
            <a:miter lim="800000"/>
            <a:headEnd/>
            <a:tailEnd/>
          </a:ln>
        </p:spPr>
      </p:pic>
      <p:sp>
        <p:nvSpPr>
          <p:cNvPr id="4" name="3 CuadroTexto"/>
          <p:cNvSpPr txBox="1"/>
          <p:nvPr/>
        </p:nvSpPr>
        <p:spPr>
          <a:xfrm>
            <a:off x="395536"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 gran interés es su Plaza Mayor, llamada “De La Mancha”, formada por un conjunto valioso donde se ubican gran parte de sus monumentos. Entre ellos, el edificio del Ayuntamiento. Una construcción de los siglos XVI y XVIII en la que destacan sus dos magníficas fachadas.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5000">
        <p:blinds dir="vert"/>
      </p:transition>
    </mc:Choice>
    <mc:Fallback>
      <p:transition spd="slow" advTm="35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arn(outVertical)">
                                      <p:cBhvr>
                                        <p:cTn id="7" dur="5000"/>
                                        <p:tgtEl>
                                          <p:spTgt spid="16"/>
                                        </p:tgtEl>
                                      </p:cBhvr>
                                    </p:animEffect>
                                  </p:childTnLst>
                                </p:cTn>
                              </p:par>
                              <p:par>
                                <p:cTn id="8" presetID="23" presetClass="entr" presetSubtype="272" fill="hold" nodeType="withEffect">
                                  <p:stCondLst>
                                    <p:cond delay="0"/>
                                  </p:stCondLst>
                                  <p:childTnLst>
                                    <p:set>
                                      <p:cBhvr>
                                        <p:cTn id="9" dur="1" fill="hold">
                                          <p:stCondLst>
                                            <p:cond delay="0"/>
                                          </p:stCondLst>
                                        </p:cTn>
                                        <p:tgtEl>
                                          <p:spTgt spid="16"/>
                                        </p:tgtEl>
                                        <p:attrNameLst>
                                          <p:attrName>style.visibility</p:attrName>
                                        </p:attrNameLst>
                                      </p:cBhvr>
                                      <p:to>
                                        <p:strVal val="visible"/>
                                      </p:to>
                                    </p:set>
                                    <p:anim calcmode="lin" valueType="num">
                                      <p:cBhvr>
                                        <p:cTn id="10" dur="5000" fill="hold"/>
                                        <p:tgtEl>
                                          <p:spTgt spid="16"/>
                                        </p:tgtEl>
                                        <p:attrNameLst>
                                          <p:attrName>ppt_w</p:attrName>
                                        </p:attrNameLst>
                                      </p:cBhvr>
                                      <p:tavLst>
                                        <p:tav tm="0">
                                          <p:val>
                                            <p:strVal val="2/3*#ppt_w"/>
                                          </p:val>
                                        </p:tav>
                                        <p:tav tm="100000">
                                          <p:val>
                                            <p:strVal val="#ppt_w"/>
                                          </p:val>
                                        </p:tav>
                                      </p:tavLst>
                                    </p:anim>
                                    <p:anim calcmode="lin" valueType="num">
                                      <p:cBhvr>
                                        <p:cTn id="11" dur="5000" fill="hold"/>
                                        <p:tgtEl>
                                          <p:spTgt spid="16"/>
                                        </p:tgtEl>
                                        <p:attrNameLst>
                                          <p:attrName>ppt_h</p:attrName>
                                        </p:attrNameLst>
                                      </p:cBhvr>
                                      <p:tavLst>
                                        <p:tav tm="0">
                                          <p:val>
                                            <p:strVal val="2/3*#ppt_h"/>
                                          </p:val>
                                        </p:tav>
                                        <p:tav tm="100000">
                                          <p:val>
                                            <p:strVal val="#ppt_h"/>
                                          </p:val>
                                        </p:tav>
                                      </p:tavLst>
                                    </p:anim>
                                  </p:childTnLst>
                                </p:cTn>
                              </p:par>
                              <p:par>
                                <p:cTn id="12" presetID="23" presetClass="entr" presetSubtype="288" fill="hold" nodeType="withEffect">
                                  <p:stCondLst>
                                    <p:cond delay="3000"/>
                                  </p:stCondLst>
                                  <p:childTnLst>
                                    <p:set>
                                      <p:cBhvr>
                                        <p:cTn id="13" dur="1" fill="hold">
                                          <p:stCondLst>
                                            <p:cond delay="0"/>
                                          </p:stCondLst>
                                        </p:cTn>
                                        <p:tgtEl>
                                          <p:spTgt spid="11"/>
                                        </p:tgtEl>
                                        <p:attrNameLst>
                                          <p:attrName>style.visibility</p:attrName>
                                        </p:attrNameLst>
                                      </p:cBhvr>
                                      <p:to>
                                        <p:strVal val="visible"/>
                                      </p:to>
                                    </p:set>
                                    <p:anim calcmode="lin" valueType="num">
                                      <p:cBhvr>
                                        <p:cTn id="14" dur="5000" fill="hold"/>
                                        <p:tgtEl>
                                          <p:spTgt spid="11"/>
                                        </p:tgtEl>
                                        <p:attrNameLst>
                                          <p:attrName>ppt_w</p:attrName>
                                        </p:attrNameLst>
                                      </p:cBhvr>
                                      <p:tavLst>
                                        <p:tav tm="0">
                                          <p:val>
                                            <p:strVal val="4/3*#ppt_w"/>
                                          </p:val>
                                        </p:tav>
                                        <p:tav tm="100000">
                                          <p:val>
                                            <p:strVal val="#ppt_w"/>
                                          </p:val>
                                        </p:tav>
                                      </p:tavLst>
                                    </p:anim>
                                    <p:anim calcmode="lin" valueType="num">
                                      <p:cBhvr>
                                        <p:cTn id="15" dur="5000" fill="hold"/>
                                        <p:tgtEl>
                                          <p:spTgt spid="11"/>
                                        </p:tgtEl>
                                        <p:attrNameLst>
                                          <p:attrName>ppt_h</p:attrName>
                                        </p:attrNameLst>
                                      </p:cBhvr>
                                      <p:tavLst>
                                        <p:tav tm="0">
                                          <p:val>
                                            <p:strVal val="4/3*#ppt_h"/>
                                          </p:val>
                                        </p:tav>
                                        <p:tav tm="100000">
                                          <p:val>
                                            <p:strVal val="#ppt_h"/>
                                          </p:val>
                                        </p:tav>
                                      </p:tavLst>
                                    </p:anim>
                                  </p:childTnLst>
                                </p:cTn>
                              </p:par>
                              <p:par>
                                <p:cTn id="16" presetID="42" presetClass="entr" presetSubtype="0" fill="hold" nodeType="withEffect">
                                  <p:stCondLst>
                                    <p:cond delay="3000"/>
                                  </p:stCondLst>
                                  <p:childTnLst>
                                    <p:set>
                                      <p:cBhvr>
                                        <p:cTn id="17" dur="1" fill="hold">
                                          <p:stCondLst>
                                            <p:cond delay="0"/>
                                          </p:stCondLst>
                                        </p:cTn>
                                        <p:tgtEl>
                                          <p:spTgt spid="11"/>
                                        </p:tgtEl>
                                        <p:attrNameLst>
                                          <p:attrName>style.visibility</p:attrName>
                                        </p:attrNameLst>
                                      </p:cBhvr>
                                      <p:to>
                                        <p:strVal val="visible"/>
                                      </p:to>
                                    </p:set>
                                    <p:animEffect transition="in" filter="fade">
                                      <p:cBhvr>
                                        <p:cTn id="18" dur="5000"/>
                                        <p:tgtEl>
                                          <p:spTgt spid="11"/>
                                        </p:tgtEl>
                                      </p:cBhvr>
                                    </p:animEffect>
                                    <p:anim calcmode="lin" valueType="num">
                                      <p:cBhvr>
                                        <p:cTn id="19" dur="5000" fill="hold"/>
                                        <p:tgtEl>
                                          <p:spTgt spid="11"/>
                                        </p:tgtEl>
                                        <p:attrNameLst>
                                          <p:attrName>ppt_x</p:attrName>
                                        </p:attrNameLst>
                                      </p:cBhvr>
                                      <p:tavLst>
                                        <p:tav tm="0">
                                          <p:val>
                                            <p:strVal val="#ppt_x"/>
                                          </p:val>
                                        </p:tav>
                                        <p:tav tm="100000">
                                          <p:val>
                                            <p:strVal val="#ppt_x"/>
                                          </p:val>
                                        </p:tav>
                                      </p:tavLst>
                                    </p:anim>
                                    <p:anim calcmode="lin" valueType="num">
                                      <p:cBhvr>
                                        <p:cTn id="20" dur="5000" fill="hold"/>
                                        <p:tgtEl>
                                          <p:spTgt spid="11"/>
                                        </p:tgtEl>
                                        <p:attrNameLst>
                                          <p:attrName>ppt_y</p:attrName>
                                        </p:attrNameLst>
                                      </p:cBhvr>
                                      <p:tavLst>
                                        <p:tav tm="0">
                                          <p:val>
                                            <p:strVal val="#ppt_y+.1"/>
                                          </p:val>
                                        </p:tav>
                                        <p:tav tm="100000">
                                          <p:val>
                                            <p:strVal val="#ppt_y"/>
                                          </p:val>
                                        </p:tav>
                                      </p:tavLst>
                                    </p:anim>
                                  </p:childTnLst>
                                </p:cTn>
                              </p:par>
                            </p:childTnLst>
                          </p:cTn>
                        </p:par>
                        <p:par>
                          <p:cTn id="21" fill="hold">
                            <p:stCondLst>
                              <p:cond delay="8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280px-Jardin_Majorelle_25.03.2011_18-30-28.JPG"/>
          <p:cNvPicPr>
            <a:picLocks noChangeAspect="1"/>
          </p:cNvPicPr>
          <p:nvPr/>
        </p:nvPicPr>
        <p:blipFill>
          <a:blip r:embed="rId2" cstate="print"/>
          <a:stretch>
            <a:fillRect/>
          </a:stretch>
        </p:blipFill>
        <p:spPr bwMode="auto">
          <a:xfrm flipH="1">
            <a:off x="0" y="0"/>
            <a:ext cx="9144000" cy="5714999"/>
          </a:xfrm>
          <a:prstGeom prst="rect">
            <a:avLst/>
          </a:prstGeom>
          <a:noFill/>
          <a:ln w="9525">
            <a:noFill/>
            <a:miter lim="800000"/>
            <a:headEnd/>
            <a:tailEnd/>
          </a:ln>
        </p:spPr>
      </p:pic>
      <p:pic>
        <p:nvPicPr>
          <p:cNvPr id="13" name="12 Imagen" descr="34.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5" name="4 CuadroTexto"/>
          <p:cNvSpPr txBox="1"/>
          <p:nvPr/>
        </p:nvSpPr>
        <p:spPr>
          <a:xfrm>
            <a:off x="467544"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fachada principal, de estilo barroco, da a la Plaza Mayor y data del siglo XVIII. Fue construida por Francisco de León y Ginés de </a:t>
            </a:r>
            <a:r>
              <a:rPr lang="es-ES" i="1" dirty="0" err="1" smtClean="0">
                <a:effectLst>
                  <a:glow rad="101600">
                    <a:srgbClr val="C00000">
                      <a:alpha val="60000"/>
                    </a:srgbClr>
                  </a:glow>
                  <a:outerShdw blurRad="38100" dist="38100" dir="2700000" algn="tl">
                    <a:srgbClr val="000000">
                      <a:alpha val="43137"/>
                    </a:srgbClr>
                  </a:outerShdw>
                </a:effectLst>
              </a:rPr>
              <a:t>Lario</a:t>
            </a:r>
            <a:r>
              <a:rPr lang="es-ES" i="1" dirty="0" smtClean="0">
                <a:effectLst>
                  <a:glow rad="101600">
                    <a:srgbClr val="C00000">
                      <a:alpha val="60000"/>
                    </a:srgbClr>
                  </a:glow>
                  <a:outerShdw blurRad="38100" dist="38100" dir="2700000" algn="tl">
                    <a:srgbClr val="000000">
                      <a:alpha val="43137"/>
                    </a:srgbClr>
                  </a:outerShdw>
                </a:effectLst>
              </a:rPr>
              <a:t> y está rematada con una efigie de Carlos III. La otra fachada, que da a la calle Núñez Robres, es del siglo XVI y tiene ornamentación escultórica.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35000">
        <p14:honeycomb/>
      </p:transition>
    </mc:Choice>
    <mc:Fallback>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Vertical)">
                                      <p:cBhvr>
                                        <p:cTn id="11" dur="5000"/>
                                        <p:tgtEl>
                                          <p:spTgt spid="4"/>
                                        </p:tgtEl>
                                      </p:cBhvr>
                                    </p:animEffect>
                                  </p:childTnLst>
                                </p:cTn>
                              </p:par>
                              <p:par>
                                <p:cTn id="12" presetID="23" presetClass="entr" presetSubtype="288" fill="hold" nodeType="withEffect">
                                  <p:stCondLst>
                                    <p:cond delay="3000"/>
                                  </p:stCondLst>
                                  <p:childTnLst>
                                    <p:set>
                                      <p:cBhvr>
                                        <p:cTn id="13" dur="1" fill="hold">
                                          <p:stCondLst>
                                            <p:cond delay="0"/>
                                          </p:stCondLst>
                                        </p:cTn>
                                        <p:tgtEl>
                                          <p:spTgt spid="13"/>
                                        </p:tgtEl>
                                        <p:attrNameLst>
                                          <p:attrName>style.visibility</p:attrName>
                                        </p:attrNameLst>
                                      </p:cBhvr>
                                      <p:to>
                                        <p:strVal val="visible"/>
                                      </p:to>
                                    </p:set>
                                    <p:anim calcmode="lin" valueType="num">
                                      <p:cBhvr>
                                        <p:cTn id="14" dur="5000" fill="hold"/>
                                        <p:tgtEl>
                                          <p:spTgt spid="13"/>
                                        </p:tgtEl>
                                        <p:attrNameLst>
                                          <p:attrName>ppt_w</p:attrName>
                                        </p:attrNameLst>
                                      </p:cBhvr>
                                      <p:tavLst>
                                        <p:tav tm="0">
                                          <p:val>
                                            <p:strVal val="4/3*#ppt_w"/>
                                          </p:val>
                                        </p:tav>
                                        <p:tav tm="100000">
                                          <p:val>
                                            <p:strVal val="#ppt_w"/>
                                          </p:val>
                                        </p:tav>
                                      </p:tavLst>
                                    </p:anim>
                                    <p:anim calcmode="lin" valueType="num">
                                      <p:cBhvr>
                                        <p:cTn id="15" dur="5000" fill="hold"/>
                                        <p:tgtEl>
                                          <p:spTgt spid="13"/>
                                        </p:tgtEl>
                                        <p:attrNameLst>
                                          <p:attrName>ppt_h</p:attrName>
                                        </p:attrNameLst>
                                      </p:cBhvr>
                                      <p:tavLst>
                                        <p:tav tm="0">
                                          <p:val>
                                            <p:strVal val="4/3*#ppt_h"/>
                                          </p:val>
                                        </p:tav>
                                        <p:tav tm="100000">
                                          <p:val>
                                            <p:strVal val="#ppt_h"/>
                                          </p:val>
                                        </p:tav>
                                      </p:tavLst>
                                    </p:anim>
                                  </p:childTnLst>
                                </p:cTn>
                              </p:par>
                              <p:par>
                                <p:cTn id="16" presetID="10" presetClass="entr" presetSubtype="0" fill="hold" nodeType="withEffect">
                                  <p:stCondLst>
                                    <p:cond delay="3000"/>
                                  </p:stCondLst>
                                  <p:childTnLst>
                                    <p:set>
                                      <p:cBhvr>
                                        <p:cTn id="17" dur="1" fill="hold">
                                          <p:stCondLst>
                                            <p:cond delay="0"/>
                                          </p:stCondLst>
                                        </p:cTn>
                                        <p:tgtEl>
                                          <p:spTgt spid="13"/>
                                        </p:tgtEl>
                                        <p:attrNameLst>
                                          <p:attrName>style.visibility</p:attrName>
                                        </p:attrNameLst>
                                      </p:cBhvr>
                                      <p:to>
                                        <p:strVal val="visible"/>
                                      </p:to>
                                    </p:set>
                                    <p:animEffect transition="in" filter="fade">
                                      <p:cBhvr>
                                        <p:cTn id="18" dur="5000"/>
                                        <p:tgtEl>
                                          <p:spTgt spid="13"/>
                                        </p:tgtEl>
                                      </p:cBhvr>
                                    </p:animEffect>
                                  </p:childTnLst>
                                </p:cTn>
                              </p:par>
                            </p:childTnLst>
                          </p:cTn>
                        </p:par>
                        <p:par>
                          <p:cTn id="19" fill="hold">
                            <p:stCondLst>
                              <p:cond delay="8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18 Imagen" descr="Diapositiva3.JPG"/>
          <p:cNvPicPr>
            <a:picLocks noGrp="1" noChangeAspect="1"/>
          </p:cNvPicPr>
          <p:nvPr isPhoto="1"/>
        </p:nvPicPr>
        <p:blipFill>
          <a:blip r:embed="rId2" cstate="print"/>
          <a:stretch>
            <a:fillRect/>
          </a:stretch>
        </p:blipFill>
        <p:spPr bwMode="auto">
          <a:xfrm flipH="1">
            <a:off x="0" y="8991"/>
            <a:ext cx="9144000" cy="5685905"/>
          </a:xfrm>
          <a:prstGeom prst="rect">
            <a:avLst/>
          </a:prstGeom>
          <a:noFill/>
          <a:ln w="9525">
            <a:noFill/>
            <a:miter lim="800000"/>
            <a:headEnd/>
            <a:tailEnd/>
          </a:ln>
        </p:spPr>
      </p:pic>
      <p:pic>
        <p:nvPicPr>
          <p:cNvPr id="9" name="8 Imagen" descr="a-pair-of-puffins.jpg"/>
          <p:cNvPicPr>
            <a:picLocks noGrp="1" noChangeAspect="1"/>
          </p:cNvPicPr>
          <p:nvPr isPhoto="1"/>
        </p:nvPicPr>
        <p:blipFill>
          <a:blip r:embed="rId2" cstate="print"/>
          <a:stretch>
            <a:fillRect/>
          </a:stretch>
        </p:blipFill>
        <p:spPr bwMode="auto">
          <a:xfrm>
            <a:off x="0" y="0"/>
            <a:ext cx="9144000" cy="5700452"/>
          </a:xfrm>
          <a:prstGeom prst="rect">
            <a:avLst/>
          </a:prstGeom>
          <a:noFill/>
          <a:ln w="9525">
            <a:noFill/>
            <a:miter lim="800000"/>
            <a:headEnd/>
            <a:tailEnd/>
          </a:ln>
        </p:spPr>
      </p:pic>
      <p:sp>
        <p:nvSpPr>
          <p:cNvPr id="4" name="3 CuadroTexto"/>
          <p:cNvSpPr txBox="1"/>
          <p:nvPr/>
        </p:nvSpPr>
        <p:spPr>
          <a:xfrm>
            <a:off x="683568" y="4873724"/>
            <a:ext cx="799288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la Plaza de La Mancha encontramos además la Torre del Reloj, así como la Iglesia Arciprestal de Santa María del Salvador (siglo XV).</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3000">
        <p14:flip dir="r"/>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barn(outHorizontal)">
                                      <p:cBhvr>
                                        <p:cTn id="7" dur="5000"/>
                                        <p:tgtEl>
                                          <p:spTgt spid="19"/>
                                        </p:tgtEl>
                                      </p:cBhvr>
                                    </p:animEffect>
                                  </p:childTnLst>
                                </p:cTn>
                              </p:par>
                              <p:par>
                                <p:cTn id="8" presetID="23" presetClass="entr" presetSubtype="272" fill="hold" nodeType="withEffect">
                                  <p:stCondLst>
                                    <p:cond delay="0"/>
                                  </p:stCondLst>
                                  <p:childTnLst>
                                    <p:set>
                                      <p:cBhvr>
                                        <p:cTn id="9" dur="1" fill="hold">
                                          <p:stCondLst>
                                            <p:cond delay="0"/>
                                          </p:stCondLst>
                                        </p:cTn>
                                        <p:tgtEl>
                                          <p:spTgt spid="19"/>
                                        </p:tgtEl>
                                        <p:attrNameLst>
                                          <p:attrName>style.visibility</p:attrName>
                                        </p:attrNameLst>
                                      </p:cBhvr>
                                      <p:to>
                                        <p:strVal val="visible"/>
                                      </p:to>
                                    </p:set>
                                    <p:anim calcmode="lin" valueType="num">
                                      <p:cBhvr>
                                        <p:cTn id="10" dur="5000" fill="hold"/>
                                        <p:tgtEl>
                                          <p:spTgt spid="19"/>
                                        </p:tgtEl>
                                        <p:attrNameLst>
                                          <p:attrName>ppt_w</p:attrName>
                                        </p:attrNameLst>
                                      </p:cBhvr>
                                      <p:tavLst>
                                        <p:tav tm="0">
                                          <p:val>
                                            <p:strVal val="2/3*#ppt_w"/>
                                          </p:val>
                                        </p:tav>
                                        <p:tav tm="100000">
                                          <p:val>
                                            <p:strVal val="#ppt_w"/>
                                          </p:val>
                                        </p:tav>
                                      </p:tavLst>
                                    </p:anim>
                                    <p:anim calcmode="lin" valueType="num">
                                      <p:cBhvr>
                                        <p:cTn id="11" dur="5000" fill="hold"/>
                                        <p:tgtEl>
                                          <p:spTgt spid="19"/>
                                        </p:tgtEl>
                                        <p:attrNameLst>
                                          <p:attrName>ppt_h</p:attrName>
                                        </p:attrNameLst>
                                      </p:cBhvr>
                                      <p:tavLst>
                                        <p:tav tm="0">
                                          <p:val>
                                            <p:strVal val="2/3*#ppt_h"/>
                                          </p:val>
                                        </p:tav>
                                        <p:tav tm="100000">
                                          <p:val>
                                            <p:strVal val="#ppt_h"/>
                                          </p:val>
                                        </p:tav>
                                      </p:tavLst>
                                    </p:anim>
                                  </p:childTnLst>
                                </p:cTn>
                              </p:par>
                              <p:par>
                                <p:cTn id="12" presetID="23" presetClass="entr" presetSubtype="288" fill="hold" nodeType="withEffect">
                                  <p:stCondLst>
                                    <p:cond delay="3000"/>
                                  </p:stCondLst>
                                  <p:childTnLst>
                                    <p:set>
                                      <p:cBhvr>
                                        <p:cTn id="13" dur="1" fill="hold">
                                          <p:stCondLst>
                                            <p:cond delay="0"/>
                                          </p:stCondLst>
                                        </p:cTn>
                                        <p:tgtEl>
                                          <p:spTgt spid="9"/>
                                        </p:tgtEl>
                                        <p:attrNameLst>
                                          <p:attrName>style.visibility</p:attrName>
                                        </p:attrNameLst>
                                      </p:cBhvr>
                                      <p:to>
                                        <p:strVal val="visible"/>
                                      </p:to>
                                    </p:set>
                                    <p:anim calcmode="lin" valueType="num">
                                      <p:cBhvr>
                                        <p:cTn id="14" dur="5000" fill="hold"/>
                                        <p:tgtEl>
                                          <p:spTgt spid="9"/>
                                        </p:tgtEl>
                                        <p:attrNameLst>
                                          <p:attrName>ppt_w</p:attrName>
                                        </p:attrNameLst>
                                      </p:cBhvr>
                                      <p:tavLst>
                                        <p:tav tm="0">
                                          <p:val>
                                            <p:strVal val="4/3*#ppt_w"/>
                                          </p:val>
                                        </p:tav>
                                        <p:tav tm="100000">
                                          <p:val>
                                            <p:strVal val="#ppt_w"/>
                                          </p:val>
                                        </p:tav>
                                      </p:tavLst>
                                    </p:anim>
                                    <p:anim calcmode="lin" valueType="num">
                                      <p:cBhvr>
                                        <p:cTn id="15" dur="5000" fill="hold"/>
                                        <p:tgtEl>
                                          <p:spTgt spid="9"/>
                                        </p:tgtEl>
                                        <p:attrNameLst>
                                          <p:attrName>ppt_h</p:attrName>
                                        </p:attrNameLst>
                                      </p:cBhvr>
                                      <p:tavLst>
                                        <p:tav tm="0">
                                          <p:val>
                                            <p:strVal val="4/3*#ppt_h"/>
                                          </p:val>
                                        </p:tav>
                                        <p:tav tm="100000">
                                          <p:val>
                                            <p:strVal val="#ppt_h"/>
                                          </p:val>
                                        </p:tav>
                                      </p:tavLst>
                                    </p:anim>
                                  </p:childTnLst>
                                </p:cTn>
                              </p:par>
                              <p:par>
                                <p:cTn id="16" presetID="10" presetClass="entr" presetSubtype="0" fill="hold" nodeType="withEffect">
                                  <p:stCondLst>
                                    <p:cond delay="300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5000"/>
                                        <p:tgtEl>
                                          <p:spTgt spid="9"/>
                                        </p:tgtEl>
                                      </p:cBhvr>
                                    </p:animEffect>
                                  </p:childTnLst>
                                </p:cTn>
                              </p:par>
                            </p:childTnLst>
                          </p:cTn>
                        </p:par>
                        <p:par>
                          <p:cTn id="19" fill="hold">
                            <p:stCondLst>
                              <p:cond delay="8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4" name="3 Imagen" descr="35453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467544" y="4657700"/>
            <a:ext cx="8208912" cy="923330"/>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Convento de Santo Domingo. </a:t>
            </a:r>
            <a:r>
              <a:rPr lang="es-ES" i="1" dirty="0" smtClean="0">
                <a:effectLst>
                  <a:glow rad="101600">
                    <a:srgbClr val="C00000">
                      <a:alpha val="60000"/>
                    </a:srgbClr>
                  </a:glow>
                  <a:outerShdw blurRad="38100" dist="38100" dir="2700000" algn="tl">
                    <a:srgbClr val="000000">
                      <a:alpha val="43137"/>
                    </a:srgbClr>
                  </a:outerShdw>
                </a:effectLst>
              </a:rPr>
              <a:t>Es un antiguo convento de frailes dominicos, construido entre los siglos XIV y XV. Tiene un claustro mudéjar de dos plantas con un pozo en el centro.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6000">
        <p14:flip dir="l"/>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0"/>
                                        <p:tgtEl>
                                          <p:spTgt spid="15"/>
                                        </p:tgtEl>
                                      </p:cBhvr>
                                    </p:animEffect>
                                  </p:childTnLst>
                                </p:cTn>
                              </p:par>
                              <p:par>
                                <p:cTn id="8" presetID="47" presetClass="entr" presetSubtype="0"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0"/>
                                        <p:tgtEl>
                                          <p:spTgt spid="15"/>
                                        </p:tgtEl>
                                      </p:cBhvr>
                                    </p:animEffect>
                                    <p:anim calcmode="lin" valueType="num">
                                      <p:cBhvr>
                                        <p:cTn id="11" dur="5000" fill="hold"/>
                                        <p:tgtEl>
                                          <p:spTgt spid="15"/>
                                        </p:tgtEl>
                                        <p:attrNameLst>
                                          <p:attrName>ppt_x</p:attrName>
                                        </p:attrNameLst>
                                      </p:cBhvr>
                                      <p:tavLst>
                                        <p:tav tm="0">
                                          <p:val>
                                            <p:strVal val="#ppt_x"/>
                                          </p:val>
                                        </p:tav>
                                        <p:tav tm="100000">
                                          <p:val>
                                            <p:strVal val="#ppt_x"/>
                                          </p:val>
                                        </p:tav>
                                      </p:tavLst>
                                    </p:anim>
                                    <p:anim calcmode="lin" valueType="num">
                                      <p:cBhvr>
                                        <p:cTn id="12" dur="5000" fill="hold"/>
                                        <p:tgtEl>
                                          <p:spTgt spid="15"/>
                                        </p:tgtEl>
                                        <p:attrNameLst>
                                          <p:attrName>ppt_y</p:attrName>
                                        </p:attrNameLst>
                                      </p:cBhvr>
                                      <p:tavLst>
                                        <p:tav tm="0">
                                          <p:val>
                                            <p:strVal val="#ppt_y-.1"/>
                                          </p:val>
                                        </p:tav>
                                        <p:tav tm="100000">
                                          <p:val>
                                            <p:strVal val="#ppt_y"/>
                                          </p:val>
                                        </p:tav>
                                      </p:tavLst>
                                    </p:anim>
                                  </p:childTnLst>
                                </p:cTn>
                              </p:par>
                              <p:par>
                                <p:cTn id="13" presetID="10" presetClass="entr" presetSubtype="0" fill="hold" nodeType="withEffect">
                                  <p:stCondLst>
                                    <p:cond delay="250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5000"/>
                                        <p:tgtEl>
                                          <p:spTgt spid="4"/>
                                        </p:tgtEl>
                                      </p:cBhvr>
                                    </p:animEffect>
                                  </p:childTnLst>
                                </p:cTn>
                              </p:par>
                              <p:par>
                                <p:cTn id="16" presetID="47" presetClass="entr" presetSubtype="0" fill="hold" nodeType="withEffect">
                                  <p:stCondLst>
                                    <p:cond delay="250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5000"/>
                                        <p:tgtEl>
                                          <p:spTgt spid="4"/>
                                        </p:tgtEl>
                                      </p:cBhvr>
                                    </p:animEffect>
                                    <p:anim calcmode="lin" valueType="num">
                                      <p:cBhvr>
                                        <p:cTn id="19" dur="5000" fill="hold"/>
                                        <p:tgtEl>
                                          <p:spTgt spid="4"/>
                                        </p:tgtEl>
                                        <p:attrNameLst>
                                          <p:attrName>ppt_x</p:attrName>
                                        </p:attrNameLst>
                                      </p:cBhvr>
                                      <p:tavLst>
                                        <p:tav tm="0">
                                          <p:val>
                                            <p:strVal val="#ppt_x"/>
                                          </p:val>
                                        </p:tav>
                                        <p:tav tm="100000">
                                          <p:val>
                                            <p:strVal val="#ppt_x"/>
                                          </p:val>
                                        </p:tav>
                                      </p:tavLst>
                                    </p:anim>
                                    <p:anim calcmode="lin" valueType="num">
                                      <p:cBhvr>
                                        <p:cTn id="20" dur="5000" fill="hold"/>
                                        <p:tgtEl>
                                          <p:spTgt spid="4"/>
                                        </p:tgtEl>
                                        <p:attrNameLst>
                                          <p:attrName>ppt_y</p:attrName>
                                        </p:attrNameLst>
                                      </p:cBhvr>
                                      <p:tavLst>
                                        <p:tav tm="0">
                                          <p:val>
                                            <p:strVal val="#ppt_y-.1"/>
                                          </p:val>
                                        </p:tav>
                                        <p:tav tm="100000">
                                          <p:val>
                                            <p:strVal val="#ppt_y"/>
                                          </p:val>
                                        </p:tav>
                                      </p:tavLst>
                                    </p:anim>
                                  </p:childTnLst>
                                </p:cTn>
                              </p:par>
                            </p:childTnLst>
                          </p:cTn>
                        </p:par>
                        <p:par>
                          <p:cTn id="21" fill="hold">
                            <p:stCondLst>
                              <p:cond delay="75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7033_l.jpg"/>
          <p:cNvPicPr>
            <a:picLocks noChangeAspect="1"/>
          </p:cNvPicPr>
          <p:nvPr/>
        </p:nvPicPr>
        <p:blipFill>
          <a:blip r:embed="rId2" cstate="print"/>
          <a:stretch>
            <a:fillRect/>
          </a:stretch>
        </p:blipFill>
        <p:spPr bwMode="auto">
          <a:xfrm flipH="1">
            <a:off x="-1" y="0"/>
            <a:ext cx="9144000" cy="5735781"/>
          </a:xfrm>
          <a:prstGeom prst="rect">
            <a:avLst/>
          </a:prstGeom>
          <a:noFill/>
          <a:ln w="9525">
            <a:noFill/>
            <a:miter lim="800000"/>
            <a:headEnd/>
            <a:tailEnd/>
          </a:ln>
        </p:spPr>
      </p:pic>
      <p:pic>
        <p:nvPicPr>
          <p:cNvPr id="19" name="18 Imagen" descr="431136-Kycb.jpg"/>
          <p:cNvPicPr>
            <a:picLocks noGrp="1" noChangeAspect="1"/>
          </p:cNvPicPr>
          <p:nvPr isPhoto="1"/>
        </p:nvPicPr>
        <p:blipFill>
          <a:blip r:embed="rId2" cstate="print"/>
          <a:stretch>
            <a:fillRect/>
          </a:stretch>
        </p:blipFill>
        <p:spPr bwMode="auto">
          <a:xfrm>
            <a:off x="0" y="0"/>
            <a:ext cx="9144000" cy="5735781"/>
          </a:xfrm>
          <a:prstGeom prst="rect">
            <a:avLst/>
          </a:prstGeom>
          <a:noFill/>
          <a:ln w="9525">
            <a:noFill/>
            <a:miter lim="800000"/>
            <a:headEnd/>
            <a:tailEnd/>
          </a:ln>
        </p:spPr>
      </p:pic>
      <p:sp>
        <p:nvSpPr>
          <p:cNvPr id="6" name="5 CuadroTexto"/>
          <p:cNvSpPr txBox="1"/>
          <p:nvPr/>
        </p:nvSpPr>
        <p:spPr>
          <a:xfrm>
            <a:off x="395536" y="4657700"/>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Este convento destaca por su claustro mudéjar, el convento es fundado por la orden de los dominicos. Hoy en día se celebra en este recinto el Festival de Teatro Clásico Ciudad de Chinchilla.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28000">
        <p15:prstTrans prst="pageCurlDouble"/>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2/3*#ppt_w"/>
                                          </p:val>
                                        </p:tav>
                                        <p:tav tm="100000">
                                          <p:val>
                                            <p:strVal val="#ppt_w"/>
                                          </p:val>
                                        </p:tav>
                                      </p:tavLst>
                                    </p:anim>
                                    <p:anim calcmode="lin" valueType="num">
                                      <p:cBhvr>
                                        <p:cTn id="8" dur="5000" fill="hold"/>
                                        <p:tgtEl>
                                          <p:spTgt spid="4"/>
                                        </p:tgtEl>
                                        <p:attrNameLst>
                                          <p:attrName>ppt_h</p:attrName>
                                        </p:attrNameLst>
                                      </p:cBhvr>
                                      <p:tavLst>
                                        <p:tav tm="0">
                                          <p:val>
                                            <p:strVal val="2/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out)">
                                      <p:cBhvr>
                                        <p:cTn id="11" dur="5000"/>
                                        <p:tgtEl>
                                          <p:spTgt spid="4"/>
                                        </p:tgtEl>
                                      </p:cBhvr>
                                    </p:animEffect>
                                  </p:childTnLst>
                                </p:cTn>
                              </p:par>
                              <p:par>
                                <p:cTn id="12" presetID="23" presetClass="entr" presetSubtype="288" fill="hold" nodeType="withEffect">
                                  <p:stCondLst>
                                    <p:cond delay="3000"/>
                                  </p:stCondLst>
                                  <p:iterate type="lt">
                                    <p:tmPct val="0"/>
                                  </p:iterate>
                                  <p:childTnLst>
                                    <p:set>
                                      <p:cBhvr>
                                        <p:cTn id="13" dur="1" fill="hold">
                                          <p:stCondLst>
                                            <p:cond delay="0"/>
                                          </p:stCondLst>
                                        </p:cTn>
                                        <p:tgtEl>
                                          <p:spTgt spid="19"/>
                                        </p:tgtEl>
                                        <p:attrNameLst>
                                          <p:attrName>style.visibility</p:attrName>
                                        </p:attrNameLst>
                                      </p:cBhvr>
                                      <p:to>
                                        <p:strVal val="visible"/>
                                      </p:to>
                                    </p:set>
                                    <p:anim calcmode="lin" valueType="num">
                                      <p:cBhvr>
                                        <p:cTn id="14" dur="5000" fill="hold"/>
                                        <p:tgtEl>
                                          <p:spTgt spid="19"/>
                                        </p:tgtEl>
                                        <p:attrNameLst>
                                          <p:attrName>ppt_w</p:attrName>
                                        </p:attrNameLst>
                                      </p:cBhvr>
                                      <p:tavLst>
                                        <p:tav tm="0">
                                          <p:val>
                                            <p:strVal val="4/3*#ppt_w"/>
                                          </p:val>
                                        </p:tav>
                                        <p:tav tm="100000">
                                          <p:val>
                                            <p:strVal val="#ppt_w"/>
                                          </p:val>
                                        </p:tav>
                                      </p:tavLst>
                                    </p:anim>
                                    <p:anim calcmode="lin" valueType="num">
                                      <p:cBhvr>
                                        <p:cTn id="15" dur="5000" fill="hold"/>
                                        <p:tgtEl>
                                          <p:spTgt spid="19"/>
                                        </p:tgtEl>
                                        <p:attrNameLst>
                                          <p:attrName>ppt_h</p:attrName>
                                        </p:attrNameLst>
                                      </p:cBhvr>
                                      <p:tavLst>
                                        <p:tav tm="0">
                                          <p:val>
                                            <p:strVal val="4/3*#ppt_h"/>
                                          </p:val>
                                        </p:tav>
                                        <p:tav tm="100000">
                                          <p:val>
                                            <p:strVal val="#ppt_h"/>
                                          </p:val>
                                        </p:tav>
                                      </p:tavLst>
                                    </p:anim>
                                  </p:childTnLst>
                                </p:cTn>
                              </p:par>
                              <p:par>
                                <p:cTn id="16" presetID="10" presetClass="entr" presetSubtype="0" fill="hold" nodeType="withEffect">
                                  <p:stCondLst>
                                    <p:cond delay="3000"/>
                                  </p:stCondLst>
                                  <p:iterate type="lt">
                                    <p:tmPct val="0"/>
                                  </p:iterate>
                                  <p:childTnLst>
                                    <p:set>
                                      <p:cBhvr>
                                        <p:cTn id="17" dur="1" fill="hold">
                                          <p:stCondLst>
                                            <p:cond delay="0"/>
                                          </p:stCondLst>
                                        </p:cTn>
                                        <p:tgtEl>
                                          <p:spTgt spid="19"/>
                                        </p:tgtEl>
                                        <p:attrNameLst>
                                          <p:attrName>style.visibility</p:attrName>
                                        </p:attrNameLst>
                                      </p:cBhvr>
                                      <p:to>
                                        <p:strVal val="visible"/>
                                      </p:to>
                                    </p:set>
                                    <p:animEffect transition="in" filter="fade">
                                      <p:cBhvr>
                                        <p:cTn id="18" dur="5000"/>
                                        <p:tgtEl>
                                          <p:spTgt spid="19"/>
                                        </p:tgtEl>
                                      </p:cBhvr>
                                    </p:animEffect>
                                  </p:childTnLst>
                                </p:cTn>
                              </p:par>
                            </p:childTnLst>
                          </p:cTn>
                        </p:par>
                        <p:par>
                          <p:cTn id="19" fill="hold">
                            <p:stCondLst>
                              <p:cond delay="8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17 Imagen" descr="140915_ptaki-maskonury-skala-kwiatkbi.jpg"/>
          <p:cNvPicPr>
            <a:picLocks noChangeAspect="1"/>
          </p:cNvPicPr>
          <p:nvPr/>
        </p:nvPicPr>
        <p:blipFill>
          <a:blip r:embed="rId2" cstate="print"/>
          <a:stretch>
            <a:fillRect/>
          </a:stretch>
        </p:blipFill>
        <p:spPr bwMode="auto">
          <a:xfrm flipH="1">
            <a:off x="-12422" y="-400591"/>
            <a:ext cx="9168843" cy="6544239"/>
          </a:xfrm>
          <a:prstGeom prst="rect">
            <a:avLst/>
          </a:prstGeom>
          <a:noFill/>
          <a:ln w="9525">
            <a:noFill/>
            <a:miter lim="800000"/>
            <a:headEnd/>
            <a:tailEnd/>
          </a:ln>
        </p:spPr>
      </p:pic>
      <p:pic>
        <p:nvPicPr>
          <p:cNvPr id="17" name="16 Imagen" descr="140915_ptaki-maskonury-skala-kwiatki.jpg"/>
          <p:cNvPicPr>
            <a:picLocks noGrp="1" noChangeAspect="1"/>
          </p:cNvPicPr>
          <p:nvPr isPhoto="1"/>
        </p:nvPicPr>
        <p:blipFill>
          <a:blip r:embed="rId2" cstate="print"/>
          <a:stretch>
            <a:fillRect/>
          </a:stretch>
        </p:blipFill>
        <p:spPr bwMode="auto">
          <a:xfrm>
            <a:off x="0" y="-382860"/>
            <a:ext cx="9144000" cy="6526508"/>
          </a:xfrm>
          <a:prstGeom prst="rect">
            <a:avLst/>
          </a:prstGeom>
          <a:noFill/>
          <a:ln w="9525">
            <a:noFill/>
            <a:miter lim="800000"/>
            <a:headEnd/>
            <a:tailEnd/>
          </a:ln>
        </p:spPr>
      </p:pic>
      <p:sp>
        <p:nvSpPr>
          <p:cNvPr id="4" name="3 CuadroTexto"/>
          <p:cNvSpPr txBox="1"/>
          <p:nvPr/>
        </p:nvSpPr>
        <p:spPr>
          <a:xfrm>
            <a:off x="179512" y="4081636"/>
            <a:ext cx="8568952" cy="1477328"/>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Museo de medicina. </a:t>
            </a:r>
            <a:r>
              <a:rPr lang="es-ES" i="1" dirty="0" smtClean="0">
                <a:effectLst>
                  <a:glow rad="101600">
                    <a:srgbClr val="C00000">
                      <a:alpha val="60000"/>
                    </a:srgbClr>
                  </a:glow>
                  <a:outerShdw blurRad="38100" dist="38100" dir="2700000" algn="tl">
                    <a:srgbClr val="000000">
                      <a:alpha val="43137"/>
                    </a:srgbClr>
                  </a:outerShdw>
                </a:effectLst>
              </a:rPr>
              <a:t>Piezas únicas de valor incalculable. El legado de generaciones de médicos que han hecho historia de la Medicina en cada una de sus consultas. Chinchilla abre en el Claustro de Santo Domingo, su primer museo público, el de Medicina, con cientos de piezas, mobiliario, fármacos, instrumental y documentos ligados tanto al pueblo como al ejercicio de la medicina.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45000">
        <p15:prstTrans prst="pageCurlDouble" invX="1"/>
      </p:transition>
    </mc:Choice>
    <mc:Fallback>
      <p:transition spd="slow" advTm="4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5000" fill="hold"/>
                                        <p:tgtEl>
                                          <p:spTgt spid="18"/>
                                        </p:tgtEl>
                                        <p:attrNameLst>
                                          <p:attrName>ppt_w</p:attrName>
                                        </p:attrNameLst>
                                      </p:cBhvr>
                                      <p:tavLst>
                                        <p:tav tm="0">
                                          <p:val>
                                            <p:strVal val="2/3*#ppt_w"/>
                                          </p:val>
                                        </p:tav>
                                        <p:tav tm="100000">
                                          <p:val>
                                            <p:strVal val="#ppt_w"/>
                                          </p:val>
                                        </p:tav>
                                      </p:tavLst>
                                    </p:anim>
                                    <p:anim calcmode="lin" valueType="num">
                                      <p:cBhvr>
                                        <p:cTn id="8" dur="5000" fill="hold"/>
                                        <p:tgtEl>
                                          <p:spTgt spid="18"/>
                                        </p:tgtEl>
                                        <p:attrNameLst>
                                          <p:attrName>ppt_h</p:attrName>
                                        </p:attrNameLst>
                                      </p:cBhvr>
                                      <p:tavLst>
                                        <p:tav tm="0">
                                          <p:val>
                                            <p:strVal val="2/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box(out)">
                                      <p:cBhvr>
                                        <p:cTn id="11" dur="5000"/>
                                        <p:tgtEl>
                                          <p:spTgt spid="18"/>
                                        </p:tgtEl>
                                      </p:cBhvr>
                                    </p:animEffect>
                                  </p:childTnLst>
                                </p:cTn>
                              </p:par>
                              <p:par>
                                <p:cTn id="12" presetID="23" presetClass="entr" presetSubtype="288" fill="hold" nodeType="withEffect">
                                  <p:stCondLst>
                                    <p:cond delay="3000"/>
                                  </p:stCondLst>
                                  <p:childTnLst>
                                    <p:set>
                                      <p:cBhvr>
                                        <p:cTn id="13" dur="1" fill="hold">
                                          <p:stCondLst>
                                            <p:cond delay="0"/>
                                          </p:stCondLst>
                                        </p:cTn>
                                        <p:tgtEl>
                                          <p:spTgt spid="17"/>
                                        </p:tgtEl>
                                        <p:attrNameLst>
                                          <p:attrName>style.visibility</p:attrName>
                                        </p:attrNameLst>
                                      </p:cBhvr>
                                      <p:to>
                                        <p:strVal val="visible"/>
                                      </p:to>
                                    </p:set>
                                    <p:anim calcmode="lin" valueType="num">
                                      <p:cBhvr>
                                        <p:cTn id="14" dur="5000" fill="hold"/>
                                        <p:tgtEl>
                                          <p:spTgt spid="17"/>
                                        </p:tgtEl>
                                        <p:attrNameLst>
                                          <p:attrName>ppt_w</p:attrName>
                                        </p:attrNameLst>
                                      </p:cBhvr>
                                      <p:tavLst>
                                        <p:tav tm="0">
                                          <p:val>
                                            <p:strVal val="4/3*#ppt_w"/>
                                          </p:val>
                                        </p:tav>
                                        <p:tav tm="100000">
                                          <p:val>
                                            <p:strVal val="#ppt_w"/>
                                          </p:val>
                                        </p:tav>
                                      </p:tavLst>
                                    </p:anim>
                                    <p:anim calcmode="lin" valueType="num">
                                      <p:cBhvr>
                                        <p:cTn id="15" dur="5000" fill="hold"/>
                                        <p:tgtEl>
                                          <p:spTgt spid="17"/>
                                        </p:tgtEl>
                                        <p:attrNameLst>
                                          <p:attrName>ppt_h</p:attrName>
                                        </p:attrNameLst>
                                      </p:cBhvr>
                                      <p:tavLst>
                                        <p:tav tm="0">
                                          <p:val>
                                            <p:strVal val="4/3*#ppt_h"/>
                                          </p:val>
                                        </p:tav>
                                        <p:tav tm="100000">
                                          <p:val>
                                            <p:strVal val="#ppt_h"/>
                                          </p:val>
                                        </p:tav>
                                      </p:tavLst>
                                    </p:anim>
                                  </p:childTnLst>
                                </p:cTn>
                              </p:par>
                              <p:par>
                                <p:cTn id="16" presetID="42" presetClass="entr" presetSubtype="0" fill="hold" nodeType="withEffect">
                                  <p:stCondLst>
                                    <p:cond delay="3000"/>
                                  </p:stCondLst>
                                  <p:childTnLst>
                                    <p:set>
                                      <p:cBhvr>
                                        <p:cTn id="17" dur="1" fill="hold">
                                          <p:stCondLst>
                                            <p:cond delay="0"/>
                                          </p:stCondLst>
                                        </p:cTn>
                                        <p:tgtEl>
                                          <p:spTgt spid="17"/>
                                        </p:tgtEl>
                                        <p:attrNameLst>
                                          <p:attrName>style.visibility</p:attrName>
                                        </p:attrNameLst>
                                      </p:cBhvr>
                                      <p:to>
                                        <p:strVal val="visible"/>
                                      </p:to>
                                    </p:set>
                                    <p:animEffect transition="in" filter="fade">
                                      <p:cBhvr>
                                        <p:cTn id="18" dur="5000"/>
                                        <p:tgtEl>
                                          <p:spTgt spid="17"/>
                                        </p:tgtEl>
                                      </p:cBhvr>
                                    </p:animEffect>
                                    <p:anim calcmode="lin" valueType="num">
                                      <p:cBhvr>
                                        <p:cTn id="19" dur="5000" fill="hold"/>
                                        <p:tgtEl>
                                          <p:spTgt spid="17"/>
                                        </p:tgtEl>
                                        <p:attrNameLst>
                                          <p:attrName>ppt_x</p:attrName>
                                        </p:attrNameLst>
                                      </p:cBhvr>
                                      <p:tavLst>
                                        <p:tav tm="0">
                                          <p:val>
                                            <p:strVal val="#ppt_x"/>
                                          </p:val>
                                        </p:tav>
                                        <p:tav tm="100000">
                                          <p:val>
                                            <p:strVal val="#ppt_x"/>
                                          </p:val>
                                        </p:tav>
                                      </p:tavLst>
                                    </p:anim>
                                    <p:anim calcmode="lin" valueType="num">
                                      <p:cBhvr>
                                        <p:cTn id="20" dur="5000" fill="hold"/>
                                        <p:tgtEl>
                                          <p:spTgt spid="17"/>
                                        </p:tgtEl>
                                        <p:attrNameLst>
                                          <p:attrName>ppt_y</p:attrName>
                                        </p:attrNameLst>
                                      </p:cBhvr>
                                      <p:tavLst>
                                        <p:tav tm="0">
                                          <p:val>
                                            <p:strVal val="#ppt_y+.1"/>
                                          </p:val>
                                        </p:tav>
                                        <p:tav tm="100000">
                                          <p:val>
                                            <p:strVal val="#ppt_y"/>
                                          </p:val>
                                        </p:tav>
                                      </p:tavLst>
                                    </p:anim>
                                  </p:childTnLst>
                                </p:cTn>
                              </p:par>
                            </p:childTnLst>
                          </p:cTn>
                        </p:par>
                        <p:par>
                          <p:cTn id="21" fill="hold">
                            <p:stCondLst>
                              <p:cond delay="8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cstate="print"/>
          <a:stretch>
            <a:fillRect/>
          </a:stretch>
        </p:blipFill>
        <p:spPr bwMode="auto">
          <a:xfrm flipH="1">
            <a:off x="0" y="15947"/>
            <a:ext cx="9144000" cy="5694218"/>
          </a:xfrm>
          <a:prstGeom prst="rect">
            <a:avLst/>
          </a:prstGeom>
          <a:noFill/>
          <a:ln w="9525">
            <a:noFill/>
            <a:miter lim="800000"/>
            <a:headEnd/>
            <a:tailEnd/>
          </a:ln>
        </p:spPr>
      </p:pic>
      <p:pic>
        <p:nvPicPr>
          <p:cNvPr id="11" name="10 Imagen" descr="df6c2c1dfbd515848f5b28c90193675b.jpg"/>
          <p:cNvPicPr>
            <a:picLocks noGrp="1" noChangeAspect="1"/>
          </p:cNvPicPr>
          <p:nvPr isPhoto="1"/>
        </p:nvPicPr>
        <p:blipFill>
          <a:blip r:embed="rId2" cstate="print"/>
          <a:stretch>
            <a:fillRect/>
          </a:stretch>
        </p:blipFill>
        <p:spPr bwMode="auto">
          <a:xfrm>
            <a:off x="0" y="0"/>
            <a:ext cx="9144000" cy="5704610"/>
          </a:xfrm>
          <a:prstGeom prst="rect">
            <a:avLst/>
          </a:prstGeom>
          <a:noFill/>
          <a:ln w="9525">
            <a:noFill/>
            <a:miter lim="800000"/>
            <a:headEnd/>
            <a:tailEnd/>
          </a:ln>
        </p:spPr>
      </p:pic>
      <p:sp>
        <p:nvSpPr>
          <p:cNvPr id="4" name="3 CuadroTexto"/>
          <p:cNvSpPr txBox="1"/>
          <p:nvPr/>
        </p:nvSpPr>
        <p:spPr>
          <a:xfrm>
            <a:off x="395536" y="4585692"/>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También está el </a:t>
            </a:r>
            <a:r>
              <a:rPr lang="es-ES" b="1" i="1" dirty="0" smtClean="0">
                <a:effectLst>
                  <a:glow rad="101600">
                    <a:srgbClr val="C00000">
                      <a:alpha val="60000"/>
                    </a:srgbClr>
                  </a:glow>
                  <a:outerShdw blurRad="38100" dist="38100" dir="2700000" algn="tl">
                    <a:srgbClr val="000000">
                      <a:alpha val="43137"/>
                    </a:srgbClr>
                  </a:outerShdw>
                </a:effectLst>
              </a:rPr>
              <a:t>Museo de Cerámica, </a:t>
            </a:r>
            <a:r>
              <a:rPr lang="es-ES" i="1" dirty="0" smtClean="0">
                <a:effectLst>
                  <a:glow rad="101600">
                    <a:srgbClr val="C00000">
                      <a:alpha val="60000"/>
                    </a:srgbClr>
                  </a:glow>
                  <a:outerShdw blurRad="38100" dist="38100" dir="2700000" algn="tl">
                    <a:srgbClr val="000000">
                      <a:alpha val="43137"/>
                    </a:srgbClr>
                  </a:outerShdw>
                </a:effectLst>
              </a:rPr>
              <a:t>con más de 2000 piezas de toda España; es de propiedad privada, y para visitarlo hay que llamar a un teléfono que proporcionan en la oficina de turismo.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8000">
        <p14:gallery dir="l"/>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098"/>
                                        </p:tgtEl>
                                        <p:attrNameLst>
                                          <p:attrName>style.visibility</p:attrName>
                                        </p:attrNameLst>
                                      </p:cBhvr>
                                      <p:to>
                                        <p:strVal val="visible"/>
                                      </p:to>
                                    </p:set>
                                    <p:anim calcmode="lin" valueType="num">
                                      <p:cBhvr>
                                        <p:cTn id="7" dur="5000" fill="hold"/>
                                        <p:tgtEl>
                                          <p:spTgt spid="4098"/>
                                        </p:tgtEl>
                                        <p:attrNameLst>
                                          <p:attrName>ppt_w</p:attrName>
                                        </p:attrNameLst>
                                      </p:cBhvr>
                                      <p:tavLst>
                                        <p:tav tm="0">
                                          <p:val>
                                            <p:strVal val="2/3*#ppt_w"/>
                                          </p:val>
                                        </p:tav>
                                        <p:tav tm="100000">
                                          <p:val>
                                            <p:strVal val="#ppt_w"/>
                                          </p:val>
                                        </p:tav>
                                      </p:tavLst>
                                    </p:anim>
                                    <p:anim calcmode="lin" valueType="num">
                                      <p:cBhvr>
                                        <p:cTn id="8" dur="5000" fill="hold"/>
                                        <p:tgtEl>
                                          <p:spTgt spid="4098"/>
                                        </p:tgtEl>
                                        <p:attrNameLst>
                                          <p:attrName>ppt_h</p:attrName>
                                        </p:attrNameLst>
                                      </p:cBhvr>
                                      <p:tavLst>
                                        <p:tav tm="0">
                                          <p:val>
                                            <p:strVal val="2/3*#ppt_h"/>
                                          </p:val>
                                        </p:tav>
                                        <p:tav tm="100000">
                                          <p:val>
                                            <p:strVal val="#ppt_h"/>
                                          </p:val>
                                        </p:tav>
                                      </p:tavLst>
                                    </p:anim>
                                  </p:childTnLst>
                                </p:cTn>
                              </p:par>
                              <p:par>
                                <p:cTn id="9" presetID="6" presetClass="entr" presetSubtype="32" fill="hold" nodeType="withEffect">
                                  <p:stCondLst>
                                    <p:cond delay="0"/>
                                  </p:stCondLst>
                                  <p:childTnLst>
                                    <p:set>
                                      <p:cBhvr>
                                        <p:cTn id="10" dur="1" fill="hold">
                                          <p:stCondLst>
                                            <p:cond delay="0"/>
                                          </p:stCondLst>
                                        </p:cTn>
                                        <p:tgtEl>
                                          <p:spTgt spid="4098"/>
                                        </p:tgtEl>
                                        <p:attrNameLst>
                                          <p:attrName>style.visibility</p:attrName>
                                        </p:attrNameLst>
                                      </p:cBhvr>
                                      <p:to>
                                        <p:strVal val="visible"/>
                                      </p:to>
                                    </p:set>
                                    <p:animEffect transition="in" filter="circle(out)">
                                      <p:cBhvr>
                                        <p:cTn id="11" dur="5000"/>
                                        <p:tgtEl>
                                          <p:spTgt spid="4098"/>
                                        </p:tgtEl>
                                      </p:cBhvr>
                                    </p:animEffect>
                                  </p:childTnLst>
                                </p:cTn>
                              </p:par>
                              <p:par>
                                <p:cTn id="12" presetID="23" presetClass="entr" presetSubtype="288" fill="hold" nodeType="withEffect">
                                  <p:stCondLst>
                                    <p:cond delay="3000"/>
                                  </p:stCondLst>
                                  <p:childTnLst>
                                    <p:set>
                                      <p:cBhvr>
                                        <p:cTn id="13" dur="1" fill="hold">
                                          <p:stCondLst>
                                            <p:cond delay="0"/>
                                          </p:stCondLst>
                                        </p:cTn>
                                        <p:tgtEl>
                                          <p:spTgt spid="11"/>
                                        </p:tgtEl>
                                        <p:attrNameLst>
                                          <p:attrName>style.visibility</p:attrName>
                                        </p:attrNameLst>
                                      </p:cBhvr>
                                      <p:to>
                                        <p:strVal val="visible"/>
                                      </p:to>
                                    </p:set>
                                    <p:anim calcmode="lin" valueType="num">
                                      <p:cBhvr>
                                        <p:cTn id="14" dur="5000" fill="hold"/>
                                        <p:tgtEl>
                                          <p:spTgt spid="11"/>
                                        </p:tgtEl>
                                        <p:attrNameLst>
                                          <p:attrName>ppt_w</p:attrName>
                                        </p:attrNameLst>
                                      </p:cBhvr>
                                      <p:tavLst>
                                        <p:tav tm="0">
                                          <p:val>
                                            <p:strVal val="4/3*#ppt_w"/>
                                          </p:val>
                                        </p:tav>
                                        <p:tav tm="100000">
                                          <p:val>
                                            <p:strVal val="#ppt_w"/>
                                          </p:val>
                                        </p:tav>
                                      </p:tavLst>
                                    </p:anim>
                                    <p:anim calcmode="lin" valueType="num">
                                      <p:cBhvr>
                                        <p:cTn id="15" dur="5000" fill="hold"/>
                                        <p:tgtEl>
                                          <p:spTgt spid="11"/>
                                        </p:tgtEl>
                                        <p:attrNameLst>
                                          <p:attrName>ppt_h</p:attrName>
                                        </p:attrNameLst>
                                      </p:cBhvr>
                                      <p:tavLst>
                                        <p:tav tm="0">
                                          <p:val>
                                            <p:strVal val="4/3*#ppt_h"/>
                                          </p:val>
                                        </p:tav>
                                        <p:tav tm="100000">
                                          <p:val>
                                            <p:strVal val="#ppt_h"/>
                                          </p:val>
                                        </p:tav>
                                      </p:tavLst>
                                    </p:anim>
                                  </p:childTnLst>
                                </p:cTn>
                              </p:par>
                              <p:par>
                                <p:cTn id="16" presetID="47" presetClass="entr" presetSubtype="0" fill="hold" nodeType="withEffect">
                                  <p:stCondLst>
                                    <p:cond delay="3000"/>
                                  </p:stCondLst>
                                  <p:childTnLst>
                                    <p:set>
                                      <p:cBhvr>
                                        <p:cTn id="17" dur="1" fill="hold">
                                          <p:stCondLst>
                                            <p:cond delay="0"/>
                                          </p:stCondLst>
                                        </p:cTn>
                                        <p:tgtEl>
                                          <p:spTgt spid="11"/>
                                        </p:tgtEl>
                                        <p:attrNameLst>
                                          <p:attrName>style.visibility</p:attrName>
                                        </p:attrNameLst>
                                      </p:cBhvr>
                                      <p:to>
                                        <p:strVal val="visible"/>
                                      </p:to>
                                    </p:set>
                                    <p:animEffect transition="in" filter="fade">
                                      <p:cBhvr>
                                        <p:cTn id="18" dur="5000"/>
                                        <p:tgtEl>
                                          <p:spTgt spid="11"/>
                                        </p:tgtEl>
                                      </p:cBhvr>
                                    </p:animEffect>
                                    <p:anim calcmode="lin" valueType="num">
                                      <p:cBhvr>
                                        <p:cTn id="19" dur="5000" fill="hold"/>
                                        <p:tgtEl>
                                          <p:spTgt spid="11"/>
                                        </p:tgtEl>
                                        <p:attrNameLst>
                                          <p:attrName>ppt_x</p:attrName>
                                        </p:attrNameLst>
                                      </p:cBhvr>
                                      <p:tavLst>
                                        <p:tav tm="0">
                                          <p:val>
                                            <p:strVal val="#ppt_x"/>
                                          </p:val>
                                        </p:tav>
                                        <p:tav tm="100000">
                                          <p:val>
                                            <p:strVal val="#ppt_x"/>
                                          </p:val>
                                        </p:tav>
                                      </p:tavLst>
                                    </p:anim>
                                    <p:anim calcmode="lin" valueType="num">
                                      <p:cBhvr>
                                        <p:cTn id="20" dur="5000" fill="hold"/>
                                        <p:tgtEl>
                                          <p:spTgt spid="11"/>
                                        </p:tgtEl>
                                        <p:attrNameLst>
                                          <p:attrName>ppt_y</p:attrName>
                                        </p:attrNameLst>
                                      </p:cBhvr>
                                      <p:tavLst>
                                        <p:tav tm="0">
                                          <p:val>
                                            <p:strVal val="#ppt_y-.1"/>
                                          </p:val>
                                        </p:tav>
                                        <p:tav tm="100000">
                                          <p:val>
                                            <p:strVal val="#ppt_y"/>
                                          </p:val>
                                        </p:tav>
                                      </p:tavLst>
                                    </p:anim>
                                  </p:childTnLst>
                                </p:cTn>
                              </p:par>
                            </p:childTnLst>
                          </p:cTn>
                        </p:par>
                        <p:par>
                          <p:cTn id="21" fill="hold">
                            <p:stCondLst>
                              <p:cond delay="8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048.jpg"/>
          <p:cNvPicPr>
            <a:picLocks noChangeAspect="1"/>
          </p:cNvPicPr>
          <p:nvPr/>
        </p:nvPicPr>
        <p:blipFill>
          <a:blip r:embed="rId2" cstate="print"/>
          <a:stretch>
            <a:fillRect/>
          </a:stretch>
        </p:blipFill>
        <p:spPr bwMode="auto">
          <a:xfrm flipH="1">
            <a:off x="-252536" y="0"/>
            <a:ext cx="9721080" cy="5687604"/>
          </a:xfrm>
          <a:prstGeom prst="rect">
            <a:avLst/>
          </a:prstGeom>
          <a:noFill/>
          <a:ln w="9525">
            <a:noFill/>
            <a:miter lim="800000"/>
            <a:headEnd/>
            <a:tailEnd/>
          </a:ln>
        </p:spPr>
      </p:pic>
      <p:pic>
        <p:nvPicPr>
          <p:cNvPr id="10" name="9 Imagen" descr="48860-1417129347-1600.jpeg"/>
          <p:cNvPicPr>
            <a:picLocks noGrp="1" noChangeAspect="1"/>
          </p:cNvPicPr>
          <p:nvPr isPhoto="1"/>
        </p:nvPicPr>
        <p:blipFill>
          <a:blip r:embed="rId2" cstate="print"/>
          <a:stretch>
            <a:fillRect/>
          </a:stretch>
        </p:blipFill>
        <p:spPr bwMode="auto">
          <a:xfrm>
            <a:off x="-252536" y="0"/>
            <a:ext cx="9721080" cy="5687604"/>
          </a:xfrm>
          <a:prstGeom prst="rect">
            <a:avLst/>
          </a:prstGeom>
          <a:noFill/>
          <a:ln w="9525">
            <a:noFill/>
            <a:miter lim="800000"/>
            <a:headEnd/>
            <a:tailEnd/>
          </a:ln>
        </p:spPr>
      </p:pic>
      <p:sp>
        <p:nvSpPr>
          <p:cNvPr id="5" name="4 CuadroTexto"/>
          <p:cNvSpPr txBox="1"/>
          <p:nvPr/>
        </p:nvSpPr>
        <p:spPr>
          <a:xfrm>
            <a:off x="179512" y="4585692"/>
            <a:ext cx="882047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los alrededores están la </a:t>
            </a:r>
            <a:r>
              <a:rPr lang="es-ES" b="1" i="1" dirty="0" smtClean="0">
                <a:effectLst>
                  <a:glow rad="101600">
                    <a:srgbClr val="C00000">
                      <a:alpha val="60000"/>
                    </a:srgbClr>
                  </a:glow>
                  <a:outerShdw blurRad="38100" dist="38100" dir="2700000" algn="tl">
                    <a:srgbClr val="000000">
                      <a:alpha val="43137"/>
                    </a:srgbClr>
                  </a:outerShdw>
                </a:effectLst>
              </a:rPr>
              <a:t>laguna salada de </a:t>
            </a:r>
            <a:r>
              <a:rPr lang="es-ES" b="1" i="1" dirty="0" err="1" smtClean="0">
                <a:effectLst>
                  <a:glow rad="101600">
                    <a:srgbClr val="C00000">
                      <a:alpha val="60000"/>
                    </a:srgbClr>
                  </a:glow>
                  <a:outerShdw blurRad="38100" dist="38100" dir="2700000" algn="tl">
                    <a:srgbClr val="000000">
                      <a:alpha val="43137"/>
                    </a:srgbClr>
                  </a:outerShdw>
                </a:effectLst>
              </a:rPr>
              <a:t>Pétrola</a:t>
            </a:r>
            <a:r>
              <a:rPr lang="es-ES" b="1" i="1" dirty="0" smtClean="0">
                <a:effectLst>
                  <a:glow rad="101600">
                    <a:srgbClr val="C00000">
                      <a:alpha val="60000"/>
                    </a:srgbClr>
                  </a:glow>
                  <a:outerShdw blurRad="38100" dist="38100" dir="2700000" algn="tl">
                    <a:srgbClr val="000000">
                      <a:alpha val="43137"/>
                    </a:srgbClr>
                  </a:outerShdw>
                </a:effectLst>
              </a:rPr>
              <a:t> </a:t>
            </a:r>
            <a:r>
              <a:rPr lang="es-ES" i="1" dirty="0" smtClean="0">
                <a:effectLst>
                  <a:glow rad="101600">
                    <a:srgbClr val="C00000">
                      <a:alpha val="60000"/>
                    </a:srgbClr>
                  </a:glow>
                  <a:outerShdw blurRad="38100" dist="38100" dir="2700000" algn="tl">
                    <a:srgbClr val="000000">
                      <a:alpha val="43137"/>
                    </a:srgbClr>
                  </a:outerShdw>
                </a:effectLst>
              </a:rPr>
              <a:t>y la necrópolis ibérica de Pozo Moro, en la que se encontró un monumento funerario </a:t>
            </a:r>
            <a:r>
              <a:rPr lang="es-ES" i="1" dirty="0" err="1" smtClean="0">
                <a:effectLst>
                  <a:glow rad="101600">
                    <a:srgbClr val="C00000">
                      <a:alpha val="60000"/>
                    </a:srgbClr>
                  </a:glow>
                  <a:outerShdw blurRad="38100" dist="38100" dir="2700000" algn="tl">
                    <a:srgbClr val="000000">
                      <a:alpha val="43137"/>
                    </a:srgbClr>
                  </a:outerShdw>
                </a:effectLst>
              </a:rPr>
              <a:t>turriforme</a:t>
            </a:r>
            <a:r>
              <a:rPr lang="es-ES" i="1" dirty="0" smtClean="0">
                <a:effectLst>
                  <a:glow rad="101600">
                    <a:srgbClr val="C00000">
                      <a:alpha val="60000"/>
                    </a:srgbClr>
                  </a:glow>
                  <a:outerShdw blurRad="38100" dist="38100" dir="2700000" algn="tl">
                    <a:srgbClr val="000000">
                      <a:alpha val="43137"/>
                    </a:srgbClr>
                  </a:outerShdw>
                </a:effectLst>
              </a:rPr>
              <a:t> (forma de torre) que actualmente se expone en el Museo Arqueológico Nacional de Madrid.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2000">
        <p14:gallery dir="r"/>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6"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ircle(out)">
                                      <p:cBhvr>
                                        <p:cTn id="11" dur="5000"/>
                                        <p:tgtEl>
                                          <p:spTgt spid="4"/>
                                        </p:tgtEl>
                                      </p:cBhvr>
                                    </p:animEffect>
                                  </p:childTnLst>
                                </p:cTn>
                              </p:par>
                              <p:par>
                                <p:cTn id="12" presetID="23" presetClass="entr" presetSubtype="288" fill="hold" nodeType="withEffect">
                                  <p:stCondLst>
                                    <p:cond delay="3000"/>
                                  </p:stCondLst>
                                  <p:childTnLst>
                                    <p:set>
                                      <p:cBhvr>
                                        <p:cTn id="13" dur="1" fill="hold">
                                          <p:stCondLst>
                                            <p:cond delay="0"/>
                                          </p:stCondLst>
                                        </p:cTn>
                                        <p:tgtEl>
                                          <p:spTgt spid="10"/>
                                        </p:tgtEl>
                                        <p:attrNameLst>
                                          <p:attrName>style.visibility</p:attrName>
                                        </p:attrNameLst>
                                      </p:cBhvr>
                                      <p:to>
                                        <p:strVal val="visible"/>
                                      </p:to>
                                    </p:set>
                                    <p:anim calcmode="lin" valueType="num">
                                      <p:cBhvr>
                                        <p:cTn id="14" dur="5000" fill="hold"/>
                                        <p:tgtEl>
                                          <p:spTgt spid="10"/>
                                        </p:tgtEl>
                                        <p:attrNameLst>
                                          <p:attrName>ppt_w</p:attrName>
                                        </p:attrNameLst>
                                      </p:cBhvr>
                                      <p:tavLst>
                                        <p:tav tm="0">
                                          <p:val>
                                            <p:strVal val="4/3*#ppt_w"/>
                                          </p:val>
                                        </p:tav>
                                        <p:tav tm="100000">
                                          <p:val>
                                            <p:strVal val="#ppt_w"/>
                                          </p:val>
                                        </p:tav>
                                      </p:tavLst>
                                    </p:anim>
                                    <p:anim calcmode="lin" valueType="num">
                                      <p:cBhvr>
                                        <p:cTn id="15" dur="5000" fill="hold"/>
                                        <p:tgtEl>
                                          <p:spTgt spid="10"/>
                                        </p:tgtEl>
                                        <p:attrNameLst>
                                          <p:attrName>ppt_h</p:attrName>
                                        </p:attrNameLst>
                                      </p:cBhvr>
                                      <p:tavLst>
                                        <p:tav tm="0">
                                          <p:val>
                                            <p:strVal val="4/3*#ppt_h"/>
                                          </p:val>
                                        </p:tav>
                                        <p:tav tm="100000">
                                          <p:val>
                                            <p:strVal val="#ppt_h"/>
                                          </p:val>
                                        </p:tav>
                                      </p:tavLst>
                                    </p:anim>
                                  </p:childTnLst>
                                </p:cTn>
                              </p:par>
                              <p:par>
                                <p:cTn id="16" presetID="10" presetClass="entr" presetSubtype="0" fill="hold" nodeType="withEffect">
                                  <p:stCondLst>
                                    <p:cond delay="300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5000"/>
                                        <p:tgtEl>
                                          <p:spTgt spid="10"/>
                                        </p:tgtEl>
                                      </p:cBhvr>
                                    </p:animEffect>
                                  </p:childTnLst>
                                </p:cTn>
                              </p:par>
                            </p:childTnLst>
                          </p:cTn>
                        </p:par>
                        <p:par>
                          <p:cTn id="19" fill="hold">
                            <p:stCondLst>
                              <p:cond delay="8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flipH="1">
            <a:off x="-1" y="0"/>
            <a:ext cx="9144000" cy="5881836"/>
          </a:xfrm>
          <a:prstGeom prst="rect">
            <a:avLst/>
          </a:prstGeom>
          <a:noFill/>
          <a:ln w="9525">
            <a:noFill/>
            <a:miter lim="800000"/>
            <a:headEnd/>
            <a:tailEnd/>
          </a:ln>
        </p:spPr>
      </p:pic>
      <p:pic>
        <p:nvPicPr>
          <p:cNvPr id="4" name="3 Imagen" descr="354539.jpg"/>
          <p:cNvPicPr>
            <a:picLocks noChangeAspect="1"/>
          </p:cNvPicPr>
          <p:nvPr/>
        </p:nvPicPr>
        <p:blipFill>
          <a:blip r:embed="rId2" cstate="print"/>
          <a:stretch>
            <a:fillRect/>
          </a:stretch>
        </p:blipFill>
        <p:spPr bwMode="auto">
          <a:xfrm>
            <a:off x="0" y="0"/>
            <a:ext cx="9144000" cy="5881836"/>
          </a:xfrm>
          <a:prstGeom prst="rect">
            <a:avLst/>
          </a:prstGeom>
          <a:noFill/>
          <a:ln w="9525">
            <a:noFill/>
            <a:miter lim="800000"/>
            <a:headEnd/>
            <a:tailEnd/>
          </a:ln>
        </p:spPr>
      </p:pic>
      <p:sp>
        <p:nvSpPr>
          <p:cNvPr id="5" name="4 CuadroTexto"/>
          <p:cNvSpPr txBox="1"/>
          <p:nvPr/>
        </p:nvSpPr>
        <p:spPr>
          <a:xfrm>
            <a:off x="251520" y="4081636"/>
            <a:ext cx="8712968"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 trata de una laguna endorreica que fue explotada en los siglos XIX y XX para la extracción de sales magnésicas, “sales amargas”. La salinidad no es homogénea, siendo notable la zona situada mas al Este compartimentada por la construcción de un camino que actúa como barrera y donde no llega a precipitar cloruro sódico en la evaporación total del agua de la </a:t>
            </a:r>
            <a:r>
              <a:rPr lang="es-ES" i="1" dirty="0" smtClean="0">
                <a:effectLst>
                  <a:glow rad="101600">
                    <a:srgbClr val="C00000">
                      <a:alpha val="60000"/>
                    </a:srgbClr>
                  </a:glow>
                  <a:outerShdw blurRad="38100" dist="38100" dir="2700000" algn="tl">
                    <a:srgbClr val="000000">
                      <a:alpha val="43137"/>
                    </a:srgbClr>
                  </a:outerShdw>
                </a:effectLst>
              </a:rPr>
              <a:t>zona.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45000">
        <p14:vortex dir="r"/>
      </p:transition>
    </mc:Choice>
    <mc:Fallback>
      <p:transition spd="slow" advTm="4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0"/>
                                        <p:tgtEl>
                                          <p:spTgt spid="15"/>
                                        </p:tgtEl>
                                      </p:cBhvr>
                                    </p:animEffect>
                                  </p:childTnLst>
                                </p:cTn>
                              </p:par>
                              <p:par>
                                <p:cTn id="8" presetID="10" presetClass="entr" presetSubtype="0" fill="hold" nodeType="withEffect">
                                  <p:stCondLst>
                                    <p:cond delay="300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0"/>
                                        <p:tgtEl>
                                          <p:spTgt spid="4"/>
                                        </p:tgtEl>
                                      </p:cBhvr>
                                    </p:animEffect>
                                  </p:childTnLst>
                                </p:cTn>
                              </p:par>
                              <p:par>
                                <p:cTn id="11" presetID="23" presetClass="entr" presetSubtype="288" fill="hold" nodeType="withEffect">
                                  <p:stCondLst>
                                    <p:cond delay="300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4/3*#ppt_w"/>
                                          </p:val>
                                        </p:tav>
                                        <p:tav tm="100000">
                                          <p:val>
                                            <p:strVal val="#ppt_w"/>
                                          </p:val>
                                        </p:tav>
                                      </p:tavLst>
                                    </p:anim>
                                    <p:anim calcmode="lin" valueType="num">
                                      <p:cBhvr>
                                        <p:cTn id="14" dur="5000" fill="hold"/>
                                        <p:tgtEl>
                                          <p:spTgt spid="4"/>
                                        </p:tgtEl>
                                        <p:attrNameLst>
                                          <p:attrName>ppt_h</p:attrName>
                                        </p:attrNameLst>
                                      </p:cBhvr>
                                      <p:tavLst>
                                        <p:tav tm="0">
                                          <p:val>
                                            <p:strVal val="4/3*#ppt_h"/>
                                          </p:val>
                                        </p:tav>
                                        <p:tav tm="100000">
                                          <p:val>
                                            <p:strVal val="#ppt_h"/>
                                          </p:val>
                                        </p:tav>
                                      </p:tavLst>
                                    </p:anim>
                                  </p:childTnLst>
                                </p:cTn>
                              </p:par>
                            </p:childTnLst>
                          </p:cTn>
                        </p:par>
                        <p:par>
                          <p:cTn id="15" fill="hold">
                            <p:stCondLst>
                              <p:cond delay="8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1"/>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WordArt 2"/>
          <p:cNvSpPr>
            <a:spLocks noChangeArrowheads="1" noChangeShapeType="1" noTextEdit="1"/>
          </p:cNvSpPr>
          <p:nvPr/>
        </p:nvSpPr>
        <p:spPr bwMode="auto">
          <a:xfrm>
            <a:off x="1547664" y="137198"/>
            <a:ext cx="6048672" cy="889000"/>
          </a:xfrm>
          <a:prstGeom prst="rect">
            <a:avLst/>
          </a:prstGeom>
        </p:spPr>
        <p:txBody>
          <a:bodyPr wrap="none" fromWordArt="1">
            <a:prstTxWarp prst="textCanUp">
              <a:avLst>
                <a:gd name="adj" fmla="val 66667"/>
              </a:avLst>
            </a:prstTxWarp>
            <a:scene3d>
              <a:camera prst="perspectiveAbove"/>
              <a:lightRig rig="legacyHarsh3" dir="t"/>
            </a:scene3d>
            <a:sp3d extrusionH="430200" prstMaterial="legacyMatte">
              <a:bevelT w="38100" h="38100" prst="angle"/>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rPr>
              <a:t> </a:t>
            </a:r>
            <a:r>
              <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Música Enlazada: </a:t>
            </a:r>
          </a:p>
        </p:txBody>
      </p:sp>
      <p:sp>
        <p:nvSpPr>
          <p:cNvPr id="89091" name="WordArt 3"/>
          <p:cNvSpPr>
            <a:spLocks noChangeArrowheads="1" noChangeShapeType="1" noTextEdit="1"/>
          </p:cNvSpPr>
          <p:nvPr/>
        </p:nvSpPr>
        <p:spPr bwMode="auto">
          <a:xfrm>
            <a:off x="2214546" y="1000112"/>
            <a:ext cx="4321299" cy="573087"/>
          </a:xfrm>
          <a:prstGeom prst="rect">
            <a:avLst/>
          </a:prstGeom>
        </p:spPr>
        <p:txBody>
          <a:bodyPr wrap="none" fromWordArt="1">
            <a:prstTxWarp prst="textDeflateBottom">
              <a:avLst>
                <a:gd name="adj" fmla="val 76472"/>
              </a:avLst>
            </a:prstTxWarp>
            <a:scene3d>
              <a:camera prst="perspectiveAbove"/>
              <a:lightRig rig="legacyNormal3" dir="t"/>
            </a:scene3d>
            <a:sp3d extrusionH="887400" prstMaterial="legacyMatte">
              <a:bevelT w="38100" h="38100" prst="angle"/>
              <a:extrusionClr>
                <a:srgbClr val="939676"/>
              </a:extrusionClr>
            </a:sp3d>
          </a:bodyPr>
          <a:lstStyle/>
          <a:p>
            <a:pPr algn="ctr">
              <a:defRPr/>
            </a:pPr>
            <a:r>
              <a:rPr lang="es-ES" sz="3200" kern="10" dirty="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2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Títulos:</a:t>
            </a:r>
            <a:r>
              <a:rPr lang="es-ES" sz="3200" kern="10" dirty="0">
                <a:ln w="9525">
                  <a:round/>
                  <a:headEnd/>
                  <a:tailEnd/>
                </a:ln>
                <a:gradFill rotWithShape="1">
                  <a:gsLst>
                    <a:gs pos="0">
                      <a:srgbClr val="707070"/>
                    </a:gs>
                    <a:gs pos="50000">
                      <a:srgbClr val="FFFFFF"/>
                    </a:gs>
                    <a:gs pos="100000">
                      <a:srgbClr val="707070"/>
                    </a:gs>
                  </a:gsLst>
                  <a:lin ang="2700000" scaled="1"/>
                </a:gradFill>
                <a:latin typeface="High Tower Text"/>
              </a:rPr>
              <a:t> </a:t>
            </a:r>
          </a:p>
        </p:txBody>
      </p:sp>
      <p:sp>
        <p:nvSpPr>
          <p:cNvPr id="89094" name="WordArt 6"/>
          <p:cNvSpPr>
            <a:spLocks noChangeArrowheads="1" noChangeShapeType="1" noTextEdit="1"/>
          </p:cNvSpPr>
          <p:nvPr/>
        </p:nvSpPr>
        <p:spPr bwMode="auto">
          <a:xfrm>
            <a:off x="428596" y="3714756"/>
            <a:ext cx="7786742" cy="720726"/>
          </a:xfrm>
          <a:prstGeom prst="rect">
            <a:avLst/>
          </a:prstGeom>
        </p:spPr>
        <p:txBody>
          <a:bodyPr wrap="none" fromWordArt="1">
            <a:prstTxWarp prst="textDoubleWave1">
              <a:avLst>
                <a:gd name="adj1" fmla="val 0"/>
                <a:gd name="adj2" fmla="val 0"/>
              </a:avLst>
            </a:prstTxWarp>
            <a:scene3d>
              <a:camera prst="perspectiveRelaxedModerately"/>
              <a:lightRig rig="threePt" dir="t"/>
            </a:scene3d>
            <a:sp3d extrusionH="57150">
              <a:bevelT w="38100" h="38100" prst="angle"/>
            </a:sp3d>
          </a:bodyPr>
          <a:lstStyle/>
          <a:p>
            <a:pPr algn="ctr">
              <a:defRPr/>
            </a:pPr>
            <a:r>
              <a:rPr lang="es-ES" sz="3600" kern="10" spc="-360" dirty="0">
                <a:ln w="12700">
                  <a:solidFill>
                    <a:srgbClr val="000099"/>
                  </a:solidFill>
                  <a:round/>
                  <a:headEnd/>
                  <a:tailEnd/>
                </a:ln>
                <a:solidFill>
                  <a:srgbClr val="33CCFF"/>
                </a:solidFill>
                <a:effectLst>
                  <a:outerShdw dist="125724" dir="18900000" algn="ctr" rotWithShape="0">
                    <a:srgbClr val="000099"/>
                  </a:outerShdw>
                </a:effectLst>
                <a:latin typeface="High Tower Text"/>
              </a:rPr>
              <a:t>  </a:t>
            </a:r>
            <a:r>
              <a:rPr lang="es-ES" sz="3600" b="1" kern="10" spc="-360" dirty="0">
                <a:ln w="12700">
                  <a:noFill/>
                  <a:round/>
                  <a:headEnd/>
                  <a:tailEnd/>
                </a:ln>
                <a:solidFill>
                  <a:srgbClr val="33CCFF"/>
                </a:solidFill>
                <a:effectLst>
                  <a:outerShdw blurRad="38100" dist="38100" dir="2700000" algn="tl">
                    <a:srgbClr val="000000">
                      <a:alpha val="43137"/>
                    </a:srgbClr>
                  </a:outerShdw>
                  <a:reflection blurRad="6350" stA="60000" endA="900" endPos="58000" dir="5400000" sy="-100000" algn="bl" rotWithShape="0"/>
                </a:effectLst>
                <a:latin typeface="High Tower Text"/>
              </a:rPr>
              <a:t>-  </a:t>
            </a:r>
            <a:r>
              <a:rPr lang="es-ES" sz="3600" b="1" kern="10" spc="-360" dirty="0" smtClean="0">
                <a:ln w="12700">
                  <a:noFill/>
                  <a:round/>
                  <a:headEnd/>
                  <a:tailEnd/>
                </a:ln>
                <a:solidFill>
                  <a:srgbClr val="33CCFF"/>
                </a:solidFill>
                <a:effectLst>
                  <a:outerShdw blurRad="38100" dist="38100" dir="2700000" algn="tl">
                    <a:srgbClr val="000000">
                      <a:alpha val="43137"/>
                    </a:srgbClr>
                  </a:outerShdw>
                  <a:reflection blurRad="6350" stA="60000" endA="900" endPos="58000" dir="5400000" sy="-100000" algn="bl" rotWithShape="0"/>
                </a:effectLst>
                <a:latin typeface="High Tower Text"/>
              </a:rPr>
              <a:t>La carta al soldado ( Nick </a:t>
            </a:r>
            <a:r>
              <a:rPr lang="es-ES" sz="3600" b="1" kern="10" spc="-360" dirty="0" err="1" smtClean="0">
                <a:ln w="12700">
                  <a:noFill/>
                  <a:round/>
                  <a:headEnd/>
                  <a:tailEnd/>
                </a:ln>
                <a:solidFill>
                  <a:srgbClr val="33CCFF"/>
                </a:solidFill>
                <a:effectLst>
                  <a:outerShdw blurRad="38100" dist="38100" dir="2700000" algn="tl">
                    <a:srgbClr val="000000">
                      <a:alpha val="43137"/>
                    </a:srgbClr>
                  </a:outerShdw>
                  <a:reflection blurRad="6350" stA="60000" endA="900" endPos="58000" dir="5400000" sy="-100000" algn="bl" rotWithShape="0"/>
                </a:effectLst>
                <a:latin typeface="High Tower Text"/>
              </a:rPr>
              <a:t>Glennie</a:t>
            </a:r>
            <a:r>
              <a:rPr lang="es-ES" sz="3600" b="1" kern="10" spc="-360" dirty="0" smtClean="0">
                <a:ln w="12700">
                  <a:noFill/>
                  <a:round/>
                  <a:headEnd/>
                  <a:tailEnd/>
                </a:ln>
                <a:solidFill>
                  <a:srgbClr val="33CCFF"/>
                </a:solidFill>
                <a:effectLst>
                  <a:outerShdw blurRad="38100" dist="38100" dir="2700000" algn="tl">
                    <a:srgbClr val="000000">
                      <a:alpha val="43137"/>
                    </a:srgbClr>
                  </a:outerShdw>
                  <a:reflection blurRad="6350" stA="60000" endA="900" endPos="58000" dir="5400000" sy="-100000" algn="bl" rotWithShape="0"/>
                </a:effectLst>
                <a:latin typeface="High Tower Text"/>
              </a:rPr>
              <a:t> )</a:t>
            </a:r>
            <a:r>
              <a:rPr lang="es-ES" sz="3600" b="1" kern="10" spc="-360" dirty="0" smtClean="0">
                <a:ln w="12700">
                  <a:noFill/>
                  <a:round/>
                  <a:headEnd/>
                  <a:tailEnd/>
                </a:ln>
                <a:solidFill>
                  <a:srgbClr val="33CCFF"/>
                </a:solidFill>
                <a:effectLst>
                  <a:outerShdw blurRad="38100" dist="38100" dir="2700000" algn="tl">
                    <a:srgbClr val="000000">
                      <a:alpha val="43137"/>
                    </a:srgbClr>
                  </a:outerShdw>
                  <a:reflection blurRad="6350" stA="60000" endA="900" endPos="58000" dir="5400000" sy="-100000" algn="bl" rotWithShape="0"/>
                </a:effectLst>
                <a:latin typeface="Georgia" pitchFamily="18" charset="0"/>
              </a:rPr>
              <a:t>   </a:t>
            </a:r>
            <a:endParaRPr lang="es-ES" sz="3600" b="1" kern="10" spc="-360" dirty="0">
              <a:ln w="12700">
                <a:noFill/>
                <a:round/>
                <a:headEnd/>
                <a:tailEnd/>
              </a:ln>
              <a:solidFill>
                <a:srgbClr val="33CCFF"/>
              </a:solidFill>
              <a:effectLst>
                <a:outerShdw blurRad="38100" dist="38100" dir="2700000" algn="tl">
                  <a:srgbClr val="000000">
                    <a:alpha val="43137"/>
                  </a:srgbClr>
                </a:outerShdw>
                <a:reflection blurRad="6350" stA="60000" endA="900" endPos="58000" dir="5400000" sy="-100000" algn="bl" rotWithShape="0"/>
              </a:effectLst>
              <a:latin typeface="Georgia" pitchFamily="18" charset="0"/>
            </a:endParaRPr>
          </a:p>
        </p:txBody>
      </p:sp>
      <p:sp>
        <p:nvSpPr>
          <p:cNvPr id="75787" name="WordArt 11"/>
          <p:cNvSpPr>
            <a:spLocks noChangeArrowheads="1" noChangeShapeType="1" noTextEdit="1"/>
          </p:cNvSpPr>
          <p:nvPr/>
        </p:nvSpPr>
        <p:spPr bwMode="auto">
          <a:xfrm>
            <a:off x="642910" y="2807714"/>
            <a:ext cx="7215238" cy="673734"/>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La reunión ( Nick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Glennie</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rPr>
              <a:t>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endParaRPr>
          </a:p>
        </p:txBody>
      </p:sp>
      <p:sp>
        <p:nvSpPr>
          <p:cNvPr id="7" name="WordArt 6"/>
          <p:cNvSpPr>
            <a:spLocks noChangeArrowheads="1" noChangeShapeType="1" noTextEdit="1"/>
          </p:cNvSpPr>
          <p:nvPr/>
        </p:nvSpPr>
        <p:spPr bwMode="auto">
          <a:xfrm>
            <a:off x="428596" y="4572012"/>
            <a:ext cx="8072494" cy="792164"/>
          </a:xfrm>
          <a:prstGeom prst="rect">
            <a:avLst/>
          </a:prstGeom>
          <a:noFill/>
          <a:ln>
            <a:noFill/>
          </a:ln>
        </p:spPr>
        <p:txBody>
          <a:bodyPr wrap="none" fromWordArt="1">
            <a:prstTxWarp prst="textDoubleWave1">
              <a:avLst>
                <a:gd name="adj1" fmla="val 0"/>
                <a:gd name="adj2" fmla="val 0"/>
              </a:avLst>
            </a:prstTxWarp>
            <a:scene3d>
              <a:camera prst="perspectiveRelaxedModerately"/>
              <a:lightRig rig="threePt" dir="t"/>
            </a:scene3d>
            <a:sp3d extrusionH="57150">
              <a:bevelT w="38100" h="38100" prst="angle"/>
            </a:sp3d>
          </a:bodyPr>
          <a:lstStyle/>
          <a:p>
            <a:pPr algn="ctr">
              <a:defRPr/>
            </a:pPr>
            <a:r>
              <a:rPr lang="es-ES" sz="3600" kern="10" spc="-360" dirty="0">
                <a:ln w="12700">
                  <a:solidFill>
                    <a:srgbClr val="000099"/>
                  </a:solidFill>
                  <a:round/>
                  <a:headEnd/>
                  <a:tailEnd/>
                </a:ln>
                <a:solidFill>
                  <a:srgbClr val="33CCFF"/>
                </a:solidFill>
                <a:effectLst>
                  <a:outerShdw dist="125724" dir="18900000" algn="ctr" rotWithShape="0">
                    <a:srgbClr val="000099"/>
                  </a:outerShdw>
                </a:effectLst>
                <a:latin typeface="High Tower Text"/>
              </a:rPr>
              <a:t>  </a:t>
            </a:r>
            <a:r>
              <a:rPr lang="es-ES" sz="3600" b="1" kern="10" spc="-360" dirty="0">
                <a:ln w="12700">
                  <a:noFill/>
                  <a:round/>
                  <a:headEnd/>
                  <a:tailEnd/>
                </a:ln>
                <a:solidFill>
                  <a:srgbClr val="FFFF00"/>
                </a:solidFill>
                <a:effectLst>
                  <a:outerShdw blurRad="38100" dist="38100" dir="2700000" algn="tl">
                    <a:srgbClr val="000000">
                      <a:alpha val="43137"/>
                    </a:srgbClr>
                  </a:outerShdw>
                  <a:reflection blurRad="6350" stA="60000" endA="900" endPos="58000" dir="5400000" sy="-100000" algn="bl" rotWithShape="0"/>
                </a:effectLst>
                <a:latin typeface="High Tower Text"/>
              </a:rPr>
              <a:t>-  </a:t>
            </a:r>
            <a:r>
              <a:rPr lang="es-ES" sz="3600" b="1" kern="10" spc="-360" dirty="0" smtClean="0">
                <a:ln w="12700">
                  <a:noFill/>
                  <a:round/>
                  <a:headEnd/>
                  <a:tailEnd/>
                </a:ln>
                <a:solidFill>
                  <a:srgbClr val="FFFF00"/>
                </a:solidFill>
                <a:effectLst>
                  <a:outerShdw blurRad="38100" dist="38100" dir="2700000" algn="tl">
                    <a:srgbClr val="000000">
                      <a:alpha val="43137"/>
                    </a:srgbClr>
                  </a:outerShdw>
                  <a:reflection blurRad="6350" stA="60000" endA="900" endPos="58000" dir="5400000" sy="-100000" algn="bl" rotWithShape="0"/>
                </a:effectLst>
                <a:latin typeface="High Tower Text"/>
              </a:rPr>
              <a:t>La leyenda de </a:t>
            </a:r>
            <a:r>
              <a:rPr lang="es-ES" sz="3600" b="1" kern="10" spc="-360" dirty="0" err="1" smtClean="0">
                <a:ln w="12700">
                  <a:noFill/>
                  <a:round/>
                  <a:headEnd/>
                  <a:tailEnd/>
                </a:ln>
                <a:solidFill>
                  <a:srgbClr val="FFFF00"/>
                </a:solidFill>
                <a:effectLst>
                  <a:outerShdw blurRad="38100" dist="38100" dir="2700000" algn="tl">
                    <a:srgbClr val="000000">
                      <a:alpha val="43137"/>
                    </a:srgbClr>
                  </a:outerShdw>
                  <a:reflection blurRad="6350" stA="60000" endA="900" endPos="58000" dir="5400000" sy="-100000" algn="bl" rotWithShape="0"/>
                </a:effectLst>
                <a:latin typeface="High Tower Text"/>
              </a:rPr>
              <a:t>Zelda</a:t>
            </a:r>
            <a:r>
              <a:rPr lang="es-ES" sz="3600" b="1" kern="10" spc="-360" dirty="0" smtClean="0">
                <a:ln w="12700">
                  <a:noFill/>
                  <a:round/>
                  <a:headEnd/>
                  <a:tailEnd/>
                </a:ln>
                <a:solidFill>
                  <a:srgbClr val="FFFF00"/>
                </a:solidFill>
                <a:effectLst>
                  <a:outerShdw blurRad="38100" dist="38100" dir="2700000" algn="tl">
                    <a:srgbClr val="000000">
                      <a:alpha val="43137"/>
                    </a:srgbClr>
                  </a:outerShdw>
                  <a:reflection blurRad="6350" stA="60000" endA="900" endPos="58000" dir="5400000" sy="-100000" algn="bl" rotWithShape="0"/>
                </a:effectLst>
                <a:latin typeface="High Tower Text"/>
              </a:rPr>
              <a:t> : </a:t>
            </a:r>
            <a:r>
              <a:rPr lang="es-ES" sz="3600" b="1" kern="10" spc="-360" dirty="0" err="1" smtClean="0">
                <a:ln w="12700">
                  <a:noFill/>
                  <a:round/>
                  <a:headEnd/>
                  <a:tailEnd/>
                </a:ln>
                <a:solidFill>
                  <a:srgbClr val="FFFF00"/>
                </a:solidFill>
                <a:effectLst>
                  <a:outerShdw blurRad="38100" dist="38100" dir="2700000" algn="tl">
                    <a:srgbClr val="000000">
                      <a:alpha val="43137"/>
                    </a:srgbClr>
                  </a:outerShdw>
                  <a:reflection blurRad="6350" stA="60000" endA="900" endPos="58000" dir="5400000" sy="-100000" algn="bl" rotWithShape="0"/>
                </a:effectLst>
                <a:latin typeface="High Tower Text"/>
              </a:rPr>
              <a:t>Wind</a:t>
            </a:r>
            <a:r>
              <a:rPr lang="es-ES" sz="3600" b="1" kern="10" spc="-360" dirty="0" smtClean="0">
                <a:ln w="12700">
                  <a:noFill/>
                  <a:round/>
                  <a:headEnd/>
                  <a:tailEnd/>
                </a:ln>
                <a:solidFill>
                  <a:srgbClr val="FFFF00"/>
                </a:solidFill>
                <a:effectLst>
                  <a:outerShdw blurRad="38100" dist="38100" dir="2700000" algn="tl">
                    <a:srgbClr val="000000">
                      <a:alpha val="43137"/>
                    </a:srgbClr>
                  </a:outerShdw>
                  <a:reflection blurRad="6350" stA="60000" endA="900" endPos="58000" dir="5400000" sy="-100000" algn="bl" rotWithShape="0"/>
                </a:effectLst>
                <a:latin typeface="High Tower Text"/>
              </a:rPr>
              <a:t> </a:t>
            </a:r>
            <a:r>
              <a:rPr lang="es-ES" sz="3600" b="1" kern="10" spc="-360" dirty="0" err="1" smtClean="0">
                <a:ln w="12700">
                  <a:noFill/>
                  <a:round/>
                  <a:headEnd/>
                  <a:tailEnd/>
                </a:ln>
                <a:solidFill>
                  <a:srgbClr val="FFFF00"/>
                </a:solidFill>
                <a:effectLst>
                  <a:outerShdw blurRad="38100" dist="38100" dir="2700000" algn="tl">
                    <a:srgbClr val="000000">
                      <a:alpha val="43137"/>
                    </a:srgbClr>
                  </a:outerShdw>
                  <a:reflection blurRad="6350" stA="60000" endA="900" endPos="58000" dir="5400000" sy="-100000" algn="bl" rotWithShape="0"/>
                </a:effectLst>
                <a:latin typeface="High Tower Text"/>
              </a:rPr>
              <a:t>Waker</a:t>
            </a:r>
            <a:r>
              <a:rPr lang="es-ES" sz="3600" b="1" kern="10" spc="-360" dirty="0" smtClean="0">
                <a:ln w="12700">
                  <a:noFill/>
                  <a:round/>
                  <a:headEnd/>
                  <a:tailEnd/>
                </a:ln>
                <a:solidFill>
                  <a:srgbClr val="FFFF00"/>
                </a:solidFill>
                <a:effectLst>
                  <a:outerShdw blurRad="38100" dist="38100" dir="2700000" algn="tl">
                    <a:srgbClr val="000000">
                      <a:alpha val="43137"/>
                    </a:srgbClr>
                  </a:outerShdw>
                  <a:reflection blurRad="6350" stA="60000" endA="900" endPos="58000" dir="5400000" sy="-100000" algn="bl" rotWithShape="0"/>
                </a:effectLst>
                <a:latin typeface="Rockwell" pitchFamily="18" charset="0"/>
              </a:rPr>
              <a:t>   (  Andrew  </a:t>
            </a:r>
            <a:r>
              <a:rPr lang="es-ES" sz="3600" b="1" kern="10" spc="-360" dirty="0" err="1" smtClean="0">
                <a:ln w="12700">
                  <a:noFill/>
                  <a:round/>
                  <a:headEnd/>
                  <a:tailEnd/>
                </a:ln>
                <a:solidFill>
                  <a:srgbClr val="FFFF00"/>
                </a:solidFill>
                <a:effectLst>
                  <a:outerShdw blurRad="38100" dist="38100" dir="2700000" algn="tl">
                    <a:srgbClr val="000000">
                      <a:alpha val="43137"/>
                    </a:srgbClr>
                  </a:outerShdw>
                  <a:reflection blurRad="6350" stA="60000" endA="900" endPos="58000" dir="5400000" sy="-100000" algn="bl" rotWithShape="0"/>
                </a:effectLst>
                <a:latin typeface="Rockwell" pitchFamily="18" charset="0"/>
              </a:rPr>
              <a:t>Skeet</a:t>
            </a:r>
            <a:r>
              <a:rPr lang="es-ES" sz="3600" b="1" kern="10" spc="-360" dirty="0" smtClean="0">
                <a:ln w="12700">
                  <a:noFill/>
                  <a:round/>
                  <a:headEnd/>
                  <a:tailEnd/>
                </a:ln>
                <a:solidFill>
                  <a:srgbClr val="FFFF00"/>
                </a:solidFill>
                <a:effectLst>
                  <a:outerShdw blurRad="38100" dist="38100" dir="2700000" algn="tl">
                    <a:srgbClr val="000000">
                      <a:alpha val="43137"/>
                    </a:srgbClr>
                  </a:outerShdw>
                  <a:reflection blurRad="6350" stA="60000" endA="900" endPos="58000" dir="5400000" sy="-100000" algn="bl" rotWithShape="0"/>
                </a:effectLst>
                <a:latin typeface="Rockwell" pitchFamily="18" charset="0"/>
              </a:rPr>
              <a:t>  )  </a:t>
            </a:r>
            <a:r>
              <a:rPr lang="es-ES" sz="3600" b="1" kern="10" spc="-360" dirty="0" smtClean="0">
                <a:ln w="12700">
                  <a:solidFill>
                    <a:srgbClr val="000099"/>
                  </a:solidFill>
                  <a:round/>
                  <a:headEnd/>
                  <a:tailEnd/>
                </a:ln>
                <a:solidFill>
                  <a:srgbClr val="FFFF00"/>
                </a:solidFill>
                <a:effectLst>
                  <a:outerShdw blurRad="38100" dist="38100" dir="2700000" algn="tl">
                    <a:srgbClr val="000000">
                      <a:alpha val="43137"/>
                    </a:srgbClr>
                  </a:outerShdw>
                  <a:reflection blurRad="6350" stA="60000" endA="900" endPos="58000" dir="5400000" sy="-100000" algn="bl" rotWithShape="0"/>
                </a:effectLst>
                <a:latin typeface="Rockwell" pitchFamily="18" charset="0"/>
              </a:rPr>
              <a:t> </a:t>
            </a:r>
            <a:endParaRPr lang="es-ES" sz="3600" b="1" kern="10" spc="-360" dirty="0">
              <a:ln w="12700">
                <a:solidFill>
                  <a:srgbClr val="000099"/>
                </a:solidFill>
                <a:round/>
                <a:headEnd/>
                <a:tailEnd/>
              </a:ln>
              <a:solidFill>
                <a:srgbClr val="FFFF00"/>
              </a:solidFill>
              <a:effectLst>
                <a:outerShdw blurRad="38100" dist="38100" dir="2700000" algn="tl">
                  <a:srgbClr val="000000">
                    <a:alpha val="43137"/>
                  </a:srgbClr>
                </a:outerShdw>
                <a:reflection blurRad="6350" stA="60000" endA="900" endPos="58000" dir="5400000" sy="-100000" algn="bl" rotWithShape="0"/>
              </a:effectLst>
              <a:latin typeface="Rockwell" pitchFamily="18" charset="0"/>
            </a:endParaRPr>
          </a:p>
        </p:txBody>
      </p:sp>
      <p:sp>
        <p:nvSpPr>
          <p:cNvPr id="8" name="WordArt 11"/>
          <p:cNvSpPr>
            <a:spLocks noChangeArrowheads="1" noChangeShapeType="1" noTextEdit="1"/>
          </p:cNvSpPr>
          <p:nvPr/>
        </p:nvSpPr>
        <p:spPr bwMode="auto">
          <a:xfrm>
            <a:off x="642910" y="1849388"/>
            <a:ext cx="7572427" cy="865236"/>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El comerciante de espadañas ( Nick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Glennie</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rPr>
              <a:t>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3500" advTm="22000">
        <p14:vortex dir="r"/>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89090"/>
                                        </p:tgtEl>
                                        <p:attrNameLst>
                                          <p:attrName>style.visibility</p:attrName>
                                        </p:attrNameLst>
                                      </p:cBhvr>
                                      <p:to>
                                        <p:strVal val="visible"/>
                                      </p:to>
                                    </p:set>
                                    <p:animEffect transition="in" filter="fade">
                                      <p:cBhvr>
                                        <p:cTn id="7" dur="2000"/>
                                        <p:tgtEl>
                                          <p:spTgt spid="89090"/>
                                        </p:tgtEl>
                                      </p:cBhvr>
                                    </p:animEffect>
                                    <p:anim calcmode="lin" valueType="num">
                                      <p:cBhvr>
                                        <p:cTn id="8" dur="2000" fill="hold"/>
                                        <p:tgtEl>
                                          <p:spTgt spid="89090"/>
                                        </p:tgtEl>
                                        <p:attrNameLst>
                                          <p:attrName>ppt_x</p:attrName>
                                        </p:attrNameLst>
                                      </p:cBhvr>
                                      <p:tavLst>
                                        <p:tav tm="0">
                                          <p:val>
                                            <p:strVal val="#ppt_x"/>
                                          </p:val>
                                        </p:tav>
                                        <p:tav tm="100000">
                                          <p:val>
                                            <p:strVal val="#ppt_x"/>
                                          </p:val>
                                        </p:tav>
                                      </p:tavLst>
                                    </p:anim>
                                    <p:anim calcmode="lin" valueType="num">
                                      <p:cBhvr>
                                        <p:cTn id="9" dur="2000" fill="hold"/>
                                        <p:tgtEl>
                                          <p:spTgt spid="89090"/>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 presetClass="entr" presetSubtype="4" fill="hold" nodeType="afterEffect">
                                  <p:stCondLst>
                                    <p:cond delay="500"/>
                                  </p:stCondLst>
                                  <p:childTnLst>
                                    <p:set>
                                      <p:cBhvr>
                                        <p:cTn id="12" dur="1" fill="hold">
                                          <p:stCondLst>
                                            <p:cond delay="0"/>
                                          </p:stCondLst>
                                        </p:cTn>
                                        <p:tgtEl>
                                          <p:spTgt spid="89091"/>
                                        </p:tgtEl>
                                        <p:attrNameLst>
                                          <p:attrName>style.visibility</p:attrName>
                                        </p:attrNameLst>
                                      </p:cBhvr>
                                      <p:to>
                                        <p:strVal val="visible"/>
                                      </p:to>
                                    </p:set>
                                    <p:anim calcmode="lin" valueType="num">
                                      <p:cBhvr additive="base">
                                        <p:cTn id="13" dur="2000" fill="hold"/>
                                        <p:tgtEl>
                                          <p:spTgt spid="89091"/>
                                        </p:tgtEl>
                                        <p:attrNameLst>
                                          <p:attrName>ppt_x</p:attrName>
                                        </p:attrNameLst>
                                      </p:cBhvr>
                                      <p:tavLst>
                                        <p:tav tm="0">
                                          <p:val>
                                            <p:strVal val="#ppt_x"/>
                                          </p:val>
                                        </p:tav>
                                        <p:tav tm="100000">
                                          <p:val>
                                            <p:strVal val="#ppt_x"/>
                                          </p:val>
                                        </p:tav>
                                      </p:tavLst>
                                    </p:anim>
                                    <p:anim calcmode="lin" valueType="num">
                                      <p:cBhvr additive="base">
                                        <p:cTn id="14" dur="2000" fill="hold"/>
                                        <p:tgtEl>
                                          <p:spTgt spid="89091"/>
                                        </p:tgtEl>
                                        <p:attrNameLst>
                                          <p:attrName>ppt_y</p:attrName>
                                        </p:attrNameLst>
                                      </p:cBhvr>
                                      <p:tavLst>
                                        <p:tav tm="0">
                                          <p:val>
                                            <p:strVal val="1+#ppt_h/2"/>
                                          </p:val>
                                        </p:tav>
                                        <p:tav tm="100000">
                                          <p:val>
                                            <p:strVal val="#ppt_y"/>
                                          </p:val>
                                        </p:tav>
                                      </p:tavLst>
                                    </p:anim>
                                  </p:childTnLst>
                                </p:cTn>
                              </p:par>
                              <p:par>
                                <p:cTn id="15" presetID="19" presetClass="entr" presetSubtype="10" fill="hold" nodeType="withEffect">
                                  <p:stCondLst>
                                    <p:cond delay="500"/>
                                  </p:stCondLst>
                                  <p:childTnLst>
                                    <p:set>
                                      <p:cBhvr>
                                        <p:cTn id="16" dur="1" fill="hold">
                                          <p:stCondLst>
                                            <p:cond delay="0"/>
                                          </p:stCondLst>
                                        </p:cTn>
                                        <p:tgtEl>
                                          <p:spTgt spid="89091"/>
                                        </p:tgtEl>
                                        <p:attrNameLst>
                                          <p:attrName>style.visibility</p:attrName>
                                        </p:attrNameLst>
                                      </p:cBhvr>
                                      <p:to>
                                        <p:strVal val="visible"/>
                                      </p:to>
                                    </p:set>
                                    <p:anim calcmode="lin" valueType="num">
                                      <p:cBhvr>
                                        <p:cTn id="17" dur="2000" fill="hold"/>
                                        <p:tgtEl>
                                          <p:spTgt spid="89091"/>
                                        </p:tgtEl>
                                        <p:attrNameLst>
                                          <p:attrName>ppt_w</p:attrName>
                                        </p:attrNameLst>
                                      </p:cBhvr>
                                      <p:tavLst>
                                        <p:tav tm="0" fmla="#ppt_w*sin(2.5*pi*$)">
                                          <p:val>
                                            <p:fltVal val="0"/>
                                          </p:val>
                                        </p:tav>
                                        <p:tav tm="100000">
                                          <p:val>
                                            <p:fltVal val="1"/>
                                          </p:val>
                                        </p:tav>
                                      </p:tavLst>
                                    </p:anim>
                                    <p:anim calcmode="lin" valueType="num">
                                      <p:cBhvr>
                                        <p:cTn id="18" dur="2000" fill="hold"/>
                                        <p:tgtEl>
                                          <p:spTgt spid="89091"/>
                                        </p:tgtEl>
                                        <p:attrNameLst>
                                          <p:attrName>ppt_h</p:attrName>
                                        </p:attrNameLst>
                                      </p:cBhvr>
                                      <p:tavLst>
                                        <p:tav tm="0">
                                          <p:val>
                                            <p:strVal val="#ppt_h"/>
                                          </p:val>
                                        </p:tav>
                                        <p:tav tm="100000">
                                          <p:val>
                                            <p:strVal val="#ppt_h"/>
                                          </p:val>
                                        </p:tav>
                                      </p:tavLst>
                                    </p:anim>
                                  </p:childTnLst>
                                </p:cTn>
                              </p:par>
                            </p:childTnLst>
                          </p:cTn>
                        </p:par>
                        <p:par>
                          <p:cTn id="19" fill="hold">
                            <p:stCondLst>
                              <p:cond delay="4500"/>
                            </p:stCondLst>
                            <p:childTnLst>
                              <p:par>
                                <p:cTn id="20" presetID="17" presetClass="entr" presetSubtype="10" fill="hold" nodeType="afterEffect">
                                  <p:stCondLst>
                                    <p:cond delay="500"/>
                                  </p:stCondLst>
                                  <p:childTnLst>
                                    <p:set>
                                      <p:cBhvr>
                                        <p:cTn id="21" dur="1" fill="hold">
                                          <p:stCondLst>
                                            <p:cond delay="0"/>
                                          </p:stCondLst>
                                        </p:cTn>
                                        <p:tgtEl>
                                          <p:spTgt spid="8"/>
                                        </p:tgtEl>
                                        <p:attrNameLst>
                                          <p:attrName>style.visibility</p:attrName>
                                        </p:attrNameLst>
                                      </p:cBhvr>
                                      <p:to>
                                        <p:strVal val="visible"/>
                                      </p:to>
                                    </p:set>
                                    <p:anim calcmode="lin" valueType="num">
                                      <p:cBhvr>
                                        <p:cTn id="22" dur="2000" fill="hold"/>
                                        <p:tgtEl>
                                          <p:spTgt spid="8"/>
                                        </p:tgtEl>
                                        <p:attrNameLst>
                                          <p:attrName>ppt_w</p:attrName>
                                        </p:attrNameLst>
                                      </p:cBhvr>
                                      <p:tavLst>
                                        <p:tav tm="0">
                                          <p:val>
                                            <p:fltVal val="0"/>
                                          </p:val>
                                        </p:tav>
                                        <p:tav tm="100000">
                                          <p:val>
                                            <p:strVal val="#ppt_w"/>
                                          </p:val>
                                        </p:tav>
                                      </p:tavLst>
                                    </p:anim>
                                    <p:anim calcmode="lin" valueType="num">
                                      <p:cBhvr>
                                        <p:cTn id="23" dur="2000" fill="hold"/>
                                        <p:tgtEl>
                                          <p:spTgt spid="8"/>
                                        </p:tgtEl>
                                        <p:attrNameLst>
                                          <p:attrName>ppt_h</p:attrName>
                                        </p:attrNameLst>
                                      </p:cBhvr>
                                      <p:tavLst>
                                        <p:tav tm="0">
                                          <p:val>
                                            <p:strVal val="#ppt_h"/>
                                          </p:val>
                                        </p:tav>
                                        <p:tav tm="100000">
                                          <p:val>
                                            <p:strVal val="#ppt_h"/>
                                          </p:val>
                                        </p:tav>
                                      </p:tavLst>
                                    </p:anim>
                                  </p:childTnLst>
                                </p:cTn>
                              </p:par>
                            </p:childTnLst>
                          </p:cTn>
                        </p:par>
                        <p:par>
                          <p:cTn id="24" fill="hold">
                            <p:stCondLst>
                              <p:cond delay="7000"/>
                            </p:stCondLst>
                            <p:childTnLst>
                              <p:par>
                                <p:cTn id="25" presetID="17" presetClass="entr" presetSubtype="10" fill="hold" nodeType="afterEffect">
                                  <p:stCondLst>
                                    <p:cond delay="500"/>
                                  </p:stCondLst>
                                  <p:childTnLst>
                                    <p:set>
                                      <p:cBhvr>
                                        <p:cTn id="26" dur="1" fill="hold">
                                          <p:stCondLst>
                                            <p:cond delay="0"/>
                                          </p:stCondLst>
                                        </p:cTn>
                                        <p:tgtEl>
                                          <p:spTgt spid="75787"/>
                                        </p:tgtEl>
                                        <p:attrNameLst>
                                          <p:attrName>style.visibility</p:attrName>
                                        </p:attrNameLst>
                                      </p:cBhvr>
                                      <p:to>
                                        <p:strVal val="visible"/>
                                      </p:to>
                                    </p:set>
                                    <p:anim calcmode="lin" valueType="num">
                                      <p:cBhvr>
                                        <p:cTn id="27" dur="2000" fill="hold"/>
                                        <p:tgtEl>
                                          <p:spTgt spid="75787"/>
                                        </p:tgtEl>
                                        <p:attrNameLst>
                                          <p:attrName>ppt_w</p:attrName>
                                        </p:attrNameLst>
                                      </p:cBhvr>
                                      <p:tavLst>
                                        <p:tav tm="0">
                                          <p:val>
                                            <p:fltVal val="0"/>
                                          </p:val>
                                        </p:tav>
                                        <p:tav tm="100000">
                                          <p:val>
                                            <p:strVal val="#ppt_w"/>
                                          </p:val>
                                        </p:tav>
                                      </p:tavLst>
                                    </p:anim>
                                    <p:anim calcmode="lin" valueType="num">
                                      <p:cBhvr>
                                        <p:cTn id="28" dur="2000" fill="hold"/>
                                        <p:tgtEl>
                                          <p:spTgt spid="75787"/>
                                        </p:tgtEl>
                                        <p:attrNameLst>
                                          <p:attrName>ppt_h</p:attrName>
                                        </p:attrNameLst>
                                      </p:cBhvr>
                                      <p:tavLst>
                                        <p:tav tm="0">
                                          <p:val>
                                            <p:strVal val="#ppt_h"/>
                                          </p:val>
                                        </p:tav>
                                        <p:tav tm="100000">
                                          <p:val>
                                            <p:strVal val="#ppt_h"/>
                                          </p:val>
                                        </p:tav>
                                      </p:tavLst>
                                    </p:anim>
                                  </p:childTnLst>
                                </p:cTn>
                              </p:par>
                            </p:childTnLst>
                          </p:cTn>
                        </p:par>
                        <p:par>
                          <p:cTn id="29" fill="hold">
                            <p:stCondLst>
                              <p:cond delay="9500"/>
                            </p:stCondLst>
                            <p:childTnLst>
                              <p:par>
                                <p:cTn id="30" presetID="35" presetClass="entr" presetSubtype="0" fill="hold" nodeType="afterEffect">
                                  <p:stCondLst>
                                    <p:cond delay="500"/>
                                  </p:stCondLst>
                                  <p:childTnLst>
                                    <p:set>
                                      <p:cBhvr>
                                        <p:cTn id="31" dur="1" fill="hold">
                                          <p:stCondLst>
                                            <p:cond delay="0"/>
                                          </p:stCondLst>
                                        </p:cTn>
                                        <p:tgtEl>
                                          <p:spTgt spid="89094"/>
                                        </p:tgtEl>
                                        <p:attrNameLst>
                                          <p:attrName>style.visibility</p:attrName>
                                        </p:attrNameLst>
                                      </p:cBhvr>
                                      <p:to>
                                        <p:strVal val="visible"/>
                                      </p:to>
                                    </p:set>
                                    <p:animEffect transition="in" filter="fade">
                                      <p:cBhvr>
                                        <p:cTn id="32" dur="2000"/>
                                        <p:tgtEl>
                                          <p:spTgt spid="89094"/>
                                        </p:tgtEl>
                                      </p:cBhvr>
                                    </p:animEffect>
                                    <p:anim calcmode="lin" valueType="num">
                                      <p:cBhvr>
                                        <p:cTn id="33" dur="2000" fill="hold"/>
                                        <p:tgtEl>
                                          <p:spTgt spid="89094"/>
                                        </p:tgtEl>
                                        <p:attrNameLst>
                                          <p:attrName>style.rotation</p:attrName>
                                        </p:attrNameLst>
                                      </p:cBhvr>
                                      <p:tavLst>
                                        <p:tav tm="0">
                                          <p:val>
                                            <p:fltVal val="720"/>
                                          </p:val>
                                        </p:tav>
                                        <p:tav tm="100000">
                                          <p:val>
                                            <p:fltVal val="0"/>
                                          </p:val>
                                        </p:tav>
                                      </p:tavLst>
                                    </p:anim>
                                    <p:anim calcmode="lin" valueType="num">
                                      <p:cBhvr>
                                        <p:cTn id="34" dur="2000" fill="hold"/>
                                        <p:tgtEl>
                                          <p:spTgt spid="89094"/>
                                        </p:tgtEl>
                                        <p:attrNameLst>
                                          <p:attrName>ppt_h</p:attrName>
                                        </p:attrNameLst>
                                      </p:cBhvr>
                                      <p:tavLst>
                                        <p:tav tm="0">
                                          <p:val>
                                            <p:fltVal val="0"/>
                                          </p:val>
                                        </p:tav>
                                        <p:tav tm="100000">
                                          <p:val>
                                            <p:strVal val="#ppt_h"/>
                                          </p:val>
                                        </p:tav>
                                      </p:tavLst>
                                    </p:anim>
                                    <p:anim calcmode="lin" valueType="num">
                                      <p:cBhvr>
                                        <p:cTn id="35" dur="2000" fill="hold"/>
                                        <p:tgtEl>
                                          <p:spTgt spid="89094"/>
                                        </p:tgtEl>
                                        <p:attrNameLst>
                                          <p:attrName>ppt_w</p:attrName>
                                        </p:attrNameLst>
                                      </p:cBhvr>
                                      <p:tavLst>
                                        <p:tav tm="0">
                                          <p:val>
                                            <p:fltVal val="0"/>
                                          </p:val>
                                        </p:tav>
                                        <p:tav tm="100000">
                                          <p:val>
                                            <p:strVal val="#ppt_w"/>
                                          </p:val>
                                        </p:tav>
                                      </p:tavLst>
                                    </p:anim>
                                  </p:childTnLst>
                                </p:cTn>
                              </p:par>
                              <p:par>
                                <p:cTn id="36" presetID="23" presetClass="entr" presetSubtype="16" fill="hold" nodeType="withEffect">
                                  <p:stCondLst>
                                    <p:cond delay="500"/>
                                  </p:stCondLst>
                                  <p:childTnLst>
                                    <p:set>
                                      <p:cBhvr>
                                        <p:cTn id="37" dur="1" fill="hold">
                                          <p:stCondLst>
                                            <p:cond delay="0"/>
                                          </p:stCondLst>
                                        </p:cTn>
                                        <p:tgtEl>
                                          <p:spTgt spid="89094"/>
                                        </p:tgtEl>
                                        <p:attrNameLst>
                                          <p:attrName>style.visibility</p:attrName>
                                        </p:attrNameLst>
                                      </p:cBhvr>
                                      <p:to>
                                        <p:strVal val="visible"/>
                                      </p:to>
                                    </p:set>
                                    <p:anim calcmode="lin" valueType="num">
                                      <p:cBhvr>
                                        <p:cTn id="38" dur="3000" fill="hold"/>
                                        <p:tgtEl>
                                          <p:spTgt spid="89094"/>
                                        </p:tgtEl>
                                        <p:attrNameLst>
                                          <p:attrName>ppt_w</p:attrName>
                                        </p:attrNameLst>
                                      </p:cBhvr>
                                      <p:tavLst>
                                        <p:tav tm="0">
                                          <p:val>
                                            <p:fltVal val="0"/>
                                          </p:val>
                                        </p:tav>
                                        <p:tav tm="100000">
                                          <p:val>
                                            <p:strVal val="#ppt_w"/>
                                          </p:val>
                                        </p:tav>
                                      </p:tavLst>
                                    </p:anim>
                                    <p:anim calcmode="lin" valueType="num">
                                      <p:cBhvr>
                                        <p:cTn id="39" dur="3000" fill="hold"/>
                                        <p:tgtEl>
                                          <p:spTgt spid="89094"/>
                                        </p:tgtEl>
                                        <p:attrNameLst>
                                          <p:attrName>ppt_h</p:attrName>
                                        </p:attrNameLst>
                                      </p:cBhvr>
                                      <p:tavLst>
                                        <p:tav tm="0">
                                          <p:val>
                                            <p:fltVal val="0"/>
                                          </p:val>
                                        </p:tav>
                                        <p:tav tm="100000">
                                          <p:val>
                                            <p:strVal val="#ppt_h"/>
                                          </p:val>
                                        </p:tav>
                                      </p:tavLst>
                                    </p:anim>
                                  </p:childTnLst>
                                </p:cTn>
                              </p:par>
                            </p:childTnLst>
                          </p:cTn>
                        </p:par>
                        <p:par>
                          <p:cTn id="40" fill="hold">
                            <p:stCondLst>
                              <p:cond delay="13000"/>
                            </p:stCondLst>
                            <p:childTnLst>
                              <p:par>
                                <p:cTn id="41" presetID="35" presetClass="entr" presetSubtype="0" fill="hold" nodeType="afterEffect">
                                  <p:stCondLst>
                                    <p:cond delay="500"/>
                                  </p:stCondLst>
                                  <p:childTnLst>
                                    <p:set>
                                      <p:cBhvr>
                                        <p:cTn id="42" dur="1" fill="hold">
                                          <p:stCondLst>
                                            <p:cond delay="0"/>
                                          </p:stCondLst>
                                        </p:cTn>
                                        <p:tgtEl>
                                          <p:spTgt spid="7"/>
                                        </p:tgtEl>
                                        <p:attrNameLst>
                                          <p:attrName>style.visibility</p:attrName>
                                        </p:attrNameLst>
                                      </p:cBhvr>
                                      <p:to>
                                        <p:strVal val="visible"/>
                                      </p:to>
                                    </p:set>
                                    <p:animEffect transition="in" filter="fade">
                                      <p:cBhvr>
                                        <p:cTn id="43" dur="2000"/>
                                        <p:tgtEl>
                                          <p:spTgt spid="7"/>
                                        </p:tgtEl>
                                      </p:cBhvr>
                                    </p:animEffect>
                                    <p:anim calcmode="lin" valueType="num">
                                      <p:cBhvr>
                                        <p:cTn id="44" dur="2000" fill="hold"/>
                                        <p:tgtEl>
                                          <p:spTgt spid="7"/>
                                        </p:tgtEl>
                                        <p:attrNameLst>
                                          <p:attrName>style.rotation</p:attrName>
                                        </p:attrNameLst>
                                      </p:cBhvr>
                                      <p:tavLst>
                                        <p:tav tm="0">
                                          <p:val>
                                            <p:fltVal val="720"/>
                                          </p:val>
                                        </p:tav>
                                        <p:tav tm="100000">
                                          <p:val>
                                            <p:fltVal val="0"/>
                                          </p:val>
                                        </p:tav>
                                      </p:tavLst>
                                    </p:anim>
                                    <p:anim calcmode="lin" valueType="num">
                                      <p:cBhvr>
                                        <p:cTn id="45" dur="2000" fill="hold"/>
                                        <p:tgtEl>
                                          <p:spTgt spid="7"/>
                                        </p:tgtEl>
                                        <p:attrNameLst>
                                          <p:attrName>ppt_h</p:attrName>
                                        </p:attrNameLst>
                                      </p:cBhvr>
                                      <p:tavLst>
                                        <p:tav tm="0">
                                          <p:val>
                                            <p:fltVal val="0"/>
                                          </p:val>
                                        </p:tav>
                                        <p:tav tm="100000">
                                          <p:val>
                                            <p:strVal val="#ppt_h"/>
                                          </p:val>
                                        </p:tav>
                                      </p:tavLst>
                                    </p:anim>
                                    <p:anim calcmode="lin" valueType="num">
                                      <p:cBhvr>
                                        <p:cTn id="46" dur="2000" fill="hold"/>
                                        <p:tgtEl>
                                          <p:spTgt spid="7"/>
                                        </p:tgtEl>
                                        <p:attrNameLst>
                                          <p:attrName>ppt_w</p:attrName>
                                        </p:attrNameLst>
                                      </p:cBhvr>
                                      <p:tavLst>
                                        <p:tav tm="0">
                                          <p:val>
                                            <p:fltVal val="0"/>
                                          </p:val>
                                        </p:tav>
                                        <p:tav tm="100000">
                                          <p:val>
                                            <p:strVal val="#ppt_w"/>
                                          </p:val>
                                        </p:tav>
                                      </p:tavLst>
                                    </p:anim>
                                  </p:childTnLst>
                                </p:cTn>
                              </p:par>
                              <p:par>
                                <p:cTn id="47" presetID="23" presetClass="entr" presetSubtype="16" fill="hold" nodeType="withEffect">
                                  <p:stCondLst>
                                    <p:cond delay="500"/>
                                  </p:stCondLst>
                                  <p:childTnLst>
                                    <p:set>
                                      <p:cBhvr>
                                        <p:cTn id="48" dur="1" fill="hold">
                                          <p:stCondLst>
                                            <p:cond delay="0"/>
                                          </p:stCondLst>
                                        </p:cTn>
                                        <p:tgtEl>
                                          <p:spTgt spid="7"/>
                                        </p:tgtEl>
                                        <p:attrNameLst>
                                          <p:attrName>style.visibility</p:attrName>
                                        </p:attrNameLst>
                                      </p:cBhvr>
                                      <p:to>
                                        <p:strVal val="visible"/>
                                      </p:to>
                                    </p:set>
                                    <p:anim calcmode="lin" valueType="num">
                                      <p:cBhvr>
                                        <p:cTn id="49" dur="3000" fill="hold"/>
                                        <p:tgtEl>
                                          <p:spTgt spid="7"/>
                                        </p:tgtEl>
                                        <p:attrNameLst>
                                          <p:attrName>ppt_w</p:attrName>
                                        </p:attrNameLst>
                                      </p:cBhvr>
                                      <p:tavLst>
                                        <p:tav tm="0">
                                          <p:val>
                                            <p:fltVal val="0"/>
                                          </p:val>
                                        </p:tav>
                                        <p:tav tm="100000">
                                          <p:val>
                                            <p:strVal val="#ppt_w"/>
                                          </p:val>
                                        </p:tav>
                                      </p:tavLst>
                                    </p:anim>
                                    <p:anim calcmode="lin" valueType="num">
                                      <p:cBhvr>
                                        <p:cTn id="50" dur="3000" fill="hold"/>
                                        <p:tgtEl>
                                          <p:spTgt spid="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2051" name="Rectangle 5"/>
          <p:cNvSpPr>
            <a:spLocks noChangeArrowheads="1"/>
          </p:cNvSpPr>
          <p:nvPr/>
        </p:nvSpPr>
        <p:spPr bwMode="auto">
          <a:xfrm>
            <a:off x="0" y="1524000"/>
            <a:ext cx="9144000" cy="4191000"/>
          </a:xfrm>
          <a:prstGeom prst="rect">
            <a:avLst/>
          </a:prstGeom>
          <a:solidFill>
            <a:srgbClr val="B6E8FC"/>
          </a:solidFill>
          <a:ln w="9525">
            <a:noFill/>
            <a:miter lim="800000"/>
            <a:headEnd/>
            <a:tailEnd/>
          </a:ln>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charset="0"/>
              <a:ea typeface="+mn-ea"/>
              <a:cs typeface="Arial" charset="0"/>
            </a:endParaRPr>
          </a:p>
        </p:txBody>
      </p:sp>
      <p:pic>
        <p:nvPicPr>
          <p:cNvPr id="2052"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301750"/>
          </a:xfrm>
          <a:prstGeom prst="rect">
            <a:avLst/>
          </a:prstGeom>
          <a:noFill/>
          <a:ln w="9525">
            <a:noFill/>
            <a:miter lim="800000"/>
            <a:headEnd/>
            <a:tailEnd/>
          </a:ln>
        </p:spPr>
      </p:pic>
      <p:sp>
        <p:nvSpPr>
          <p:cNvPr id="2053" name="Text Box 8"/>
          <p:cNvSpPr txBox="1">
            <a:spLocks noChangeArrowheads="1"/>
          </p:cNvSpPr>
          <p:nvPr/>
        </p:nvSpPr>
        <p:spPr bwMode="auto">
          <a:xfrm>
            <a:off x="0" y="1587500"/>
            <a:ext cx="9144000" cy="2370138"/>
          </a:xfrm>
          <a:prstGeom prst="rect">
            <a:avLst/>
          </a:prstGeom>
          <a:noFill/>
          <a:ln w="9525">
            <a:noFill/>
            <a:miter lim="800000"/>
            <a:headEnd/>
            <a:tailEnd/>
          </a:ln>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 sz="6000" b="1" i="0" u="none" strike="noStrike" kern="1200" cap="none" spc="0" normalizeH="0" baseline="0" noProof="0">
                <a:ln>
                  <a:noFill/>
                </a:ln>
                <a:solidFill>
                  <a:srgbClr val="000000"/>
                </a:solidFill>
                <a:effectLst/>
                <a:uLnTx/>
                <a:uFillTx/>
                <a:latin typeface="Kristen ITC" pitchFamily="66" charset="0"/>
                <a:ea typeface="+mn-ea"/>
                <a:cs typeface="Arial" charset="0"/>
              </a:rPr>
              <a:t>¿Te ha gustado?</a:t>
            </a:r>
            <a:r>
              <a:rPr kumimoji="0" lang="es-ES" sz="4800" b="0" i="0" u="none" strike="noStrike" kern="1200" cap="none" spc="0" normalizeH="0" baseline="0" noProof="0">
                <a:ln>
                  <a:noFill/>
                </a:ln>
                <a:solidFill>
                  <a:srgbClr val="000000"/>
                </a:solidFill>
                <a:effectLst/>
                <a:uLnTx/>
                <a:uFillTx/>
                <a:latin typeface="Kristen ITC" pitchFamily="66" charset="0"/>
                <a:ea typeface="+mn-ea"/>
                <a:cs typeface="Arial" charset="0"/>
              </a:rPr>
              <a:t> </a:t>
            </a:r>
            <a:br>
              <a:rPr kumimoji="0" lang="es-ES" sz="4800" b="0" i="0" u="none" strike="noStrike" kern="1200" cap="none" spc="0" normalizeH="0" baseline="0" noProof="0">
                <a:ln>
                  <a:noFill/>
                </a:ln>
                <a:solidFill>
                  <a:srgbClr val="000000"/>
                </a:solidFill>
                <a:effectLst/>
                <a:uLnTx/>
                <a:uFillTx/>
                <a:latin typeface="Kristen ITC" pitchFamily="66" charset="0"/>
                <a:ea typeface="+mn-ea"/>
                <a:cs typeface="Arial" charset="0"/>
              </a:rPr>
            </a:br>
            <a:r>
              <a:rPr kumimoji="0" lang="es-ES" sz="4400" b="0" i="0" u="none" strike="noStrike" kern="1200" cap="none" spc="0" normalizeH="0" baseline="0" noProof="0">
                <a:ln>
                  <a:noFill/>
                </a:ln>
                <a:solidFill>
                  <a:srgbClr val="000000"/>
                </a:solidFill>
                <a:effectLst/>
                <a:uLnTx/>
                <a:uFillTx/>
                <a:latin typeface="Kristen ITC" pitchFamily="66" charset="0"/>
                <a:ea typeface="+mn-ea"/>
                <a:cs typeface="Arial" charset="0"/>
              </a:rPr>
              <a:t>Puedes ver más entrando </a:t>
            </a:r>
            <a:br>
              <a:rPr kumimoji="0" lang="es-ES" sz="4400" b="0" i="0" u="none" strike="noStrike" kern="1200" cap="none" spc="0" normalizeH="0" baseline="0" noProof="0">
                <a:ln>
                  <a:noFill/>
                </a:ln>
                <a:solidFill>
                  <a:srgbClr val="000000"/>
                </a:solidFill>
                <a:effectLst/>
                <a:uLnTx/>
                <a:uFillTx/>
                <a:latin typeface="Kristen ITC" pitchFamily="66" charset="0"/>
                <a:ea typeface="+mn-ea"/>
                <a:cs typeface="Arial" charset="0"/>
              </a:rPr>
            </a:br>
            <a:r>
              <a:rPr kumimoji="0" lang="es-ES" sz="4400" b="1" i="0" u="none" strike="noStrike" kern="1200" cap="none" spc="0" normalizeH="0" baseline="0" noProof="0">
                <a:ln>
                  <a:noFill/>
                </a:ln>
                <a:solidFill>
                  <a:srgbClr val="40F903"/>
                </a:solidFill>
                <a:effectLst/>
                <a:uLnTx/>
                <a:uFillTx/>
                <a:latin typeface="Kristen ITC" pitchFamily="66" charset="0"/>
                <a:ea typeface="+mn-ea"/>
                <a:cs typeface="Arial" charset="0"/>
                <a:hlinkClick r:id="rId2"/>
              </a:rPr>
              <a:t>Aquí</a:t>
            </a:r>
            <a:endParaRPr kumimoji="0" lang="es-ES" sz="4400" b="1" i="0" u="none" strike="noStrike" kern="1200" cap="none" spc="0" normalizeH="0" baseline="0" noProof="0">
              <a:ln>
                <a:noFill/>
              </a:ln>
              <a:solidFill>
                <a:srgbClr val="40F903"/>
              </a:solidFill>
              <a:effectLst/>
              <a:uLnTx/>
              <a:uFillTx/>
              <a:latin typeface="Kristen ITC" pitchFamily="66" charset="0"/>
              <a:ea typeface="+mn-ea"/>
              <a:cs typeface="Arial" charset="0"/>
            </a:endParaRPr>
          </a:p>
        </p:txBody>
      </p:sp>
      <p:sp>
        <p:nvSpPr>
          <p:cNvPr id="2054" name="Text Box 11"/>
          <p:cNvSpPr txBox="1">
            <a:spLocks noChangeArrowheads="1"/>
          </p:cNvSpPr>
          <p:nvPr/>
        </p:nvSpPr>
        <p:spPr bwMode="auto">
          <a:xfrm>
            <a:off x="1143000" y="3937000"/>
            <a:ext cx="2667000" cy="1892300"/>
          </a:xfrm>
          <a:prstGeom prst="rect">
            <a:avLst/>
          </a:prstGeom>
          <a:noFill/>
          <a:ln w="19050">
            <a:noFill/>
            <a:prstDash val="sysDot"/>
            <a:miter lim="800000"/>
            <a:headEnd/>
            <a:tailEnd/>
          </a:ln>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_tradnl" sz="1800" b="1" i="0" u="none" strike="noStrike" kern="1200" cap="none" spc="0" normalizeH="0" baseline="0" noProof="0">
                <a:ln>
                  <a:noFill/>
                </a:ln>
                <a:solidFill>
                  <a:srgbClr val="000000"/>
                </a:solidFill>
                <a:effectLst/>
                <a:uLnTx/>
                <a:uFillTx/>
                <a:latin typeface="Kristen ITC" pitchFamily="66" charset="0"/>
                <a:ea typeface="+mn-ea"/>
                <a:cs typeface="Arial" charset="0"/>
              </a:rPr>
              <a:t>Además puedes recibir powerpoints en tu correo electrónico suscribiéndote aquí:</a:t>
            </a:r>
            <a:r>
              <a:rPr kumimoji="0" lang="es-ES_tradnl" sz="1800" b="1" i="0" u="none" strike="noStrike" kern="1200" cap="none" spc="0" normalizeH="0" baseline="0" noProof="0">
                <a:ln>
                  <a:noFill/>
                </a:ln>
                <a:solidFill>
                  <a:srgbClr val="0066FF"/>
                </a:solidFill>
                <a:effectLst/>
                <a:uLnTx/>
                <a:uFillTx/>
                <a:latin typeface="Arial" charset="0"/>
                <a:ea typeface="+mn-ea"/>
                <a:cs typeface="Arial" charset="0"/>
              </a:rPr>
              <a:t> </a:t>
            </a: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s-ES" sz="1800" b="1" i="0" u="none" strike="noStrike" kern="1200" cap="none" spc="0" normalizeH="0" baseline="0" noProof="0">
              <a:ln>
                <a:noFill/>
              </a:ln>
              <a:solidFill>
                <a:srgbClr val="0066FF"/>
              </a:solidFill>
              <a:effectLst/>
              <a:uLnTx/>
              <a:uFillTx/>
              <a:latin typeface="Arial" charset="0"/>
              <a:ea typeface="+mn-ea"/>
              <a:cs typeface="Arial" charset="0"/>
            </a:endParaRPr>
          </a:p>
        </p:txBody>
      </p:sp>
      <p:pic>
        <p:nvPicPr>
          <p:cNvPr id="2055" name="Picture 10" descr="email">
            <a:hlinkClick r:id="rId4"/>
          </p:cNvPr>
          <p:cNvPicPr>
            <a:picLocks noChangeAspect="1" noChangeArrowheads="1"/>
          </p:cNvPicPr>
          <p:nvPr/>
        </p:nvPicPr>
        <p:blipFill>
          <a:blip r:embed="rId5" cstate="print"/>
          <a:srcRect/>
          <a:stretch>
            <a:fillRect/>
          </a:stretch>
        </p:blipFill>
        <p:spPr bwMode="auto">
          <a:xfrm>
            <a:off x="5638800" y="3492500"/>
            <a:ext cx="2362200" cy="1968500"/>
          </a:xfrm>
          <a:prstGeom prst="rect">
            <a:avLst/>
          </a:prstGeom>
          <a:noFill/>
          <a:ln w="9525">
            <a:noFill/>
            <a:miter lim="800000"/>
            <a:headEnd/>
            <a:tailEnd/>
          </a:ln>
        </p:spPr>
      </p:pic>
      <p:pic>
        <p:nvPicPr>
          <p:cNvPr id="2056" name="Picture 17" descr="flechas-8"/>
          <p:cNvPicPr>
            <a:picLocks noChangeAspect="1" noChangeArrowheads="1"/>
          </p:cNvPicPr>
          <p:nvPr/>
        </p:nvPicPr>
        <p:blipFill>
          <a:blip r:embed="rId6" cstate="print"/>
          <a:srcRect/>
          <a:stretch>
            <a:fillRect/>
          </a:stretch>
        </p:blipFill>
        <p:spPr bwMode="auto">
          <a:xfrm>
            <a:off x="4038600" y="4064000"/>
            <a:ext cx="1219200" cy="825500"/>
          </a:xfrm>
          <a:prstGeom prst="rect">
            <a:avLst/>
          </a:prstGeom>
          <a:noFill/>
          <a:ln w="9525">
            <a:noFill/>
            <a:miter lim="800000"/>
            <a:headEnd/>
            <a:tailEnd/>
          </a:ln>
        </p:spPr>
      </p:pic>
      <p:pic>
        <p:nvPicPr>
          <p:cNvPr id="2057" name="Picture 21" descr="facebook-icon">
            <a:hlinkClick r:id="rId7"/>
          </p:cNvPr>
          <p:cNvPicPr>
            <a:picLocks noChangeAspect="1" noChangeArrowheads="1"/>
          </p:cNvPicPr>
          <p:nvPr/>
        </p:nvPicPr>
        <p:blipFill>
          <a:blip r:embed="rId8" cstate="print"/>
          <a:srcRect/>
          <a:stretch>
            <a:fillRect/>
          </a:stretch>
        </p:blipFill>
        <p:spPr bwMode="auto">
          <a:xfrm>
            <a:off x="0" y="2476500"/>
            <a:ext cx="533400" cy="444500"/>
          </a:xfrm>
          <a:prstGeom prst="rect">
            <a:avLst/>
          </a:prstGeom>
          <a:noFill/>
          <a:ln w="9525">
            <a:noFill/>
            <a:miter lim="800000"/>
            <a:headEnd/>
            <a:tailEnd/>
          </a:ln>
        </p:spPr>
      </p:pic>
      <p:pic>
        <p:nvPicPr>
          <p:cNvPr id="2058" name="Picture 22" descr="twitter-icon">
            <a:hlinkClick r:id="rId9"/>
          </p:cNvPr>
          <p:cNvPicPr>
            <a:picLocks noChangeAspect="1" noChangeArrowheads="1"/>
          </p:cNvPicPr>
          <p:nvPr/>
        </p:nvPicPr>
        <p:blipFill>
          <a:blip r:embed="rId10" cstate="print"/>
          <a:srcRect/>
          <a:stretch>
            <a:fillRect/>
          </a:stretch>
        </p:blipFill>
        <p:spPr bwMode="auto">
          <a:xfrm>
            <a:off x="0" y="2921000"/>
            <a:ext cx="533400" cy="444500"/>
          </a:xfrm>
          <a:prstGeom prst="rect">
            <a:avLst/>
          </a:prstGeom>
          <a:noFill/>
          <a:ln w="9525">
            <a:noFill/>
            <a:miter lim="800000"/>
            <a:headEnd/>
            <a:tailEnd/>
          </a:ln>
        </p:spPr>
      </p:pic>
      <p:pic>
        <p:nvPicPr>
          <p:cNvPr id="2059" name="Picture 23" descr="Web-Google-plus-Metro-icon">
            <a:hlinkClick r:id="rId11"/>
          </p:cNvPr>
          <p:cNvPicPr>
            <a:picLocks noChangeAspect="1" noChangeArrowheads="1"/>
          </p:cNvPicPr>
          <p:nvPr/>
        </p:nvPicPr>
        <p:blipFill>
          <a:blip r:embed="rId12" cstate="print"/>
          <a:srcRect/>
          <a:stretch>
            <a:fillRect/>
          </a:stretch>
        </p:blipFill>
        <p:spPr bwMode="auto">
          <a:xfrm>
            <a:off x="0" y="3365500"/>
            <a:ext cx="533400" cy="444500"/>
          </a:xfrm>
          <a:prstGeom prst="rect">
            <a:avLst/>
          </a:prstGeom>
          <a:noFill/>
          <a:ln w="9525">
            <a:noFill/>
            <a:miter lim="800000"/>
            <a:headEnd/>
            <a:tailEnd/>
          </a:ln>
        </p:spPr>
      </p:pic>
      <p:pic>
        <p:nvPicPr>
          <p:cNvPr id="2060" name="Picture 24" descr="vkontakte-256">
            <a:hlinkClick r:id="rId13"/>
          </p:cNvPr>
          <p:cNvPicPr>
            <a:picLocks noChangeAspect="1" noChangeArrowheads="1"/>
          </p:cNvPicPr>
          <p:nvPr/>
        </p:nvPicPr>
        <p:blipFill>
          <a:blip r:embed="rId14" cstate="print"/>
          <a:srcRect/>
          <a:stretch>
            <a:fillRect/>
          </a:stretch>
        </p:blipFill>
        <p:spPr bwMode="auto">
          <a:xfrm>
            <a:off x="0" y="3810000"/>
            <a:ext cx="533400" cy="444500"/>
          </a:xfrm>
          <a:prstGeom prst="rect">
            <a:avLst/>
          </a:prstGeom>
          <a:noFill/>
          <a:ln w="9525">
            <a:noFill/>
            <a:miter lim="800000"/>
            <a:headEnd/>
            <a:tailEnd/>
          </a:ln>
        </p:spPr>
      </p:pic>
    </p:spTree>
    <p:extLst>
      <p:ext uri="{BB962C8B-B14F-4D97-AF65-F5344CB8AC3E}">
        <p14:creationId xmlns:p14="http://schemas.microsoft.com/office/powerpoint/2010/main" val="941629927"/>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 FOTOGRAFIA POETICA --">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Aspecto">
      <a:fillStyleLst>
        <a:solidFill>
          <a:schemeClr val="phClr"/>
        </a:solidFill>
        <a:gradFill rotWithShape="1">
          <a:gsLst>
            <a:gs pos="0">
              <a:schemeClr val="phClr">
                <a:tint val="65000"/>
                <a:satMod val="270000"/>
              </a:schemeClr>
            </a:gs>
            <a:gs pos="25000">
              <a:schemeClr val="phClr">
                <a:tint val="60000"/>
                <a:satMod val="300000"/>
              </a:schemeClr>
            </a:gs>
            <a:gs pos="100000">
              <a:schemeClr val="phClr">
                <a:tint val="29000"/>
                <a:satMod val="400000"/>
              </a:schemeClr>
            </a:gs>
          </a:gsLst>
          <a:lin ang="16200000" scaled="1"/>
        </a:gradFill>
        <a:gradFill rotWithShape="1">
          <a:gsLst>
            <a:gs pos="0">
              <a:schemeClr val="phClr">
                <a:shade val="45000"/>
                <a:satMod val="155000"/>
              </a:schemeClr>
            </a:gs>
            <a:gs pos="60000">
              <a:schemeClr val="phClr">
                <a:shade val="95000"/>
                <a:satMod val="150000"/>
              </a:schemeClr>
            </a:gs>
            <a:gs pos="100000">
              <a:schemeClr val="phClr">
                <a:tint val="87000"/>
                <a:satMod val="250000"/>
              </a:schemeClr>
            </a:gs>
          </a:gsLst>
          <a:lin ang="16200000" scaled="0"/>
        </a:gradFill>
      </a:fillStyleLst>
      <a:lnStyleLst>
        <a:ln w="9525" cap="flat" cmpd="sng" algn="ctr">
          <a:solidFill>
            <a:schemeClr val="phClr">
              <a:satMod val="150000"/>
            </a:schemeClr>
          </a:solidFill>
          <a:prstDash val="solid"/>
        </a:ln>
        <a:ln w="42500" cap="flat" cmpd="sng" algn="ctr">
          <a:solidFill>
            <a:schemeClr val="phClr"/>
          </a:solidFill>
          <a:prstDash val="solid"/>
        </a:ln>
        <a:ln w="38100" cap="flat" cmpd="sng" algn="ctr">
          <a:solidFill>
            <a:schemeClr val="phClr"/>
          </a:solidFill>
          <a:prstDash val="solid"/>
        </a:ln>
      </a:lnStyleLst>
      <a:effectStyleLst>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scene3d>
            <a:camera prst="orthographicFront" fov="0">
              <a:rot lat="0" lon="0" rev="0"/>
            </a:camera>
            <a:lightRig rig="contrasting" dir="t">
              <a:rot lat="0" lon="0" rev="12000000"/>
            </a:lightRig>
          </a:scene3d>
          <a:sp3d prstMaterial="powder">
            <a:bevelT h="508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FOTOGRAFIA POETICA --</Template>
  <TotalTime>0</TotalTime>
  <Words>2484</Words>
  <Application>Microsoft Office PowerPoint</Application>
  <PresentationFormat>Presentación en pantalla (16:10)</PresentationFormat>
  <Paragraphs>71</Paragraphs>
  <Slides>52</Slides>
  <Notes>2</Notes>
  <HiddenSlides>0</HiddenSlides>
  <MMClips>0</MMClips>
  <ScaleCrop>false</ScaleCrop>
  <HeadingPairs>
    <vt:vector size="6" baseType="variant">
      <vt:variant>
        <vt:lpstr>Fuentes usadas</vt:lpstr>
      </vt:variant>
      <vt:variant>
        <vt:i4>9</vt:i4>
      </vt:variant>
      <vt:variant>
        <vt:lpstr>Tema</vt:lpstr>
      </vt:variant>
      <vt:variant>
        <vt:i4>2</vt:i4>
      </vt:variant>
      <vt:variant>
        <vt:lpstr>Títulos de diapositiva</vt:lpstr>
      </vt:variant>
      <vt:variant>
        <vt:i4>52</vt:i4>
      </vt:variant>
    </vt:vector>
  </HeadingPairs>
  <TitlesOfParts>
    <vt:vector size="63" baseType="lpstr">
      <vt:lpstr>Arial</vt:lpstr>
      <vt:lpstr>Arial Black</vt:lpstr>
      <vt:lpstr>Calibri</vt:lpstr>
      <vt:lpstr>Georgia</vt:lpstr>
      <vt:lpstr>High Tower Text</vt:lpstr>
      <vt:lpstr>Kristen ITC</vt:lpstr>
      <vt:lpstr>Lucida Bright</vt:lpstr>
      <vt:lpstr>Rockwell</vt:lpstr>
      <vt:lpstr>Times New Roman</vt:lpstr>
      <vt:lpstr>-- FOTOGRAFIA POETICA --</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1</cp:revision>
  <dcterms:created xsi:type="dcterms:W3CDTF">2015-05-11T01:46:45Z</dcterms:created>
  <dcterms:modified xsi:type="dcterms:W3CDTF">2026-01-08T13:29:46Z</dcterms:modified>
</cp:coreProperties>
</file>