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356" r:id="rId4"/>
    <p:sldId id="259" r:id="rId5"/>
    <p:sldId id="365" r:id="rId6"/>
    <p:sldId id="377" r:id="rId7"/>
    <p:sldId id="376" r:id="rId8"/>
    <p:sldId id="267" r:id="rId9"/>
    <p:sldId id="340" r:id="rId10"/>
    <p:sldId id="359" r:id="rId11"/>
    <p:sldId id="371" r:id="rId12"/>
    <p:sldId id="258" r:id="rId13"/>
    <p:sldId id="343" r:id="rId14"/>
    <p:sldId id="369" r:id="rId15"/>
    <p:sldId id="362" r:id="rId16"/>
    <p:sldId id="263" r:id="rId17"/>
    <p:sldId id="372" r:id="rId18"/>
    <p:sldId id="262" r:id="rId19"/>
    <p:sldId id="370" r:id="rId20"/>
    <p:sldId id="261" r:id="rId21"/>
    <p:sldId id="264" r:id="rId22"/>
    <p:sldId id="342" r:id="rId23"/>
    <p:sldId id="312" r:id="rId24"/>
    <p:sldId id="307" r:id="rId25"/>
    <p:sldId id="305" r:id="rId26"/>
    <p:sldId id="308" r:id="rId27"/>
    <p:sldId id="314" r:id="rId28"/>
    <p:sldId id="315" r:id="rId29"/>
    <p:sldId id="324" r:id="rId30"/>
    <p:sldId id="313" r:id="rId31"/>
    <p:sldId id="320" r:id="rId32"/>
    <p:sldId id="351" r:id="rId33"/>
    <p:sldId id="316" r:id="rId34"/>
    <p:sldId id="326" r:id="rId35"/>
    <p:sldId id="349" r:id="rId36"/>
    <p:sldId id="327" r:id="rId37"/>
    <p:sldId id="332" r:id="rId38"/>
    <p:sldId id="368" r:id="rId39"/>
    <p:sldId id="367" r:id="rId40"/>
    <p:sldId id="325" r:id="rId41"/>
    <p:sldId id="366" r:id="rId42"/>
    <p:sldId id="374" r:id="rId43"/>
    <p:sldId id="379" r:id="rId4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UNs22zhy+3WfwIiD1/luw==" hashData="gycIgoDGlvYMv2RNuVJecqptlC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07" autoAdjust="0"/>
    <p:restoredTop sz="94660"/>
  </p:normalViewPr>
  <p:slideViewPr>
    <p:cSldViewPr>
      <p:cViewPr varScale="1">
        <p:scale>
          <a:sx n="78" d="100"/>
          <a:sy n="78" d="100"/>
        </p:scale>
        <p:origin x="-5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0C92B-50BE-46A4-B1BD-D9CB05FCC1DD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53560147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934BE0-BCA6-4E14-8202-DD5736BC4769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45490800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D6C60-96A5-477D-9D6C-3FE0EF8D1AEA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27168012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1530D5-C296-41CA-95B4-E43F643A27C8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57169064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A0D7CE-93F2-405D-9E65-1DFFD33693FC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03237576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D6FFAB-293F-4F60-B439-E4F0A21D751E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9508817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C0A6A2-823E-4449-8AAB-367E98973AFE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5377104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9D22BF-B43A-458A-8FA1-88B4211BDA53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57064774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9AD37C-0BF2-44D1-BD97-6F2E63E85363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18926725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8FA7F4-3F14-40FF-BB7F-F9197807CD7C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650124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E9D86-32C5-4A7A-8DA8-C09C14F0CA28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13963493"/>
      </p:ext>
    </p:extLst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873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243F2B5-FB28-411B-9883-63E1ABD48C37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938832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circl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Image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813"/>
            <a:ext cx="11052175" cy="828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7308850" y="6237288"/>
            <a:ext cx="24844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600" b="1">
                <a:solidFill>
                  <a:schemeClr val="bg1"/>
                </a:solidFill>
                <a:latin typeface="Brush Script MT" pitchFamily="66" charset="0"/>
              </a:rPr>
              <a:t>Pps: Belén H</a:t>
            </a:r>
            <a:endParaRPr lang="es-ES" altLang="es-ES" sz="1800" b="1">
              <a:solidFill>
                <a:schemeClr val="bg1"/>
              </a:solidFill>
            </a:endParaRP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4716463" y="692150"/>
            <a:ext cx="31686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8000" b="1">
                <a:solidFill>
                  <a:srgbClr val="FF0000"/>
                </a:solidFill>
                <a:latin typeface="French Script MT" pitchFamily="66" charset="0"/>
              </a:rPr>
              <a:t>Shanghai</a:t>
            </a: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557213" y="3441700"/>
            <a:ext cx="1117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600" b="1"/>
              <a:t>1999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611188" y="63817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Conchi Z</a:t>
            </a:r>
          </a:p>
        </p:txBody>
      </p:sp>
      <p:pic>
        <p:nvPicPr>
          <p:cNvPr id="2" name="Chin3414.wav">
            <a:hlinkClick r:id="" action="ppaction://media"/>
          </p:cNvPr>
          <p:cNvPicPr>
            <a:picLocks noRot="1" noChangeAspect="1"/>
          </p:cNvPicPr>
          <p:nvPr>
            <a:wavAudioFile r:embed="rId1" name="China - Yang Chung Ling 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492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65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2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9" grpId="0"/>
      <p:bldP spid="2060" grpId="0"/>
      <p:bldP spid="2062" grpId="0"/>
      <p:bldP spid="20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Image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8220075" y="6165850"/>
            <a:ext cx="6238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-252413" y="-1971675"/>
            <a:ext cx="158432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/>
              <a:t>Conchi</a:t>
            </a:r>
          </a:p>
        </p:txBody>
      </p:sp>
      <p:pic>
        <p:nvPicPr>
          <p:cNvPr id="4099" name="Picture 5" descr="Imagen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7902575" y="6440488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Conchi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Imagen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8316913" y="59499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Belen\Documents\Varios Presentaciones\China\DSC07734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40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3 CuadroTexto"/>
          <p:cNvSpPr txBox="1">
            <a:spLocks noChangeArrowheads="1"/>
          </p:cNvSpPr>
          <p:nvPr/>
        </p:nvSpPr>
        <p:spPr bwMode="auto">
          <a:xfrm>
            <a:off x="323850" y="1341438"/>
            <a:ext cx="3024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Los viajeros.com</a:t>
            </a:r>
          </a:p>
        </p:txBody>
      </p:sp>
      <p:sp>
        <p:nvSpPr>
          <p:cNvPr id="6148" name="4 CuadroTexto"/>
          <p:cNvSpPr txBox="1">
            <a:spLocks noChangeArrowheads="1"/>
          </p:cNvSpPr>
          <p:nvPr/>
        </p:nvSpPr>
        <p:spPr bwMode="auto">
          <a:xfrm>
            <a:off x="476250" y="1493838"/>
            <a:ext cx="30241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Los vilos viajeros.comajeros.com</a:t>
            </a:r>
          </a:p>
        </p:txBody>
      </p:sp>
      <p:sp>
        <p:nvSpPr>
          <p:cNvPr id="6149" name="2 CuadroTexto"/>
          <p:cNvSpPr txBox="1">
            <a:spLocks noChangeArrowheads="1"/>
          </p:cNvSpPr>
          <p:nvPr/>
        </p:nvSpPr>
        <p:spPr bwMode="auto">
          <a:xfrm>
            <a:off x="7885113" y="6308725"/>
            <a:ext cx="1511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Internet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81075"/>
            <a:ext cx="7370763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3 CuadroTexto"/>
          <p:cNvSpPr txBox="1">
            <a:spLocks noChangeArrowheads="1"/>
          </p:cNvSpPr>
          <p:nvPr/>
        </p:nvSpPr>
        <p:spPr bwMode="auto">
          <a:xfrm>
            <a:off x="7586663" y="6048375"/>
            <a:ext cx="1511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Internet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Imagen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7708900" y="595630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Imagen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6"/>
          <p:cNvSpPr txBox="1">
            <a:spLocks noChangeArrowheads="1"/>
          </p:cNvSpPr>
          <p:nvPr/>
        </p:nvSpPr>
        <p:spPr bwMode="auto">
          <a:xfrm>
            <a:off x="8101013" y="6208713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Imagen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8316913" y="63817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Imagen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0"/>
            <a:ext cx="511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6517482" y="5331922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/>
          <p:cNvSpPr txBox="1">
            <a:spLocks noChangeArrowheads="1"/>
          </p:cNvSpPr>
          <p:nvPr/>
        </p:nvSpPr>
        <p:spPr bwMode="auto">
          <a:xfrm>
            <a:off x="-252413" y="-1971675"/>
            <a:ext cx="158432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/>
              <a:t>Conchi</a:t>
            </a:r>
          </a:p>
        </p:txBody>
      </p:sp>
      <p:pic>
        <p:nvPicPr>
          <p:cNvPr id="12291" name="Picture 6" descr="Imagen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8"/>
          <p:cNvSpPr txBox="1">
            <a:spLocks noChangeArrowheads="1"/>
          </p:cNvSpPr>
          <p:nvPr/>
        </p:nvSpPr>
        <p:spPr bwMode="auto">
          <a:xfrm>
            <a:off x="8388350" y="6237288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Conchi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Imagen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3725" y="-444500"/>
            <a:ext cx="10333038" cy="774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8162925" y="6376988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Imagen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0"/>
            <a:ext cx="4395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5940425" y="63817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Imagen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663"/>
            <a:ext cx="9144000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7524750" y="6237288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-252413" y="-1971675"/>
            <a:ext cx="158432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/>
              <a:t>Conchi</a:t>
            </a:r>
          </a:p>
        </p:txBody>
      </p:sp>
      <p:pic>
        <p:nvPicPr>
          <p:cNvPr id="16387" name="Picture 6" descr="Imagen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1270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8"/>
          <p:cNvSpPr txBox="1">
            <a:spLocks noChangeArrowheads="1"/>
          </p:cNvSpPr>
          <p:nvPr/>
        </p:nvSpPr>
        <p:spPr bwMode="auto">
          <a:xfrm>
            <a:off x="6804025" y="63817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solidFill>
                  <a:schemeClr val="bg1"/>
                </a:solidFill>
                <a:latin typeface="Brush Script MT" pitchFamily="66" charset="0"/>
              </a:rPr>
              <a:t>Conchi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Imagen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885113" cy="591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7740650" y="61658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-252413" y="-1971675"/>
            <a:ext cx="158432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/>
              <a:t>Conchi</a:t>
            </a:r>
          </a:p>
        </p:txBody>
      </p:sp>
      <p:pic>
        <p:nvPicPr>
          <p:cNvPr id="18435" name="Picture 5" descr="Imagen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8316913" y="63817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Conchi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Imagen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11638" y="-2432050"/>
            <a:ext cx="17568863" cy="1172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7667625" y="57213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7"/>
          <p:cNvSpPr txBox="1">
            <a:spLocks noChangeArrowheads="1"/>
          </p:cNvSpPr>
          <p:nvPr/>
        </p:nvSpPr>
        <p:spPr bwMode="auto">
          <a:xfrm>
            <a:off x="-252413" y="-1971675"/>
            <a:ext cx="158432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Conchi</a:t>
            </a:r>
          </a:p>
        </p:txBody>
      </p:sp>
      <p:pic>
        <p:nvPicPr>
          <p:cNvPr id="20483" name="Picture 9" descr="Imagen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11"/>
          <p:cNvSpPr txBox="1">
            <a:spLocks noChangeArrowheads="1"/>
          </p:cNvSpPr>
          <p:nvPr/>
        </p:nvSpPr>
        <p:spPr bwMode="auto">
          <a:xfrm>
            <a:off x="7924800" y="62674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 err="1">
                <a:solidFill>
                  <a:schemeClr val="bg1"/>
                </a:solidFill>
                <a:latin typeface="Brush Script MT" pitchFamily="66" charset="0"/>
              </a:rPr>
              <a:t>Conchi</a:t>
            </a: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-252413" y="-1971675"/>
            <a:ext cx="158432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/>
              <a:t>Conchi</a:t>
            </a:r>
          </a:p>
        </p:txBody>
      </p:sp>
      <p:pic>
        <p:nvPicPr>
          <p:cNvPr id="21507" name="Picture 5" descr="Image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8172450" y="63817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Conchi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Imagen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6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6"/>
          <p:cNvSpPr txBox="1">
            <a:spLocks noChangeArrowheads="1"/>
          </p:cNvSpPr>
          <p:nvPr/>
        </p:nvSpPr>
        <p:spPr bwMode="auto">
          <a:xfrm>
            <a:off x="7164388" y="5997575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magen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8172450" y="6092825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8388350" y="-674688"/>
            <a:ext cx="216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/>
              <a:t>Paula</a:t>
            </a:r>
          </a:p>
        </p:txBody>
      </p:sp>
      <p:pic>
        <p:nvPicPr>
          <p:cNvPr id="24579" name="Picture 4" descr="Imagen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8326438" y="5445125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Imagen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7667625" y="5751513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Imagen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7"/>
          <p:cNvSpPr txBox="1">
            <a:spLocks noChangeArrowheads="1"/>
          </p:cNvSpPr>
          <p:nvPr/>
        </p:nvSpPr>
        <p:spPr bwMode="auto">
          <a:xfrm>
            <a:off x="7451725" y="6237288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Imagen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222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4"/>
          <p:cNvSpPr txBox="1">
            <a:spLocks noChangeArrowheads="1"/>
          </p:cNvSpPr>
          <p:nvPr/>
        </p:nvSpPr>
        <p:spPr bwMode="auto">
          <a:xfrm>
            <a:off x="7747000" y="6008688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Imagen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6443663" y="63817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Imagen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2725" y="-1457325"/>
            <a:ext cx="14649450" cy="977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7920038" y="63817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Imagen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11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6"/>
          <p:cNvSpPr txBox="1">
            <a:spLocks noChangeArrowheads="1"/>
          </p:cNvSpPr>
          <p:nvPr/>
        </p:nvSpPr>
        <p:spPr bwMode="auto">
          <a:xfrm>
            <a:off x="6443663" y="63817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Imagen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7740352" y="6051879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 dirty="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Imagen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32588" y="-6219825"/>
            <a:ext cx="21488401" cy="143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7920038" y="6237288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solidFill>
                  <a:schemeClr val="bg1"/>
                </a:solidFill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Imagen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9144000" cy="623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4"/>
          <p:cNvSpPr txBox="1">
            <a:spLocks noChangeArrowheads="1"/>
          </p:cNvSpPr>
          <p:nvPr/>
        </p:nvSpPr>
        <p:spPr bwMode="auto">
          <a:xfrm>
            <a:off x="7920038" y="6237288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Imagen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6"/>
          <p:cNvSpPr txBox="1">
            <a:spLocks noChangeArrowheads="1"/>
          </p:cNvSpPr>
          <p:nvPr/>
        </p:nvSpPr>
        <p:spPr bwMode="auto">
          <a:xfrm>
            <a:off x="5219700" y="6092825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Imagen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0"/>
            <a:ext cx="5834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6"/>
          <p:cNvSpPr txBox="1">
            <a:spLocks noChangeArrowheads="1"/>
          </p:cNvSpPr>
          <p:nvPr/>
        </p:nvSpPr>
        <p:spPr bwMode="auto">
          <a:xfrm>
            <a:off x="6659563" y="6308725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Imagen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8316913" y="6078538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6" descr="Imagen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7"/>
          <p:cNvSpPr txBox="1">
            <a:spLocks noChangeArrowheads="1"/>
          </p:cNvSpPr>
          <p:nvPr/>
        </p:nvSpPr>
        <p:spPr bwMode="auto">
          <a:xfrm>
            <a:off x="7920038" y="6237288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Imagen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444500"/>
            <a:ext cx="7954963" cy="596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6"/>
          <p:cNvSpPr txBox="1">
            <a:spLocks noChangeArrowheads="1"/>
          </p:cNvSpPr>
          <p:nvPr/>
        </p:nvSpPr>
        <p:spPr bwMode="auto">
          <a:xfrm>
            <a:off x="7840663" y="5145088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Imagen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3138" y="0"/>
            <a:ext cx="10117138" cy="823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5"/>
          <p:cNvSpPr txBox="1">
            <a:spLocks noChangeArrowheads="1"/>
          </p:cNvSpPr>
          <p:nvPr/>
        </p:nvSpPr>
        <p:spPr bwMode="auto">
          <a:xfrm>
            <a:off x="755650" y="0"/>
            <a:ext cx="7921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1800"/>
          </a:p>
        </p:txBody>
      </p:sp>
      <p:sp>
        <p:nvSpPr>
          <p:cNvPr id="39940" name="Text Box 6"/>
          <p:cNvSpPr txBox="1">
            <a:spLocks noChangeArrowheads="1"/>
          </p:cNvSpPr>
          <p:nvPr/>
        </p:nvSpPr>
        <p:spPr bwMode="auto">
          <a:xfrm>
            <a:off x="8218488" y="6399213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Imagen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6"/>
          <p:cNvSpPr txBox="1">
            <a:spLocks noChangeArrowheads="1"/>
          </p:cNvSpPr>
          <p:nvPr/>
        </p:nvSpPr>
        <p:spPr bwMode="auto">
          <a:xfrm>
            <a:off x="8388350" y="6092825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Paula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-252413" y="-1971675"/>
            <a:ext cx="1584326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Conchi</a:t>
            </a:r>
          </a:p>
        </p:txBody>
      </p:sp>
      <p:pic>
        <p:nvPicPr>
          <p:cNvPr id="41987" name="Picture 5" descr="Imagen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8027987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Text Box 6"/>
          <p:cNvSpPr txBox="1">
            <a:spLocks noChangeArrowheads="1"/>
          </p:cNvSpPr>
          <p:nvPr/>
        </p:nvSpPr>
        <p:spPr bwMode="auto">
          <a:xfrm>
            <a:off x="1763713" y="836613"/>
            <a:ext cx="2160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1800"/>
          </a:p>
        </p:txBody>
      </p:sp>
      <p:sp>
        <p:nvSpPr>
          <p:cNvPr id="41989" name="Text Box 7"/>
          <p:cNvSpPr txBox="1">
            <a:spLocks noChangeArrowheads="1"/>
          </p:cNvSpPr>
          <p:nvPr/>
        </p:nvSpPr>
        <p:spPr bwMode="auto">
          <a:xfrm>
            <a:off x="7740650" y="59499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200">
                <a:latin typeface="Brush Script MT" pitchFamily="66" charset="0"/>
              </a:rPr>
              <a:t>Conchi Z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 Box 2"/>
          <p:cNvSpPr txBox="1">
            <a:spLocks noChangeArrowheads="1"/>
          </p:cNvSpPr>
          <p:nvPr/>
        </p:nvSpPr>
        <p:spPr bwMode="auto">
          <a:xfrm>
            <a:off x="684213" y="2060575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3600" b="1"/>
              <a:t>Para ver más fotos de viajes</a:t>
            </a:r>
          </a:p>
        </p:txBody>
      </p:sp>
      <p:sp>
        <p:nvSpPr>
          <p:cNvPr id="123907" name="Text Box 3"/>
          <p:cNvSpPr txBox="1">
            <a:spLocks noChangeArrowheads="1"/>
          </p:cNvSpPr>
          <p:nvPr/>
        </p:nvSpPr>
        <p:spPr bwMode="auto">
          <a:xfrm>
            <a:off x="1654175" y="3500438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3600" b="1">
                <a:hlinkClick r:id="rId2"/>
              </a:rPr>
              <a:t>fotosbelenh.blogspot.com</a:t>
            </a:r>
            <a:endParaRPr lang="es-ES" altLang="es-ES" sz="3600" b="1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1800">
              <a:solidFill>
                <a:schemeClr val="bg1"/>
              </a:solidFill>
            </a:endParaRPr>
          </a:p>
        </p:txBody>
      </p:sp>
      <p:sp>
        <p:nvSpPr>
          <p:cNvPr id="123909" name="Text Box 5"/>
          <p:cNvSpPr txBox="1">
            <a:spLocks noChangeArrowheads="1"/>
          </p:cNvSpPr>
          <p:nvPr/>
        </p:nvSpPr>
        <p:spPr bwMode="auto">
          <a:xfrm>
            <a:off x="3851275" y="5084763"/>
            <a:ext cx="48974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latin typeface="Baskerville Old Face" pitchFamily="18" charset="0"/>
              </a:rPr>
              <a:t>Música:  Yang Chung Ling</a:t>
            </a:r>
            <a:endParaRPr lang="es-ES" altLang="es-E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/>
      <p:bldP spid="123907" grpId="0"/>
      <p:bldP spid="12390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949</TotalTime>
  <Words>125</Words>
  <Application>Microsoft Office PowerPoint</Application>
  <PresentationFormat>Presentación en pantalla (4:3)</PresentationFormat>
  <Paragraphs>58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Belén</dc:creator>
  <cp:lastModifiedBy>Microsoft</cp:lastModifiedBy>
  <cp:revision>58</cp:revision>
  <dcterms:created xsi:type="dcterms:W3CDTF">2015-10-18T21:12:44Z</dcterms:created>
  <dcterms:modified xsi:type="dcterms:W3CDTF">2016-03-06T21:50:42Z</dcterms:modified>
</cp:coreProperties>
</file>