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36" r:id="rId4"/>
    <p:sldMasterId id="2147483948" r:id="rId5"/>
  </p:sldMasterIdLst>
  <p:notesMasterIdLst>
    <p:notesMasterId r:id="rId51"/>
  </p:notesMasterIdLst>
  <p:sldIdLst>
    <p:sldId id="1691" r:id="rId6"/>
    <p:sldId id="1692" r:id="rId7"/>
    <p:sldId id="1693" r:id="rId8"/>
    <p:sldId id="1787" r:id="rId9"/>
    <p:sldId id="2146" r:id="rId10"/>
    <p:sldId id="2058" r:id="rId11"/>
    <p:sldId id="2094" r:id="rId12"/>
    <p:sldId id="2101" r:id="rId13"/>
    <p:sldId id="2082" r:id="rId14"/>
    <p:sldId id="2095" r:id="rId15"/>
    <p:sldId id="2096" r:id="rId16"/>
    <p:sldId id="2091" r:id="rId17"/>
    <p:sldId id="2080" r:id="rId18"/>
    <p:sldId id="2092" r:id="rId19"/>
    <p:sldId id="2081" r:id="rId20"/>
    <p:sldId id="2107" r:id="rId21"/>
    <p:sldId id="2090" r:id="rId22"/>
    <p:sldId id="2085" r:id="rId23"/>
    <p:sldId id="2102" r:id="rId24"/>
    <p:sldId id="2088" r:id="rId25"/>
    <p:sldId id="2097" r:id="rId26"/>
    <p:sldId id="2098" r:id="rId27"/>
    <p:sldId id="2087" r:id="rId28"/>
    <p:sldId id="2106" r:id="rId29"/>
    <p:sldId id="2147" r:id="rId30"/>
    <p:sldId id="2083" r:id="rId31"/>
    <p:sldId id="2114" r:id="rId32"/>
    <p:sldId id="2148" r:id="rId33"/>
    <p:sldId id="2115" r:id="rId34"/>
    <p:sldId id="2127" r:id="rId35"/>
    <p:sldId id="2034" r:id="rId36"/>
    <p:sldId id="2028" r:id="rId37"/>
    <p:sldId id="2029" r:id="rId38"/>
    <p:sldId id="2031" r:id="rId39"/>
    <p:sldId id="2049" r:id="rId40"/>
    <p:sldId id="2040" r:id="rId41"/>
    <p:sldId id="2149" r:id="rId42"/>
    <p:sldId id="2036" r:id="rId43"/>
    <p:sldId id="2032" r:id="rId44"/>
    <p:sldId id="2044" r:id="rId45"/>
    <p:sldId id="2046" r:id="rId46"/>
    <p:sldId id="2071" r:id="rId47"/>
    <p:sldId id="1914" r:id="rId48"/>
    <p:sldId id="2417" r:id="rId49"/>
    <p:sldId id="268" r:id="rId50"/>
  </p:sldIdLst>
  <p:sldSz cx="15240000" cy="8572500"/>
  <p:notesSz cx="6858000" cy="9144000"/>
  <p:embeddedFontLst>
    <p:embeddedFont>
      <p:font typeface="Artistik" panose="04040505050F02020602" pitchFamily="82" charset="0"/>
      <p:regular r:id="rId52"/>
    </p:embeddedFont>
    <p:embeddedFont>
      <p:font typeface="ContusTEEMed" pitchFamily="2" charset="0"/>
      <p:regular r:id="rId53"/>
    </p:embeddedFont>
    <p:embeddedFont>
      <p:font typeface="Kristen ITC" panose="03050502040202030202" pitchFamily="66" charset="0"/>
      <p:regular r:id="rId54"/>
    </p:embeddedFont>
    <p:embeddedFont>
      <p:font typeface="Nadianne" panose="03020902050305070206" pitchFamily="66" charset="-18"/>
      <p:bold r:id="rId55"/>
      <p:boldItalic r:id="rId56"/>
    </p:embeddedFont>
    <p:embeddedFont>
      <p:font typeface="Shanghai" panose="020B0604020202020204"/>
      <p:regular r:id="rId57"/>
    </p:embeddedFont>
    <p:embeddedFont>
      <p:font typeface="Tekton Pro" panose="020F0403020208020904" pitchFamily="34" charset="-18"/>
      <p:regular r:id="rId58"/>
      <p:bold r:id="rId59"/>
      <p:italic r:id="rId60"/>
      <p:boldItalic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iAYypRpeTLFN7mFIf0XDQ==" hashData="r2Ew/0yWLtl1tqKZWsQm16gXs1mjT4w3CKXwRFFdTKBVm0tD+drFmKaYwJkfEqmAvUWjOyHRKQ7Zdi3Gc1+Yg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5A11"/>
    <a:srgbClr val="F6BE98"/>
    <a:srgbClr val="FFFF99"/>
    <a:srgbClr val="FFE89F"/>
    <a:srgbClr val="F2A068"/>
    <a:srgbClr val="D0C6AC"/>
    <a:srgbClr val="D79921"/>
    <a:srgbClr val="C98B13"/>
    <a:srgbClr val="A18D5A"/>
    <a:srgbClr val="F19B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70" autoAdjust="0"/>
    <p:restoredTop sz="94620" autoAdjust="0"/>
  </p:normalViewPr>
  <p:slideViewPr>
    <p:cSldViewPr>
      <p:cViewPr varScale="1">
        <p:scale>
          <a:sx n="79" d="100"/>
          <a:sy n="79" d="100"/>
        </p:scale>
        <p:origin x="108" y="210"/>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4.fntdata"/><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Master" Target="slideMasters/slideMaster5.xml"/><Relationship Id="rId61" Type="http://schemas.openxmlformats.org/officeDocument/2006/relationships/font" Target="fonts/font10.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5.fntdata"/><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8.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3.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6.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4. 6. 2024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770561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15868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09356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976138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462219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48492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040154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4294093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733907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020172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630534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4. 6. 2024</a:t>
            </a:fld>
            <a:endParaRPr lang="es-ES" altLang="sk-SK"/>
          </a:p>
        </p:txBody>
      </p:sp>
    </p:spTree>
    <p:extLst>
      <p:ext uri="{BB962C8B-B14F-4D97-AF65-F5344CB8AC3E}">
        <p14:creationId xmlns:p14="http://schemas.microsoft.com/office/powerpoint/2010/main" val="28933266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4. 6. 2024</a:t>
            </a:fld>
            <a:endParaRPr lang="es-ES" altLang="sk-SK"/>
          </a:p>
        </p:txBody>
      </p:sp>
    </p:spTree>
    <p:extLst>
      <p:ext uri="{BB962C8B-B14F-4D97-AF65-F5344CB8AC3E}">
        <p14:creationId xmlns:p14="http://schemas.microsoft.com/office/powerpoint/2010/main" val="41600609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4. 6. 2024</a:t>
            </a:fld>
            <a:endParaRPr lang="es-ES" altLang="sk-SK"/>
          </a:p>
        </p:txBody>
      </p:sp>
    </p:spTree>
    <p:extLst>
      <p:ext uri="{BB962C8B-B14F-4D97-AF65-F5344CB8AC3E}">
        <p14:creationId xmlns:p14="http://schemas.microsoft.com/office/powerpoint/2010/main" val="32867818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4. 6. 2024</a:t>
            </a:fld>
            <a:endParaRPr lang="es-ES" altLang="sk-SK"/>
          </a:p>
        </p:txBody>
      </p:sp>
    </p:spTree>
    <p:extLst>
      <p:ext uri="{BB962C8B-B14F-4D97-AF65-F5344CB8AC3E}">
        <p14:creationId xmlns:p14="http://schemas.microsoft.com/office/powerpoint/2010/main" val="26691380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4. 6. 2024</a:t>
            </a:fld>
            <a:endParaRPr lang="es-ES" altLang="sk-SK"/>
          </a:p>
        </p:txBody>
      </p:sp>
    </p:spTree>
    <p:extLst>
      <p:ext uri="{BB962C8B-B14F-4D97-AF65-F5344CB8AC3E}">
        <p14:creationId xmlns:p14="http://schemas.microsoft.com/office/powerpoint/2010/main" val="4518356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4. 6. 2024</a:t>
            </a:fld>
            <a:endParaRPr lang="es-ES" altLang="sk-SK"/>
          </a:p>
        </p:txBody>
      </p:sp>
    </p:spTree>
    <p:extLst>
      <p:ext uri="{BB962C8B-B14F-4D97-AF65-F5344CB8AC3E}">
        <p14:creationId xmlns:p14="http://schemas.microsoft.com/office/powerpoint/2010/main" val="392823598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4. 6. 2024</a:t>
            </a:fld>
            <a:endParaRPr lang="es-ES" altLang="sk-SK"/>
          </a:p>
        </p:txBody>
      </p:sp>
    </p:spTree>
    <p:extLst>
      <p:ext uri="{BB962C8B-B14F-4D97-AF65-F5344CB8AC3E}">
        <p14:creationId xmlns:p14="http://schemas.microsoft.com/office/powerpoint/2010/main" val="3549747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4. 6. 2024</a:t>
            </a:fld>
            <a:endParaRPr lang="es-ES" altLang="sk-SK"/>
          </a:p>
        </p:txBody>
      </p:sp>
    </p:spTree>
    <p:extLst>
      <p:ext uri="{BB962C8B-B14F-4D97-AF65-F5344CB8AC3E}">
        <p14:creationId xmlns:p14="http://schemas.microsoft.com/office/powerpoint/2010/main" val="93965014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4. 6. 2024</a:t>
            </a:fld>
            <a:endParaRPr lang="es-ES" altLang="sk-SK"/>
          </a:p>
        </p:txBody>
      </p:sp>
    </p:spTree>
    <p:extLst>
      <p:ext uri="{BB962C8B-B14F-4D97-AF65-F5344CB8AC3E}">
        <p14:creationId xmlns:p14="http://schemas.microsoft.com/office/powerpoint/2010/main" val="337396311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4. 6. 2024</a:t>
            </a:fld>
            <a:endParaRPr lang="es-ES" altLang="sk-SK"/>
          </a:p>
        </p:txBody>
      </p:sp>
    </p:spTree>
    <p:extLst>
      <p:ext uri="{BB962C8B-B14F-4D97-AF65-F5344CB8AC3E}">
        <p14:creationId xmlns:p14="http://schemas.microsoft.com/office/powerpoint/2010/main" val="34916213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4. 6. 2024</a:t>
            </a:fld>
            <a:endParaRPr lang="es-ES" altLang="sk-SK"/>
          </a:p>
        </p:txBody>
      </p:sp>
    </p:spTree>
    <p:extLst>
      <p:ext uri="{BB962C8B-B14F-4D97-AF65-F5344CB8AC3E}">
        <p14:creationId xmlns:p14="http://schemas.microsoft.com/office/powerpoint/2010/main" val="2197092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4. 6. 2024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4. 6. 2024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4. 6. 2024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4. 6. 2024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615078106"/>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4. 6. 2024</a:t>
            </a:fld>
            <a:endParaRPr lang="es-ES" altLang="sk-SK"/>
          </a:p>
        </p:txBody>
      </p:sp>
    </p:spTree>
    <p:extLst>
      <p:ext uri="{BB962C8B-B14F-4D97-AF65-F5344CB8AC3E}">
        <p14:creationId xmlns:p14="http://schemas.microsoft.com/office/powerpoint/2010/main" val="3247479895"/>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3.xml"/><Relationship Id="rId6" Type="http://schemas.openxmlformats.org/officeDocument/2006/relationships/image" Target="../media/image3.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Layout" Target="../slideLayouts/slideLayout1.xml"/><Relationship Id="rId6" Type="http://schemas.openxmlformats.org/officeDocument/2006/relationships/image" Target="../media/image34.jpg"/><Relationship Id="rId5" Type="http://schemas.openxmlformats.org/officeDocument/2006/relationships/image" Target="../media/image33.png"/><Relationship Id="rId4" Type="http://schemas.openxmlformats.org/officeDocument/2006/relationships/image" Target="../media/image32.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g"/><Relationship Id="rId1" Type="http://schemas.openxmlformats.org/officeDocument/2006/relationships/slideLayout" Target="../slideLayouts/slideLayout1.xml"/><Relationship Id="rId6" Type="http://schemas.openxmlformats.org/officeDocument/2006/relationships/image" Target="../media/image39.jpg"/><Relationship Id="rId5" Type="http://schemas.openxmlformats.org/officeDocument/2006/relationships/image" Target="../media/image33.png"/><Relationship Id="rId4" Type="http://schemas.openxmlformats.org/officeDocument/2006/relationships/image" Target="../media/image38.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jpg"/><Relationship Id="rId1" Type="http://schemas.openxmlformats.org/officeDocument/2006/relationships/slideLayout" Target="../slideLayouts/slideLayout1.xml"/><Relationship Id="rId6" Type="http://schemas.openxmlformats.org/officeDocument/2006/relationships/image" Target="../media/image48.jpg"/><Relationship Id="rId5" Type="http://schemas.openxmlformats.org/officeDocument/2006/relationships/image" Target="../media/image33.png"/><Relationship Id="rId4" Type="http://schemas.openxmlformats.org/officeDocument/2006/relationships/image" Target="../media/image47.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jpg"/><Relationship Id="rId1" Type="http://schemas.openxmlformats.org/officeDocument/2006/relationships/slideLayout" Target="../slideLayouts/slideLayout1.xml"/><Relationship Id="rId6" Type="http://schemas.openxmlformats.org/officeDocument/2006/relationships/image" Target="../media/image51.jpg"/><Relationship Id="rId5" Type="http://schemas.openxmlformats.org/officeDocument/2006/relationships/image" Target="../media/image33.png"/><Relationship Id="rId4" Type="http://schemas.openxmlformats.org/officeDocument/2006/relationships/image" Target="../media/image50.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jpg"/><Relationship Id="rId1" Type="http://schemas.openxmlformats.org/officeDocument/2006/relationships/slideLayout" Target="../slideLayouts/slideLayout1.xml"/><Relationship Id="rId6" Type="http://schemas.openxmlformats.org/officeDocument/2006/relationships/image" Target="../media/image54.jpg"/><Relationship Id="rId5" Type="http://schemas.openxmlformats.org/officeDocument/2006/relationships/image" Target="../media/image33.png"/><Relationship Id="rId4" Type="http://schemas.openxmlformats.org/officeDocument/2006/relationships/image" Target="../media/image53.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g"/><Relationship Id="rId7" Type="http://schemas.openxmlformats.org/officeDocument/2006/relationships/image" Target="../media/image67.png"/><Relationship Id="rId12" Type="http://schemas.openxmlformats.org/officeDocument/2006/relationships/image" Target="../media/image72.png"/><Relationship Id="rId2" Type="http://schemas.openxmlformats.org/officeDocument/2006/relationships/image" Target="../media/image62.png"/><Relationship Id="rId1" Type="http://schemas.openxmlformats.org/officeDocument/2006/relationships/slideLayout" Target="../slideLayouts/slideLayout35.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png"/><Relationship Id="rId4" Type="http://schemas.openxmlformats.org/officeDocument/2006/relationships/image" Target="../media/image64.png"/><Relationship Id="rId9" Type="http://schemas.openxmlformats.org/officeDocument/2006/relationships/image" Target="../media/image69.png"/></Relationships>
</file>

<file path=ppt/slides/_rels/slide45.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532D368B-DFAF-911B-8447-B5906E5B51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3428" y="6623"/>
            <a:ext cx="15226571" cy="8564947"/>
          </a:xfrm>
          <a:prstGeom prst="rect">
            <a:avLst/>
          </a:prstGeom>
        </p:spPr>
      </p:pic>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380640" y="541834"/>
            <a:ext cx="1223514" cy="612000"/>
          </a:xfrm>
          <a:prstGeom prst="roundRect">
            <a:avLst/>
          </a:prstGeom>
          <a:solidFill>
            <a:srgbClr val="FFFF99"/>
          </a:solidFill>
          <a:ln w="22225">
            <a:solidFill>
              <a:schemeClr val="tx1"/>
            </a:solidFill>
          </a:ln>
          <a:effectLst>
            <a:outerShdw blurRad="50800" dist="50800" dir="2700000" algn="tl" rotWithShape="0">
              <a:prstClr val="black">
                <a:alpha val="55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70</a:t>
            </a:r>
            <a:endParaRPr lang="sk-SK" sz="4400" b="1" dirty="0">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endParaRPr>
          </a:p>
        </p:txBody>
      </p:sp>
      <p:sp>
        <p:nvSpPr>
          <p:cNvPr id="3" name="Autor">
            <a:extLst>
              <a:ext uri="{FF2B5EF4-FFF2-40B4-BE49-F238E27FC236}">
                <a16:creationId xmlns:a16="http://schemas.microsoft.com/office/drawing/2014/main" id="{D943E57F-4DDD-4E6E-A634-B715986742BF}"/>
              </a:ext>
            </a:extLst>
          </p:cNvPr>
          <p:cNvSpPr/>
          <p:nvPr/>
        </p:nvSpPr>
        <p:spPr>
          <a:xfrm>
            <a:off x="4936737" y="6496689"/>
            <a:ext cx="5366525" cy="468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rPr>
              <a:t>Remko, Dennis, Fabio, Steve</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9" name="Foto 4b">
            <a:extLst>
              <a:ext uri="{FF2B5EF4-FFF2-40B4-BE49-F238E27FC236}">
                <a16:creationId xmlns:a16="http://schemas.microsoft.com/office/drawing/2014/main" id="{D2117D80-F448-62B5-6DC2-DF7AC68B870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1" name="Foto 4a">
            <a:extLst>
              <a:ext uri="{FF2B5EF4-FFF2-40B4-BE49-F238E27FC236}">
                <a16:creationId xmlns:a16="http://schemas.microsoft.com/office/drawing/2014/main" id="{DF3F904D-090B-3BC0-C05B-DAE20E08449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6" name="Foto 3">
            <a:extLst>
              <a:ext uri="{FF2B5EF4-FFF2-40B4-BE49-F238E27FC236}">
                <a16:creationId xmlns:a16="http://schemas.microsoft.com/office/drawing/2014/main" id="{7F684159-3A37-F366-19E1-9116C0BB8AE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3" name="Yi Jian Mei - A spray of plum blossoms.wav"/>
          </p:stSnd>
        </p:sndAc>
      </p:transition>
    </mc:Choice>
    <mc:Fallback xmlns="">
      <p:transition spd="slow" advClick="0" advTm="21000">
        <p:fade/>
        <p:sndAc>
          <p:stSnd loop="1">
            <p:snd r:embed="rId8" name="Yi Jian Mei - A spray of plum blossom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1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ppt_x</p:attrName>
                                        </p:attrNameLst>
                                      </p:cBhvr>
                                      <p:tavLst>
                                        <p:tav tm="0">
                                          <p:val>
                                            <p:strVal val="#ppt_x"/>
                                          </p:val>
                                        </p:tav>
                                        <p:tav tm="100000">
                                          <p:val>
                                            <p:strVal val="#ppt_x"/>
                                          </p:val>
                                        </p:tav>
                                      </p:tavLst>
                                    </p:anim>
                                    <p:anim calcmode="lin" valueType="num">
                                      <p:cBhvr>
                                        <p:cTn id="14" dur="2000" fill="hold"/>
                                        <p:tgtEl>
                                          <p:spTgt spid="6"/>
                                        </p:tgtEl>
                                        <p:attrNameLst>
                                          <p:attrName>ppt_y</p:attrName>
                                        </p:attrNameLst>
                                      </p:cBhvr>
                                      <p:tavLst>
                                        <p:tav tm="0">
                                          <p:val>
                                            <p:strVal val="#ppt_y+.1"/>
                                          </p:val>
                                        </p:tav>
                                        <p:tav tm="100000">
                                          <p:val>
                                            <p:strVal val="#ppt_y"/>
                                          </p:val>
                                        </p:tav>
                                      </p:tavLst>
                                    </p:anim>
                                  </p:childTnLst>
                                </p:cTn>
                              </p:par>
                              <p:par>
                                <p:cTn id="15" presetID="53" presetClass="entr" presetSubtype="528" fill="hold" nodeType="withEffect">
                                  <p:stCondLst>
                                    <p:cond delay="10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2500" fill="hold"/>
                                        <p:tgtEl>
                                          <p:spTgt spid="11"/>
                                        </p:tgtEl>
                                        <p:attrNameLst>
                                          <p:attrName>ppt_w</p:attrName>
                                        </p:attrNameLst>
                                      </p:cBhvr>
                                      <p:tavLst>
                                        <p:tav tm="0">
                                          <p:val>
                                            <p:fltVal val="0"/>
                                          </p:val>
                                        </p:tav>
                                        <p:tav tm="100000">
                                          <p:val>
                                            <p:strVal val="#ppt_w"/>
                                          </p:val>
                                        </p:tav>
                                      </p:tavLst>
                                    </p:anim>
                                    <p:anim calcmode="lin" valueType="num">
                                      <p:cBhvr>
                                        <p:cTn id="18" dur="2500" fill="hold"/>
                                        <p:tgtEl>
                                          <p:spTgt spid="11"/>
                                        </p:tgtEl>
                                        <p:attrNameLst>
                                          <p:attrName>ppt_h</p:attrName>
                                        </p:attrNameLst>
                                      </p:cBhvr>
                                      <p:tavLst>
                                        <p:tav tm="0">
                                          <p:val>
                                            <p:fltVal val="0"/>
                                          </p:val>
                                        </p:tav>
                                        <p:tav tm="100000">
                                          <p:val>
                                            <p:strVal val="#ppt_h"/>
                                          </p:val>
                                        </p:tav>
                                      </p:tavLst>
                                    </p:anim>
                                    <p:animEffect transition="in" filter="fade">
                                      <p:cBhvr>
                                        <p:cTn id="19" dur="2500"/>
                                        <p:tgtEl>
                                          <p:spTgt spid="11"/>
                                        </p:tgtEl>
                                      </p:cBhvr>
                                    </p:animEffect>
                                    <p:anim calcmode="lin" valueType="num">
                                      <p:cBhvr>
                                        <p:cTn id="20" dur="2500" fill="hold"/>
                                        <p:tgtEl>
                                          <p:spTgt spid="11"/>
                                        </p:tgtEl>
                                        <p:attrNameLst>
                                          <p:attrName>ppt_x</p:attrName>
                                        </p:attrNameLst>
                                      </p:cBhvr>
                                      <p:tavLst>
                                        <p:tav tm="0">
                                          <p:val>
                                            <p:fltVal val="0.5"/>
                                          </p:val>
                                        </p:tav>
                                        <p:tav tm="100000">
                                          <p:val>
                                            <p:strVal val="#ppt_x"/>
                                          </p:val>
                                        </p:tav>
                                      </p:tavLst>
                                    </p:anim>
                                    <p:anim calcmode="lin" valueType="num">
                                      <p:cBhvr>
                                        <p:cTn id="21" dur="2500" fill="hold"/>
                                        <p:tgtEl>
                                          <p:spTgt spid="11"/>
                                        </p:tgtEl>
                                        <p:attrNameLst>
                                          <p:attrName>ppt_y</p:attrName>
                                        </p:attrNameLst>
                                      </p:cBhvr>
                                      <p:tavLst>
                                        <p:tav tm="0">
                                          <p:val>
                                            <p:fltVal val="0.5"/>
                                          </p:val>
                                        </p:tav>
                                        <p:tav tm="100000">
                                          <p:val>
                                            <p:strVal val="#ppt_y"/>
                                          </p:val>
                                        </p:tav>
                                      </p:tavLst>
                                    </p:anim>
                                  </p:childTnLst>
                                </p:cTn>
                              </p:par>
                              <p:par>
                                <p:cTn id="22" presetID="53" presetClass="entr" presetSubtype="528" fill="hold" nodeType="withEffect">
                                  <p:stCondLst>
                                    <p:cond delay="1000"/>
                                  </p:stCondLst>
                                  <p:childTnLst>
                                    <p:set>
                                      <p:cBhvr>
                                        <p:cTn id="23" dur="1" fill="hold">
                                          <p:stCondLst>
                                            <p:cond delay="0"/>
                                          </p:stCondLst>
                                        </p:cTn>
                                        <p:tgtEl>
                                          <p:spTgt spid="9"/>
                                        </p:tgtEl>
                                        <p:attrNameLst>
                                          <p:attrName>style.visibility</p:attrName>
                                        </p:attrNameLst>
                                      </p:cBhvr>
                                      <p:to>
                                        <p:strVal val="visible"/>
                                      </p:to>
                                    </p:set>
                                    <p:anim calcmode="lin" valueType="num">
                                      <p:cBhvr>
                                        <p:cTn id="24" dur="2500" fill="hold"/>
                                        <p:tgtEl>
                                          <p:spTgt spid="9"/>
                                        </p:tgtEl>
                                        <p:attrNameLst>
                                          <p:attrName>ppt_w</p:attrName>
                                        </p:attrNameLst>
                                      </p:cBhvr>
                                      <p:tavLst>
                                        <p:tav tm="0">
                                          <p:val>
                                            <p:fltVal val="0"/>
                                          </p:val>
                                        </p:tav>
                                        <p:tav tm="100000">
                                          <p:val>
                                            <p:strVal val="#ppt_w"/>
                                          </p:val>
                                        </p:tav>
                                      </p:tavLst>
                                    </p:anim>
                                    <p:anim calcmode="lin" valueType="num">
                                      <p:cBhvr>
                                        <p:cTn id="25" dur="2500" fill="hold"/>
                                        <p:tgtEl>
                                          <p:spTgt spid="9"/>
                                        </p:tgtEl>
                                        <p:attrNameLst>
                                          <p:attrName>ppt_h</p:attrName>
                                        </p:attrNameLst>
                                      </p:cBhvr>
                                      <p:tavLst>
                                        <p:tav tm="0">
                                          <p:val>
                                            <p:fltVal val="0"/>
                                          </p:val>
                                        </p:tav>
                                        <p:tav tm="100000">
                                          <p:val>
                                            <p:strVal val="#ppt_h"/>
                                          </p:val>
                                        </p:tav>
                                      </p:tavLst>
                                    </p:anim>
                                    <p:animEffect transition="in" filter="fade">
                                      <p:cBhvr>
                                        <p:cTn id="26" dur="2500"/>
                                        <p:tgtEl>
                                          <p:spTgt spid="9"/>
                                        </p:tgtEl>
                                      </p:cBhvr>
                                    </p:animEffect>
                                    <p:anim calcmode="lin" valueType="num">
                                      <p:cBhvr>
                                        <p:cTn id="27" dur="2500" fill="hold"/>
                                        <p:tgtEl>
                                          <p:spTgt spid="9"/>
                                        </p:tgtEl>
                                        <p:attrNameLst>
                                          <p:attrName>ppt_x</p:attrName>
                                        </p:attrNameLst>
                                      </p:cBhvr>
                                      <p:tavLst>
                                        <p:tav tm="0">
                                          <p:val>
                                            <p:fltVal val="0.5"/>
                                          </p:val>
                                        </p:tav>
                                        <p:tav tm="100000">
                                          <p:val>
                                            <p:strVal val="#ppt_x"/>
                                          </p:val>
                                        </p:tav>
                                      </p:tavLst>
                                    </p:anim>
                                    <p:anim calcmode="lin" valueType="num">
                                      <p:cBhvr>
                                        <p:cTn id="28" dur="2500" fill="hold"/>
                                        <p:tgtEl>
                                          <p:spTgt spid="9"/>
                                        </p:tgtEl>
                                        <p:attrNameLst>
                                          <p:attrName>ppt_y</p:attrName>
                                        </p:attrNameLst>
                                      </p:cBhvr>
                                      <p:tavLst>
                                        <p:tav tm="0">
                                          <p:val>
                                            <p:fltVal val="0.5"/>
                                          </p:val>
                                        </p:tav>
                                        <p:tav tm="100000">
                                          <p:val>
                                            <p:strVal val="#ppt_y"/>
                                          </p:val>
                                        </p:tav>
                                      </p:tavLst>
                                    </p:anim>
                                  </p:childTnLst>
                                </p:cTn>
                              </p:par>
                            </p:childTnLst>
                          </p:cTn>
                        </p:par>
                        <p:par>
                          <p:cTn id="29" fill="hold">
                            <p:stCondLst>
                              <p:cond delay="5000"/>
                            </p:stCondLst>
                            <p:childTnLst>
                              <p:par>
                                <p:cTn id="30" presetID="6" presetClass="entr" presetSubtype="32" fill="hold" grpId="0" nodeType="afterEffect">
                                  <p:stCondLst>
                                    <p:cond delay="500"/>
                                  </p:stCondLst>
                                  <p:childTnLst>
                                    <p:set>
                                      <p:cBhvr>
                                        <p:cTn id="31" dur="1" fill="hold">
                                          <p:stCondLst>
                                            <p:cond delay="0"/>
                                          </p:stCondLst>
                                        </p:cTn>
                                        <p:tgtEl>
                                          <p:spTgt spid="3"/>
                                        </p:tgtEl>
                                        <p:attrNameLst>
                                          <p:attrName>style.visibility</p:attrName>
                                        </p:attrNameLst>
                                      </p:cBhvr>
                                      <p:to>
                                        <p:strVal val="visible"/>
                                      </p:to>
                                    </p:set>
                                    <p:animEffect transition="in" filter="circle(out)">
                                      <p:cBhvr>
                                        <p:cTn id="32" dur="2000"/>
                                        <p:tgtEl>
                                          <p:spTgt spid="3"/>
                                        </p:tgtEl>
                                      </p:cBhvr>
                                    </p:animEffect>
                                  </p:childTnLst>
                                </p:cTn>
                              </p:par>
                            </p:childTnLst>
                          </p:cTn>
                        </p:par>
                        <p:par>
                          <p:cTn id="33" fill="hold">
                            <p:stCondLst>
                              <p:cond delay="7500"/>
                            </p:stCondLst>
                            <p:childTnLst>
                              <p:par>
                                <p:cTn id="34" presetID="10" presetClass="exit" presetSubtype="0" fill="hold" grpId="0" nodeType="afterEffect">
                                  <p:stCondLst>
                                    <p:cond delay="1000"/>
                                  </p:stCondLst>
                                  <p:iterate type="lt">
                                    <p:tmPct val="0"/>
                                  </p:iterate>
                                  <p:childTnLst>
                                    <p:animEffect transition="out" filter="fade">
                                      <p:cBhvr>
                                        <p:cTn id="35" dur="1000"/>
                                        <p:tgtEl>
                                          <p:spTgt spid="7">
                                            <p:txEl>
                                              <p:pRg st="0" end="0"/>
                                            </p:txEl>
                                          </p:spTgt>
                                        </p:tgtEl>
                                      </p:cBhvr>
                                    </p:animEffect>
                                    <p:set>
                                      <p:cBhvr>
                                        <p:cTn id="36" dur="1" fill="hold">
                                          <p:stCondLst>
                                            <p:cond delay="999"/>
                                          </p:stCondLst>
                                        </p:cTn>
                                        <p:tgtEl>
                                          <p:spTgt spid="7">
                                            <p:txEl>
                                              <p:pRg st="0" end="0"/>
                                            </p:txEl>
                                          </p:spTgt>
                                        </p:tgtEl>
                                        <p:attrNameLst>
                                          <p:attrName>style.visibility</p:attrName>
                                        </p:attrNameLst>
                                      </p:cBhvr>
                                      <p:to>
                                        <p:strVal val="hidden"/>
                                      </p:to>
                                    </p:set>
                                  </p:childTnLst>
                                </p:cTn>
                              </p:par>
                            </p:childTnLst>
                          </p:cTn>
                        </p:par>
                        <p:par>
                          <p:cTn id="37" fill="hold">
                            <p:stCondLst>
                              <p:cond delay="9500"/>
                            </p:stCondLst>
                            <p:childTnLst>
                              <p:par>
                                <p:cTn id="38" presetID="1" presetClass="entr" presetSubtype="0" fill="hold" grpId="0" nodeType="afterEffect">
                                  <p:stCondLst>
                                    <p:cond delay="0"/>
                                  </p:stCondLst>
                                  <p:iterate type="lt">
                                    <p:tmAbs val="300"/>
                                  </p:iterate>
                                  <p:childTnLst>
                                    <p:set>
                                      <p:cBhvr>
                                        <p:cTn id="39" dur="1" fill="hold">
                                          <p:stCondLst>
                                            <p:cond delay="0"/>
                                          </p:stCondLst>
                                        </p:cTn>
                                        <p:tgtEl>
                                          <p:spTgt spid="17"/>
                                        </p:tgtEl>
                                        <p:attrNameLst>
                                          <p:attrName>style.visibility</p:attrName>
                                        </p:attrNameLst>
                                      </p:cBhvr>
                                      <p:to>
                                        <p:strVal val="visible"/>
                                      </p:to>
                                    </p:set>
                                  </p:childTnLst>
                                </p:cTn>
                              </p:par>
                            </p:childTnLst>
                          </p:cTn>
                        </p:par>
                        <p:par>
                          <p:cTn id="40" fill="hold">
                            <p:stCondLst>
                              <p:cond delay="14001"/>
                            </p:stCondLst>
                            <p:childTnLst>
                              <p:par>
                                <p:cTn id="41" presetID="10" presetClass="exit" presetSubtype="0" fill="hold" grpId="1" nodeType="afterEffect">
                                  <p:stCondLst>
                                    <p:cond delay="1000"/>
                                  </p:stCondLst>
                                  <p:iterate type="lt">
                                    <p:tmPct val="0"/>
                                  </p:iterate>
                                  <p:childTnLst>
                                    <p:animEffect transition="out" filter="fade">
                                      <p:cBhvr>
                                        <p:cTn id="42" dur="1000"/>
                                        <p:tgtEl>
                                          <p:spTgt spid="17"/>
                                        </p:tgtEl>
                                      </p:cBhvr>
                                    </p:animEffect>
                                    <p:set>
                                      <p:cBhvr>
                                        <p:cTn id="43" dur="1" fill="hold">
                                          <p:stCondLst>
                                            <p:cond delay="999"/>
                                          </p:stCondLst>
                                        </p:cTn>
                                        <p:tgtEl>
                                          <p:spTgt spid="17"/>
                                        </p:tgtEl>
                                        <p:attrNameLst>
                                          <p:attrName>style.visibility</p:attrName>
                                        </p:attrNameLst>
                                      </p:cBhvr>
                                      <p:to>
                                        <p:strVal val="hidden"/>
                                      </p:to>
                                    </p:set>
                                  </p:childTnLst>
                                </p:cTn>
                              </p:par>
                            </p:childTnLst>
                          </p:cTn>
                        </p:par>
                        <p:par>
                          <p:cTn id="44" fill="hold">
                            <p:stCondLst>
                              <p:cond delay="16001"/>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DA9B8A16-6E4F-1BF9-9EA1-EA74FE39DC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428" y="6623"/>
            <a:ext cx="15226571" cy="8564947"/>
          </a:xfrm>
          <a:prstGeom prst="rect">
            <a:avLst/>
          </a:prstGeom>
        </p:spPr>
      </p:pic>
      <p:sp>
        <p:nvSpPr>
          <p:cNvPr id="16" name="Krajina">
            <a:extLst>
              <a:ext uri="{FF2B5EF4-FFF2-40B4-BE49-F238E27FC236}">
                <a16:creationId xmlns:a16="http://schemas.microsoft.com/office/drawing/2014/main" id="{B3007008-254A-4C29-9D1C-66A9E5E6B6A1}"/>
              </a:ext>
            </a:extLst>
          </p:cNvPr>
          <p:cNvSpPr txBox="1"/>
          <p:nvPr/>
        </p:nvSpPr>
        <p:spPr>
          <a:xfrm>
            <a:off x="5124270" y="5566017"/>
            <a:ext cx="5040378" cy="2400657"/>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5400" b="1" spc="200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OF</a:t>
            </a:r>
          </a:p>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spc="200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CHINA</a:t>
            </a:r>
            <a:endParaRPr lang="sk-SK" sz="9600" b="1" spc="2000"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378889" y="828408"/>
            <a:ext cx="10482221" cy="1450467"/>
          </a:xfrm>
          <a:prstGeom prst="rect">
            <a:avLst/>
          </a:prstGeom>
          <a:noFill/>
          <a:scene3d>
            <a:camera prst="orthographicFront"/>
            <a:lightRig rig="sunset" dir="t"/>
          </a:scene3d>
          <a:sp3d prstMaterial="matte"/>
        </p:spPr>
        <p:txBody>
          <a:bodyPr wrap="square" rtlCol="0">
            <a:prstTxWarp prst="textChevron">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GREAT WALL</a:t>
            </a:r>
            <a:endParaRPr lang="sk-SK" sz="6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pic>
        <p:nvPicPr>
          <p:cNvPr id="2" name="Foto 4b">
            <a:extLst>
              <a:ext uri="{FF2B5EF4-FFF2-40B4-BE49-F238E27FC236}">
                <a16:creationId xmlns:a16="http://schemas.microsoft.com/office/drawing/2014/main" id="{2FA54A5F-F5F1-6499-F998-11958943C9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3" name="Foto 4a">
            <a:extLst>
              <a:ext uri="{FF2B5EF4-FFF2-40B4-BE49-F238E27FC236}">
                <a16:creationId xmlns:a16="http://schemas.microsoft.com/office/drawing/2014/main" id="{4C12D524-E84F-7B16-BB75-1A1DC88585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6" name="Foto 3">
            <a:extLst>
              <a:ext uri="{FF2B5EF4-FFF2-40B4-BE49-F238E27FC236}">
                <a16:creationId xmlns:a16="http://schemas.microsoft.com/office/drawing/2014/main" id="{81B47C88-CC4C-FE2C-A2DD-269245B6FC8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nvGrpSpPr>
          <p:cNvPr id="9" name="Vlajka">
            <a:extLst>
              <a:ext uri="{FF2B5EF4-FFF2-40B4-BE49-F238E27FC236}">
                <a16:creationId xmlns:a16="http://schemas.microsoft.com/office/drawing/2014/main" id="{D00846A6-B34C-8A2A-CF02-ABA57F85DEA4}"/>
              </a:ext>
            </a:extLst>
          </p:cNvPr>
          <p:cNvGrpSpPr/>
          <p:nvPr/>
        </p:nvGrpSpPr>
        <p:grpSpPr>
          <a:xfrm rot="900000">
            <a:off x="12205093" y="3528000"/>
            <a:ext cx="2041221" cy="1216921"/>
            <a:chOff x="10284296" y="1854640"/>
            <a:chExt cx="2792839" cy="1665015"/>
          </a:xfrm>
        </p:grpSpPr>
        <p:sp>
          <p:nvSpPr>
            <p:cNvPr id="7" name="Ovál VL">
              <a:extLst>
                <a:ext uri="{FF2B5EF4-FFF2-40B4-BE49-F238E27FC236}">
                  <a16:creationId xmlns:a16="http://schemas.microsoft.com/office/drawing/2014/main" id="{E9676EF9-B2D2-FD22-6973-550775535786}"/>
                </a:ext>
              </a:extLst>
            </p:cNvPr>
            <p:cNvSpPr/>
            <p:nvPr/>
          </p:nvSpPr>
          <p:spPr>
            <a:xfrm>
              <a:off x="10284296" y="1854640"/>
              <a:ext cx="2792839" cy="1665015"/>
            </a:xfrm>
            <a:prstGeom prst="ellipse">
              <a:avLst/>
            </a:prstGeom>
            <a:solidFill>
              <a:srgbClr val="C55A1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Vlajka">
              <a:extLst>
                <a:ext uri="{FF2B5EF4-FFF2-40B4-BE49-F238E27FC236}">
                  <a16:creationId xmlns:a16="http://schemas.microsoft.com/office/drawing/2014/main" id="{03D8CB52-6B04-4EE3-92A8-2A995EDB4AB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31197">
              <a:off x="11136011" y="2050662"/>
              <a:ext cx="1259859" cy="1238110"/>
            </a:xfrm>
            <a:prstGeom prst="rect">
              <a:avLst/>
            </a:prstGeom>
            <a:effectLst>
              <a:glow rad="190500">
                <a:srgbClr val="FFE89F">
                  <a:alpha val="69804"/>
                </a:srgbClr>
              </a:glow>
            </a:effectLst>
          </p:spPr>
        </p:pic>
      </p:grpSp>
      <p:grpSp>
        <p:nvGrpSpPr>
          <p:cNvPr id="8" name="Znak">
            <a:extLst>
              <a:ext uri="{FF2B5EF4-FFF2-40B4-BE49-F238E27FC236}">
                <a16:creationId xmlns:a16="http://schemas.microsoft.com/office/drawing/2014/main" id="{B65736A5-4FFA-6205-0B8B-84E68E4DC397}"/>
              </a:ext>
            </a:extLst>
          </p:cNvPr>
          <p:cNvGrpSpPr/>
          <p:nvPr/>
        </p:nvGrpSpPr>
        <p:grpSpPr>
          <a:xfrm rot="20700000">
            <a:off x="1044995" y="3528000"/>
            <a:ext cx="2186763" cy="1303689"/>
            <a:chOff x="2378889" y="2054002"/>
            <a:chExt cx="2792839" cy="1665015"/>
          </a:xfrm>
        </p:grpSpPr>
        <p:sp>
          <p:nvSpPr>
            <p:cNvPr id="5" name="Ovál ZN">
              <a:extLst>
                <a:ext uri="{FF2B5EF4-FFF2-40B4-BE49-F238E27FC236}">
                  <a16:creationId xmlns:a16="http://schemas.microsoft.com/office/drawing/2014/main" id="{928243AD-8697-E90A-3DC6-AF6E9BF40E22}"/>
                </a:ext>
              </a:extLst>
            </p:cNvPr>
            <p:cNvSpPr/>
            <p:nvPr/>
          </p:nvSpPr>
          <p:spPr>
            <a:xfrm>
              <a:off x="2378889" y="2054002"/>
              <a:ext cx="2792839" cy="1665015"/>
            </a:xfrm>
            <a:prstGeom prst="ellipse">
              <a:avLst/>
            </a:prstGeom>
            <a:solidFill>
              <a:srgbClr val="C55A1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07271" y="2237139"/>
              <a:ext cx="1172369" cy="1272020"/>
            </a:xfrm>
            <a:prstGeom prst="rect">
              <a:avLst/>
            </a:prstGeom>
            <a:effectLst>
              <a:glow rad="241300">
                <a:srgbClr val="FFE89F">
                  <a:alpha val="94000"/>
                </a:srgbClr>
              </a:glow>
            </a:effectLst>
          </p:spPr>
        </p:pic>
      </p:grpSp>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4501"/>
                            </p:stCondLst>
                            <p:childTnLst>
                              <p:par>
                                <p:cTn id="8" presetID="42" presetClass="entr" presetSubtype="0" fill="hold" nodeType="afterEffect">
                                  <p:stCondLst>
                                    <p:cond delay="0"/>
                                  </p:stCondLst>
                                  <p:childTnLst>
                                    <p:set>
                                      <p:cBhvr>
                                        <p:cTn id="9" dur="1" fill="hold">
                                          <p:stCondLst>
                                            <p:cond delay="0"/>
                                          </p:stCondLst>
                                        </p:cTn>
                                        <p:tgtEl>
                                          <p:spTgt spid="16">
                                            <p:txEl>
                                              <p:pRg st="0" end="0"/>
                                            </p:txEl>
                                          </p:spTgt>
                                        </p:tgtEl>
                                        <p:attrNameLst>
                                          <p:attrName>style.visibility</p:attrName>
                                        </p:attrNameLst>
                                      </p:cBhvr>
                                      <p:to>
                                        <p:strVal val="visible"/>
                                      </p:to>
                                    </p:set>
                                    <p:animEffect transition="in" filter="fade">
                                      <p:cBhvr>
                                        <p:cTn id="10" dur="1500"/>
                                        <p:tgtEl>
                                          <p:spTgt spid="16">
                                            <p:txEl>
                                              <p:pRg st="0" end="0"/>
                                            </p:txEl>
                                          </p:spTgt>
                                        </p:tgtEl>
                                      </p:cBhvr>
                                    </p:animEffect>
                                    <p:anim calcmode="lin" valueType="num">
                                      <p:cBhvr>
                                        <p:cTn id="11" dur="15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12" dur="15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6001"/>
                            </p:stCondLst>
                            <p:childTnLst>
                              <p:par>
                                <p:cTn id="14" presetID="10" presetClass="entr" presetSubtype="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Effect transition="in" filter="fade">
                                      <p:cBhvr>
                                        <p:cTn id="16" dur="1500"/>
                                        <p:tgtEl>
                                          <p:spTgt spid="16">
                                            <p:txEl>
                                              <p:pRg st="1" end="1"/>
                                            </p:txEl>
                                          </p:spTgt>
                                        </p:tgtEl>
                                      </p:cBhvr>
                                    </p:animEffect>
                                  </p:childTnLst>
                                </p:cTn>
                              </p:par>
                            </p:childTnLst>
                          </p:cTn>
                        </p:par>
                        <p:par>
                          <p:cTn id="17" fill="hold">
                            <p:stCondLst>
                              <p:cond delay="7501"/>
                            </p:stCondLst>
                            <p:childTnLst>
                              <p:par>
                                <p:cTn id="18" presetID="20" presetClass="entr" presetSubtype="0" fill="hold" nodeType="after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edge">
                                      <p:cBhvr>
                                        <p:cTn id="20" dur="2000"/>
                                        <p:tgtEl>
                                          <p:spTgt spid="8"/>
                                        </p:tgtEl>
                                      </p:cBhvr>
                                    </p:animEffect>
                                  </p:childTnLst>
                                </p:cTn>
                              </p:par>
                              <p:par>
                                <p:cTn id="21" presetID="20" presetClass="entr" presetSubtype="0" fill="hold" nodeType="with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wedge">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4553" y="625538"/>
            <a:ext cx="2625833" cy="3072225"/>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787352" y="1475086"/>
            <a:ext cx="648072" cy="241980"/>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panose="020B0604020202020204" pitchFamily="34" charset="0"/>
                <a:ea typeface="Tahoma" panose="020B0604030504040204" pitchFamily="34" charset="0"/>
                <a:cs typeface="Arial" panose="020B0604020202020204" pitchFamily="34" charset="0"/>
              </a:rPr>
              <a:t>CHINA</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10182" y="2566863"/>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9996264" y="4133799"/>
            <a:ext cx="1179765" cy="288147"/>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noProof="0">
                <a:solidFill>
                  <a:prstClr val="black"/>
                </a:solidFill>
                <a:latin typeface="Arial" panose="020B0604020202020204" pitchFamily="34" charset="0"/>
                <a:ea typeface="Tahoma" panose="020B0604030504040204" pitchFamily="34" charset="0"/>
                <a:cs typeface="Arial" panose="020B0604020202020204" pitchFamily="34" charset="0"/>
              </a:rPr>
              <a:t>Great Wall</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2003376" y="6315746"/>
            <a:ext cx="4176464" cy="1631216"/>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CHINA</a:t>
            </a:r>
            <a:endParaRPr lang="sk-SK" sz="10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pic>
        <p:nvPicPr>
          <p:cNvPr id="3" name="Rám">
            <a:extLst>
              <a:ext uri="{FF2B5EF4-FFF2-40B4-BE49-F238E27FC236}">
                <a16:creationId xmlns:a16="http://schemas.microsoft.com/office/drawing/2014/main" id="{819AE667-79FD-F4BE-BD94-067C93F0DF2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428" y="6623"/>
            <a:ext cx="15226571" cy="8564947"/>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8"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3000"/>
                                        <p:tgtEl>
                                          <p:spTgt spid="6"/>
                                        </p:tgtEl>
                                      </p:cBhvr>
                                    </p:animEffect>
                                  </p:childTnLst>
                                </p:cTn>
                              </p:par>
                            </p:childTnLst>
                          </p:cTn>
                        </p:par>
                        <p:par>
                          <p:cTn id="22" fill="hold">
                            <p:stCondLst>
                              <p:cond delay="9000"/>
                            </p:stCondLst>
                            <p:childTnLst>
                              <p:par>
                                <p:cTn id="23" presetID="10"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par>
                                <p:cTn id="26" presetID="22" presetClass="entr" presetSubtype="8" fill="hold" grpId="0" nodeType="withEffect">
                                  <p:stCondLst>
                                    <p:cond delay="250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1620000" y="5652000"/>
            <a:ext cx="12780000" cy="2063339"/>
          </a:xfrm>
          <a:prstGeom prst="roundRect">
            <a:avLst>
              <a:gd name="adj" fmla="val 6989"/>
            </a:avLst>
          </a:prstGeom>
          <a:solidFill>
            <a:srgbClr val="FFFF99"/>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2">
                    <a:lumMod val="50000"/>
                  </a:schemeClr>
                </a:solidFill>
                <a:latin typeface="ContusTEEMed" pitchFamily="2" charset="0"/>
                <a:cs typeface="Arial" panose="020B0604020202020204" pitchFamily="34" charset="0"/>
              </a:rPr>
              <a:t>V</a:t>
            </a:r>
            <a:r>
              <a:rPr lang="sk-SK" sz="1800" b="1" i="1">
                <a:solidFill>
                  <a:schemeClr val="tx1"/>
                </a:solidFill>
                <a:latin typeface="Tekton Pro" panose="020F0603020208020904" pitchFamily="34" charset="-18"/>
              </a:rPr>
              <a:t>eľký čínsky múr je starý systém opevnení, ktorý sa ťahá v ťažkodostupnom teréne pa hrebeňoch hôr naprieč severnou Čínou. Dnešnú podobu získal za dynastie Ming v 15. a 16. storočí. Tiahne sa v dĺžke 8 850 km. Má výšku 6 – 10 a šírku 7 – 8 m. Smerom do výšky sa postupne zužuje. Každých niekoľko sto metrov je múr zosilnený vežami, ktorých počet je odhadovaný na 25 000. Jeho účelom bolo chrániť Čínu pred vpádmi kočovných kmeňov zo severu. V niektorých úsekoch múr prebieha v niekoľkých líniách a vytvára odbočky a na iných miestach je prerušený. Zreštaurované a turisticky sprístupnené sú len niektoré menšie úseky. V odľahlejších miestach sa múr rozpadáva. Od roku 1987 je Veľký čínsky múr zapísaný na zoznam svetového kultúrneho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6000" y="5580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L</a:t>
            </a:r>
            <a:r>
              <a:rPr lang="es-ES" sz="1800" b="1" i="1">
                <a:solidFill>
                  <a:schemeClr val="tx1"/>
                </a:solidFill>
                <a:latin typeface="Tekton Pro" panose="020F0603020208020904" pitchFamily="34" charset="-18"/>
              </a:rPr>
              <a:t>a Gran Muralla China es un antiguo sistema de fortificaciones que se extiende por un terreno de difícil acceso a lo largo de las cadenas montañosas del norte de China. Adquirió su forma actual durante la dinastía Ming en los siglos XV. y XVI. Se extiende por 8.850 km. Mide 6-10 m de alto y 7-8 m de ancho. Se estrecha gradualmente hacia la altura. Cada pocos cientos de metros, la muralla se refuerza con torres, cuyo número se estima en 25.000. Su finalidad era proteger a China de las incursiones de las tribus nómadas del norte. En algunos tramos, el muro discurre en varias líneas y crea ramales, y en otros lugares se interrumpe. Solo algunas secciones más pequeñas se han restaurado y hecho accesibles a los turistas. En lugares más remotos, el muro se está desmoronando. Desde 1987, la Gran Muralla China está inscrita en la Lista del Patrimonio Cultural Mundial de la UNESCO.</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000" y="3060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900000" y="648000"/>
            <a:ext cx="12780000" cy="2351053"/>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T</a:t>
            </a:r>
            <a:r>
              <a:rPr lang="en-US" sz="1800" b="1" i="1">
                <a:solidFill>
                  <a:schemeClr val="tx1"/>
                </a:solidFill>
                <a:latin typeface="Tekton Pro" panose="020F0603020208020904" pitchFamily="34" charset="-18"/>
              </a:rPr>
              <a:t>he Great Wall of China is an ancient system of fortifications that stretches across difficult-to-access terrain along mountain ridges across northern China. It acquired its present form during the Ming dynasty in the 15th and 16th centuries. It stretches for 8,850 km. It is 6-10 m high and 7-8 m wide. It gradually narrows towards the height. Every few hundred meters, the wall is reinforced with towers, the number of which is estimated at 25,000. Its purpose was to protect China from the incursions of nomadic tribes from the north. In some sections, the wall runs in several lines and creates branches, and in other places it is interrupted. Only some smaller sections have been restored and made accessible to tourists. In more remote places, the wall is crumbling. Since 1987, the Great Wall of China has been inscribed on the UNESCO World Cultural Heritage List.</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FFF99"/>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9" name="Rám">
            <a:extLst>
              <a:ext uri="{FF2B5EF4-FFF2-40B4-BE49-F238E27FC236}">
                <a16:creationId xmlns:a16="http://schemas.microsoft.com/office/drawing/2014/main" id="{A5BE9E85-6DB8-ECE8-4DB6-1C983201C54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428" y="6623"/>
            <a:ext cx="15226571" cy="8564947"/>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A5BE9E85-6DB8-ECE8-4DB6-1C983201C54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428" y="6623"/>
            <a:ext cx="15226571" cy="8564947"/>
          </a:xfrm>
          <a:prstGeom prst="rect">
            <a:avLst/>
          </a:prstGeom>
        </p:spPr>
      </p:pic>
    </p:spTree>
    <p:extLst>
      <p:ext uri="{BB962C8B-B14F-4D97-AF65-F5344CB8AC3E}">
        <p14:creationId xmlns:p14="http://schemas.microsoft.com/office/powerpoint/2010/main" val="1979705162"/>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5C581070-9669-33FA-2C29-4F118363E78E}"/>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Maite Elorza</a:t>
            </a:r>
          </a:p>
        </p:txBody>
      </p:sp>
    </p:spTree>
    <p:extLst>
      <p:ext uri="{BB962C8B-B14F-4D97-AF65-F5344CB8AC3E}">
        <p14:creationId xmlns:p14="http://schemas.microsoft.com/office/powerpoint/2010/main" val="207459542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95136902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181073556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216541777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8945442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117065614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157898053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417634611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364457177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257209866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50704191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42542500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411687800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202166814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392346174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34009031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330016283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65393590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38FA85F8-D98E-638C-8D06-1FEA5D6A41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7553"/>
            <a:ext cx="15235479" cy="8569957"/>
          </a:xfrm>
          <a:prstGeom prst="rect">
            <a:avLst/>
          </a:prstGeom>
        </p:spPr>
      </p:pic>
      <p:pic>
        <p:nvPicPr>
          <p:cNvPr id="14" name="Rám">
            <a:extLst>
              <a:ext uri="{FF2B5EF4-FFF2-40B4-BE49-F238E27FC236}">
                <a16:creationId xmlns:a16="http://schemas.microsoft.com/office/drawing/2014/main" id="{7A3EA2A2-69F1-8A1C-B1E4-67AFAFB4E6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7553"/>
            <a:ext cx="15226571" cy="8564947"/>
          </a:xfrm>
          <a:prstGeom prst="rect">
            <a:avLst/>
          </a:prstGeom>
        </p:spPr>
      </p:pic>
      <p:sp>
        <p:nvSpPr>
          <p:cNvPr id="16" name="Autor">
            <a:extLst>
              <a:ext uri="{FF2B5EF4-FFF2-40B4-BE49-F238E27FC236}">
                <a16:creationId xmlns:a16="http://schemas.microsoft.com/office/drawing/2014/main" id="{A09AA2B3-BA2D-C7F4-F864-66D9E63181BC}"/>
              </a:ext>
            </a:extLst>
          </p:cNvPr>
          <p:cNvSpPr/>
          <p:nvPr/>
        </p:nvSpPr>
        <p:spPr>
          <a:xfrm>
            <a:off x="720000" y="7844431"/>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pic>
        <p:nvPicPr>
          <p:cNvPr id="2" name="Foto A">
            <a:extLst>
              <a:ext uri="{FF2B5EF4-FFF2-40B4-BE49-F238E27FC236}">
                <a16:creationId xmlns:a16="http://schemas.microsoft.com/office/drawing/2014/main" id="{3F15FEFC-6B5F-8C6F-CAE3-4E908E9F2F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
            <a:ext cx="7427295" cy="8569956"/>
          </a:xfrm>
          <a:prstGeom prst="rect">
            <a:avLst/>
          </a:prstGeom>
        </p:spPr>
      </p:pic>
      <p:pic>
        <p:nvPicPr>
          <p:cNvPr id="4" name="Rám A">
            <a:extLst>
              <a:ext uri="{FF2B5EF4-FFF2-40B4-BE49-F238E27FC236}">
                <a16:creationId xmlns:a16="http://schemas.microsoft.com/office/drawing/2014/main" id="{88127308-F16E-4356-8B14-7EEE48BC75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3726" cy="8565836"/>
          </a:xfrm>
          <a:prstGeom prst="rect">
            <a:avLst/>
          </a:prstGeom>
        </p:spPr>
      </p:pic>
      <p:sp>
        <p:nvSpPr>
          <p:cNvPr id="5" name="Autor A">
            <a:extLst>
              <a:ext uri="{FF2B5EF4-FFF2-40B4-BE49-F238E27FC236}">
                <a16:creationId xmlns:a16="http://schemas.microsoft.com/office/drawing/2014/main" id="{31F2495C-8920-77A5-5DDF-6076AD6AA4DF}"/>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pic>
        <p:nvPicPr>
          <p:cNvPr id="7" name="Foto B">
            <a:extLst>
              <a:ext uri="{FF2B5EF4-FFF2-40B4-BE49-F238E27FC236}">
                <a16:creationId xmlns:a16="http://schemas.microsoft.com/office/drawing/2014/main" id="{3E29C744-B058-E051-2FC7-479F93FB84A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5" cy="8565836"/>
          </a:xfrm>
          <a:prstGeom prst="rect">
            <a:avLst/>
          </a:prstGeom>
        </p:spPr>
      </p:pic>
      <p:pic>
        <p:nvPicPr>
          <p:cNvPr id="8" name="Rám B">
            <a:extLst>
              <a:ext uri="{FF2B5EF4-FFF2-40B4-BE49-F238E27FC236}">
                <a16:creationId xmlns:a16="http://schemas.microsoft.com/office/drawing/2014/main" id="{3C7044E7-7B49-D363-BE1D-C1DD03F5BC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3726" cy="8565836"/>
          </a:xfrm>
          <a:prstGeom prst="rect">
            <a:avLst/>
          </a:prstGeom>
        </p:spPr>
      </p:pic>
      <p:sp>
        <p:nvSpPr>
          <p:cNvPr id="9" name="Autor B">
            <a:extLst>
              <a:ext uri="{FF2B5EF4-FFF2-40B4-BE49-F238E27FC236}">
                <a16:creationId xmlns:a16="http://schemas.microsoft.com/office/drawing/2014/main" id="{62B3390D-217B-4750-24D0-B20308629182}"/>
              </a:ext>
            </a:extLst>
          </p:cNvPr>
          <p:cNvSpPr/>
          <p:nvPr/>
        </p:nvSpPr>
        <p:spPr>
          <a:xfrm>
            <a:off x="8532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1326399146"/>
      </p:ext>
    </p:extLst>
  </p:cSld>
  <p:clrMapOvr>
    <a:masterClrMapping/>
  </p:clrMapOvr>
  <mc:AlternateContent xmlns:mc="http://schemas.openxmlformats.org/markup-compatibility/2006" xmlns:p14="http://schemas.microsoft.com/office/powerpoint/2010/main">
    <mc:Choice Requires="p14">
      <p:transition spd="slow" p14:dur="2000" advClick="0" advTm="12000">
        <p:split orient="vert"/>
      </p:transition>
    </mc:Choice>
    <mc:Fallback xmlns="">
      <p:transition spd="slow" advClick="0"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22" presetClass="entr" presetSubtype="1" fill="hold" nodeType="withEffect">
                                  <p:stCondLst>
                                    <p:cond delay="500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1500"/>
                                        <p:tgtEl>
                                          <p:spTgt spid="8"/>
                                        </p:tgtEl>
                                      </p:cBhvr>
                                    </p:animEffect>
                                  </p:childTnLst>
                                </p:cTn>
                              </p:par>
                              <p:par>
                                <p:cTn id="11" presetID="22" presetClass="entr" presetSubtype="1" fill="hold" nodeType="with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par>
                                <p:cTn id="14" presetID="10" presetClass="entr" presetSubtype="0" fill="hold" grpId="0" nodeType="withEffect">
                                  <p:stCondLst>
                                    <p:cond delay="6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par>
                                <p:cTn id="17" presetID="22" presetClass="entr" presetSubtype="1" fill="hold" nodeType="withEffect">
                                  <p:stCondLst>
                                    <p:cond delay="500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1500"/>
                                        <p:tgtEl>
                                          <p:spTgt spid="4"/>
                                        </p:tgtEl>
                                      </p:cBhvr>
                                    </p:animEffect>
                                  </p:childTnLst>
                                </p:cTn>
                              </p:par>
                              <p:par>
                                <p:cTn id="20" presetID="22" presetClass="entr" presetSubtype="1" fill="hold" nodeType="withEffect">
                                  <p:stCondLst>
                                    <p:cond delay="500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1500"/>
                                        <p:tgtEl>
                                          <p:spTgt spid="2"/>
                                        </p:tgtEl>
                                      </p:cBhvr>
                                    </p:animEffect>
                                  </p:childTnLst>
                                </p:cTn>
                              </p:par>
                              <p:par>
                                <p:cTn id="23" presetID="10" presetClass="exit" presetSubtype="0" fill="hold" grpId="0" nodeType="withEffect">
                                  <p:stCondLst>
                                    <p:cond delay="5000"/>
                                  </p:stCondLst>
                                  <p:childTnLst>
                                    <p:animEffect transition="out" filter="fade">
                                      <p:cBhvr>
                                        <p:cTn id="24" dur="1500"/>
                                        <p:tgtEl>
                                          <p:spTgt spid="16"/>
                                        </p:tgtEl>
                                      </p:cBhvr>
                                    </p:animEffect>
                                    <p:set>
                                      <p:cBhvr>
                                        <p:cTn id="25" dur="1" fill="hold">
                                          <p:stCondLst>
                                            <p:cond delay="1499"/>
                                          </p:stCondLst>
                                        </p:cTn>
                                        <p:tgtEl>
                                          <p:spTgt spid="16"/>
                                        </p:tgtEl>
                                        <p:attrNameLst>
                                          <p:attrName>style.visibility</p:attrName>
                                        </p:attrNameLst>
                                      </p:cBhvr>
                                      <p:to>
                                        <p:strVal val="hidden"/>
                                      </p:to>
                                    </p:set>
                                  </p:childTnLst>
                                </p:cTn>
                              </p:par>
                              <p:par>
                                <p:cTn id="26" presetID="22" presetClass="exit" presetSubtype="1" fill="hold" nodeType="withEffect">
                                  <p:stCondLst>
                                    <p:cond delay="5000"/>
                                  </p:stCondLst>
                                  <p:childTnLst>
                                    <p:animEffect transition="out" filter="wipe(up)">
                                      <p:cBhvr>
                                        <p:cTn id="27" dur="1500"/>
                                        <p:tgtEl>
                                          <p:spTgt spid="11"/>
                                        </p:tgtEl>
                                      </p:cBhvr>
                                    </p:animEffect>
                                    <p:set>
                                      <p:cBhvr>
                                        <p:cTn id="28" dur="1" fill="hold">
                                          <p:stCondLst>
                                            <p:cond delay="1499"/>
                                          </p:stCondLst>
                                        </p:cTn>
                                        <p:tgtEl>
                                          <p:spTgt spid="11"/>
                                        </p:tgtEl>
                                        <p:attrNameLst>
                                          <p:attrName>style.visibility</p:attrName>
                                        </p:attrNameLst>
                                      </p:cBhvr>
                                      <p:to>
                                        <p:strVal val="hidden"/>
                                      </p:to>
                                    </p:set>
                                  </p:childTnLst>
                                </p:cTn>
                              </p:par>
                              <p:par>
                                <p:cTn id="29" presetID="22" presetClass="exit" presetSubtype="1" fill="hold" nodeType="withEffect">
                                  <p:stCondLst>
                                    <p:cond delay="5000"/>
                                  </p:stCondLst>
                                  <p:childTnLst>
                                    <p:animEffect transition="out" filter="wipe(up)">
                                      <p:cBhvr>
                                        <p:cTn id="30" dur="1500"/>
                                        <p:tgtEl>
                                          <p:spTgt spid="14"/>
                                        </p:tgtEl>
                                      </p:cBhvr>
                                    </p:animEffect>
                                    <p:set>
                                      <p:cBhvr>
                                        <p:cTn id="31" dur="1" fill="hold">
                                          <p:stCondLst>
                                            <p:cond delay="1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364124833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3" name="Autor">
            <a:extLst>
              <a:ext uri="{FF2B5EF4-FFF2-40B4-BE49-F238E27FC236}">
                <a16:creationId xmlns:a16="http://schemas.microsoft.com/office/drawing/2014/main" id="{20865AAB-712C-4295-9478-0607AECCCA22}"/>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spTree>
    <p:extLst>
      <p:ext uri="{BB962C8B-B14F-4D97-AF65-F5344CB8AC3E}">
        <p14:creationId xmlns:p14="http://schemas.microsoft.com/office/powerpoint/2010/main" val="147060327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1818DB19-49F0-8F64-B953-1125B66031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14" name="Rám">
            <a:extLst>
              <a:ext uri="{FF2B5EF4-FFF2-40B4-BE49-F238E27FC236}">
                <a16:creationId xmlns:a16="http://schemas.microsoft.com/office/drawing/2014/main" id="{48186590-7191-E4A1-E016-AB6139EDDD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16" name="Autor">
            <a:extLst>
              <a:ext uri="{FF2B5EF4-FFF2-40B4-BE49-F238E27FC236}">
                <a16:creationId xmlns:a16="http://schemas.microsoft.com/office/drawing/2014/main" id="{A86510A1-F558-8CBD-2EC7-3B07EDA98CDD}"/>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Remko Tanis</a:t>
            </a:r>
          </a:p>
        </p:txBody>
      </p:sp>
      <p:pic>
        <p:nvPicPr>
          <p:cNvPr id="3" name="Foto A">
            <a:extLst>
              <a:ext uri="{FF2B5EF4-FFF2-40B4-BE49-F238E27FC236}">
                <a16:creationId xmlns:a16="http://schemas.microsoft.com/office/drawing/2014/main" id="{E1940EEB-9C65-B615-140D-A2449F91B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
            <a:ext cx="7427295" cy="8569956"/>
          </a:xfrm>
          <a:prstGeom prst="rect">
            <a:avLst/>
          </a:prstGeom>
        </p:spPr>
      </p:pic>
      <p:pic>
        <p:nvPicPr>
          <p:cNvPr id="4" name="Rám A">
            <a:extLst>
              <a:ext uri="{FF2B5EF4-FFF2-40B4-BE49-F238E27FC236}">
                <a16:creationId xmlns:a16="http://schemas.microsoft.com/office/drawing/2014/main" id="{BDF75933-EE82-DE1A-4C2C-C1CEF536D5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3726" cy="8565836"/>
          </a:xfrm>
          <a:prstGeom prst="rect">
            <a:avLst/>
          </a:prstGeom>
        </p:spPr>
      </p:pic>
      <p:sp>
        <p:nvSpPr>
          <p:cNvPr id="5" name="Autor A">
            <a:extLst>
              <a:ext uri="{FF2B5EF4-FFF2-40B4-BE49-F238E27FC236}">
                <a16:creationId xmlns:a16="http://schemas.microsoft.com/office/drawing/2014/main" id="{29DFA0FD-3A8D-3C40-A2B5-CD16FD5F91EB}"/>
              </a:ext>
            </a:extLst>
          </p:cNvPr>
          <p:cNvSpPr/>
          <p:nvPr/>
        </p:nvSpPr>
        <p:spPr>
          <a:xfrm>
            <a:off x="720000" y="7836878"/>
            <a:ext cx="1618266"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Kuruman</a:t>
            </a:r>
          </a:p>
        </p:txBody>
      </p:sp>
      <p:pic>
        <p:nvPicPr>
          <p:cNvPr id="7" name="Foto B">
            <a:extLst>
              <a:ext uri="{FF2B5EF4-FFF2-40B4-BE49-F238E27FC236}">
                <a16:creationId xmlns:a16="http://schemas.microsoft.com/office/drawing/2014/main" id="{CEF22FD2-AF40-7496-2D9B-E4103436630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5" cy="8565836"/>
          </a:xfrm>
          <a:prstGeom prst="rect">
            <a:avLst/>
          </a:prstGeom>
        </p:spPr>
      </p:pic>
      <p:pic>
        <p:nvPicPr>
          <p:cNvPr id="8" name="Rám B">
            <a:extLst>
              <a:ext uri="{FF2B5EF4-FFF2-40B4-BE49-F238E27FC236}">
                <a16:creationId xmlns:a16="http://schemas.microsoft.com/office/drawing/2014/main" id="{63295968-1000-059B-059F-758C868D5E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3726" cy="8565836"/>
          </a:xfrm>
          <a:prstGeom prst="rect">
            <a:avLst/>
          </a:prstGeom>
        </p:spPr>
      </p:pic>
      <p:sp>
        <p:nvSpPr>
          <p:cNvPr id="9" name="Autor B">
            <a:extLst>
              <a:ext uri="{FF2B5EF4-FFF2-40B4-BE49-F238E27FC236}">
                <a16:creationId xmlns:a16="http://schemas.microsoft.com/office/drawing/2014/main" id="{F07B10F6-51DC-E115-0BBD-05D0DBB5ED27}"/>
              </a:ext>
            </a:extLst>
          </p:cNvPr>
          <p:cNvSpPr/>
          <p:nvPr/>
        </p:nvSpPr>
        <p:spPr>
          <a:xfrm>
            <a:off x="8532000" y="7836878"/>
            <a:ext cx="1618266"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Kuruman</a:t>
            </a:r>
          </a:p>
        </p:txBody>
      </p:sp>
    </p:spTree>
    <p:extLst>
      <p:ext uri="{BB962C8B-B14F-4D97-AF65-F5344CB8AC3E}">
        <p14:creationId xmlns:p14="http://schemas.microsoft.com/office/powerpoint/2010/main" val="2577737335"/>
      </p:ext>
    </p:extLst>
  </p:cSld>
  <p:clrMapOvr>
    <a:masterClrMapping/>
  </p:clrMapOvr>
  <mc:AlternateContent xmlns:mc="http://schemas.openxmlformats.org/markup-compatibility/2006" xmlns:p14="http://schemas.microsoft.com/office/powerpoint/2010/main">
    <mc:Choice Requires="p14">
      <p:transition spd="slow" p14:dur="2000" advClick="0" advTm="12000">
        <p:split orient="vert"/>
      </p:transition>
    </mc:Choice>
    <mc:Fallback xmlns="">
      <p:transition spd="slow" advClick="0"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22" presetClass="entr" presetSubtype="1" fill="hold" nodeType="withEffect">
                                  <p:stCondLst>
                                    <p:cond delay="500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1500"/>
                                        <p:tgtEl>
                                          <p:spTgt spid="8"/>
                                        </p:tgtEl>
                                      </p:cBhvr>
                                    </p:animEffect>
                                  </p:childTnLst>
                                </p:cTn>
                              </p:par>
                              <p:par>
                                <p:cTn id="11" presetID="22" presetClass="entr" presetSubtype="1" fill="hold" nodeType="with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par>
                                <p:cTn id="14" presetID="10" presetClass="entr" presetSubtype="0" fill="hold" grpId="0" nodeType="withEffect">
                                  <p:stCondLst>
                                    <p:cond delay="6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par>
                                <p:cTn id="17" presetID="22" presetClass="entr" presetSubtype="1" fill="hold" nodeType="withEffect">
                                  <p:stCondLst>
                                    <p:cond delay="500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1500"/>
                                        <p:tgtEl>
                                          <p:spTgt spid="4"/>
                                        </p:tgtEl>
                                      </p:cBhvr>
                                    </p:animEffect>
                                  </p:childTnLst>
                                </p:cTn>
                              </p:par>
                              <p:par>
                                <p:cTn id="20" presetID="22" presetClass="entr" presetSubtype="1" fill="hold" nodeType="withEffect">
                                  <p:stCondLst>
                                    <p:cond delay="500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1500"/>
                                        <p:tgtEl>
                                          <p:spTgt spid="3"/>
                                        </p:tgtEl>
                                      </p:cBhvr>
                                    </p:animEffect>
                                  </p:childTnLst>
                                </p:cTn>
                              </p:par>
                              <p:par>
                                <p:cTn id="23" presetID="10" presetClass="exit" presetSubtype="0" fill="hold" grpId="0" nodeType="withEffect">
                                  <p:stCondLst>
                                    <p:cond delay="5000"/>
                                  </p:stCondLst>
                                  <p:childTnLst>
                                    <p:animEffect transition="out" filter="fade">
                                      <p:cBhvr>
                                        <p:cTn id="24" dur="1500"/>
                                        <p:tgtEl>
                                          <p:spTgt spid="16"/>
                                        </p:tgtEl>
                                      </p:cBhvr>
                                    </p:animEffect>
                                    <p:set>
                                      <p:cBhvr>
                                        <p:cTn id="25" dur="1" fill="hold">
                                          <p:stCondLst>
                                            <p:cond delay="1499"/>
                                          </p:stCondLst>
                                        </p:cTn>
                                        <p:tgtEl>
                                          <p:spTgt spid="16"/>
                                        </p:tgtEl>
                                        <p:attrNameLst>
                                          <p:attrName>style.visibility</p:attrName>
                                        </p:attrNameLst>
                                      </p:cBhvr>
                                      <p:to>
                                        <p:strVal val="hidden"/>
                                      </p:to>
                                    </p:set>
                                  </p:childTnLst>
                                </p:cTn>
                              </p:par>
                              <p:par>
                                <p:cTn id="26" presetID="22" presetClass="exit" presetSubtype="1" fill="hold" nodeType="withEffect">
                                  <p:stCondLst>
                                    <p:cond delay="5000"/>
                                  </p:stCondLst>
                                  <p:childTnLst>
                                    <p:animEffect transition="out" filter="wipe(up)">
                                      <p:cBhvr>
                                        <p:cTn id="27" dur="1500"/>
                                        <p:tgtEl>
                                          <p:spTgt spid="11"/>
                                        </p:tgtEl>
                                      </p:cBhvr>
                                    </p:animEffect>
                                    <p:set>
                                      <p:cBhvr>
                                        <p:cTn id="28" dur="1" fill="hold">
                                          <p:stCondLst>
                                            <p:cond delay="1499"/>
                                          </p:stCondLst>
                                        </p:cTn>
                                        <p:tgtEl>
                                          <p:spTgt spid="11"/>
                                        </p:tgtEl>
                                        <p:attrNameLst>
                                          <p:attrName>style.visibility</p:attrName>
                                        </p:attrNameLst>
                                      </p:cBhvr>
                                      <p:to>
                                        <p:strVal val="hidden"/>
                                      </p:to>
                                    </p:set>
                                  </p:childTnLst>
                                </p:cTn>
                              </p:par>
                              <p:par>
                                <p:cTn id="29" presetID="22" presetClass="exit" presetSubtype="1" fill="hold" nodeType="withEffect">
                                  <p:stCondLst>
                                    <p:cond delay="5000"/>
                                  </p:stCondLst>
                                  <p:childTnLst>
                                    <p:animEffect transition="out" filter="wipe(up)">
                                      <p:cBhvr>
                                        <p:cTn id="30" dur="1500"/>
                                        <p:tgtEl>
                                          <p:spTgt spid="14"/>
                                        </p:tgtEl>
                                      </p:cBhvr>
                                    </p:animEffect>
                                    <p:set>
                                      <p:cBhvr>
                                        <p:cTn id="31" dur="1" fill="hold">
                                          <p:stCondLst>
                                            <p:cond delay="1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D28572EF-2263-2ECE-2E6C-1628A7D4FCD3}"/>
              </a:ext>
            </a:extLst>
          </p:cNvPr>
          <p:cNvSpPr/>
          <p:nvPr/>
        </p:nvSpPr>
        <p:spPr>
          <a:xfrm>
            <a:off x="720000" y="7836878"/>
            <a:ext cx="1995022"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265696275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C9752D48-3A33-FC66-4EA0-1A7DB36DD2E6}"/>
              </a:ext>
            </a:extLst>
          </p:cNvPr>
          <p:cNvSpPr/>
          <p:nvPr/>
        </p:nvSpPr>
        <p:spPr>
          <a:xfrm>
            <a:off x="720000" y="7836878"/>
            <a:ext cx="1995022"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277754257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1513FBCB-832B-569D-B912-AB3BB3452CB6}"/>
              </a:ext>
            </a:extLst>
          </p:cNvPr>
          <p:cNvSpPr/>
          <p:nvPr/>
        </p:nvSpPr>
        <p:spPr>
          <a:xfrm>
            <a:off x="720000" y="7836878"/>
            <a:ext cx="1995022"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238406290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F412F04F-1FD0-6920-25D1-B85F210B333B}"/>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Fabio Achilli</a:t>
            </a:r>
          </a:p>
        </p:txBody>
      </p:sp>
    </p:spTree>
    <p:extLst>
      <p:ext uri="{BB962C8B-B14F-4D97-AF65-F5344CB8AC3E}">
        <p14:creationId xmlns:p14="http://schemas.microsoft.com/office/powerpoint/2010/main" val="285245646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A936EF8F-6974-44D9-0E4D-5BAD725FF381}"/>
              </a:ext>
            </a:extLst>
          </p:cNvPr>
          <p:cNvSpPr/>
          <p:nvPr/>
        </p:nvSpPr>
        <p:spPr>
          <a:xfrm>
            <a:off x="720000" y="7836878"/>
            <a:ext cx="1897100"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Dennis Jarvis</a:t>
            </a:r>
          </a:p>
        </p:txBody>
      </p:sp>
    </p:spTree>
    <p:extLst>
      <p:ext uri="{BB962C8B-B14F-4D97-AF65-F5344CB8AC3E}">
        <p14:creationId xmlns:p14="http://schemas.microsoft.com/office/powerpoint/2010/main" val="282941271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B7B9BD02-4338-1313-BB79-6DF99FFBBA9C}"/>
              </a:ext>
            </a:extLst>
          </p:cNvPr>
          <p:cNvSpPr/>
          <p:nvPr/>
        </p:nvSpPr>
        <p:spPr>
          <a:xfrm>
            <a:off x="720000" y="7836878"/>
            <a:ext cx="1897100"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Dennis Jarvis</a:t>
            </a:r>
          </a:p>
        </p:txBody>
      </p:sp>
    </p:spTree>
    <p:extLst>
      <p:ext uri="{BB962C8B-B14F-4D97-AF65-F5344CB8AC3E}">
        <p14:creationId xmlns:p14="http://schemas.microsoft.com/office/powerpoint/2010/main" val="69189715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7F33AE5E-9AD5-42AD-86B6-F1A60F8D00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429" y="7553"/>
            <a:ext cx="15235479" cy="8569957"/>
          </a:xfrm>
          <a:prstGeom prst="rect">
            <a:avLst/>
          </a:prstGeom>
        </p:spPr>
      </p:pic>
      <p:pic>
        <p:nvPicPr>
          <p:cNvPr id="14" name="Rám">
            <a:extLst>
              <a:ext uri="{FF2B5EF4-FFF2-40B4-BE49-F238E27FC236}">
                <a16:creationId xmlns:a16="http://schemas.microsoft.com/office/drawing/2014/main" id="{24086CC9-D244-7322-B23E-01A49EEF0D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429" y="7553"/>
            <a:ext cx="15226571" cy="8564947"/>
          </a:xfrm>
          <a:prstGeom prst="rect">
            <a:avLst/>
          </a:prstGeom>
        </p:spPr>
      </p:pic>
      <p:sp>
        <p:nvSpPr>
          <p:cNvPr id="16" name="Autor">
            <a:extLst>
              <a:ext uri="{FF2B5EF4-FFF2-40B4-BE49-F238E27FC236}">
                <a16:creationId xmlns:a16="http://schemas.microsoft.com/office/drawing/2014/main" id="{C3BE71E4-29D9-EF04-8DAE-60E714E4EF5E}"/>
              </a:ext>
            </a:extLst>
          </p:cNvPr>
          <p:cNvSpPr/>
          <p:nvPr/>
        </p:nvSpPr>
        <p:spPr>
          <a:xfrm>
            <a:off x="733429" y="7844431"/>
            <a:ext cx="1897100"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Dennis Jarvis</a:t>
            </a:r>
          </a:p>
        </p:txBody>
      </p:sp>
      <p:pic>
        <p:nvPicPr>
          <p:cNvPr id="2" name="Foto A">
            <a:extLst>
              <a:ext uri="{FF2B5EF4-FFF2-40B4-BE49-F238E27FC236}">
                <a16:creationId xmlns:a16="http://schemas.microsoft.com/office/drawing/2014/main" id="{85201D98-E96A-C2A8-1C6C-DEE813F89C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
            <a:ext cx="7427295" cy="8569956"/>
          </a:xfrm>
          <a:prstGeom prst="rect">
            <a:avLst/>
          </a:prstGeom>
        </p:spPr>
      </p:pic>
      <p:pic>
        <p:nvPicPr>
          <p:cNvPr id="4" name="Rám A">
            <a:extLst>
              <a:ext uri="{FF2B5EF4-FFF2-40B4-BE49-F238E27FC236}">
                <a16:creationId xmlns:a16="http://schemas.microsoft.com/office/drawing/2014/main" id="{0312FC57-7C0F-AEF4-BC44-E9EF5C8930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3726" cy="8565836"/>
          </a:xfrm>
          <a:prstGeom prst="rect">
            <a:avLst/>
          </a:prstGeom>
        </p:spPr>
      </p:pic>
      <p:sp>
        <p:nvSpPr>
          <p:cNvPr id="5" name="Autor A">
            <a:extLst>
              <a:ext uri="{FF2B5EF4-FFF2-40B4-BE49-F238E27FC236}">
                <a16:creationId xmlns:a16="http://schemas.microsoft.com/office/drawing/2014/main" id="{D8451B83-415C-E410-216D-77EA6E829E6D}"/>
              </a:ext>
            </a:extLst>
          </p:cNvPr>
          <p:cNvSpPr/>
          <p:nvPr/>
        </p:nvSpPr>
        <p:spPr>
          <a:xfrm>
            <a:off x="720000" y="7836878"/>
            <a:ext cx="1897100"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Dennis Jarvis</a:t>
            </a:r>
          </a:p>
        </p:txBody>
      </p:sp>
      <p:pic>
        <p:nvPicPr>
          <p:cNvPr id="7" name="Foto B">
            <a:extLst>
              <a:ext uri="{FF2B5EF4-FFF2-40B4-BE49-F238E27FC236}">
                <a16:creationId xmlns:a16="http://schemas.microsoft.com/office/drawing/2014/main" id="{2B5D0579-CDFE-7AC1-9D4A-AAD40025E28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5" cy="8565836"/>
          </a:xfrm>
          <a:prstGeom prst="rect">
            <a:avLst/>
          </a:prstGeom>
        </p:spPr>
      </p:pic>
      <p:pic>
        <p:nvPicPr>
          <p:cNvPr id="8" name="Rám B">
            <a:extLst>
              <a:ext uri="{FF2B5EF4-FFF2-40B4-BE49-F238E27FC236}">
                <a16:creationId xmlns:a16="http://schemas.microsoft.com/office/drawing/2014/main" id="{6FB4E4BC-9235-8A33-E79B-20D10BE9B4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3726" cy="8565836"/>
          </a:xfrm>
          <a:prstGeom prst="rect">
            <a:avLst/>
          </a:prstGeom>
        </p:spPr>
      </p:pic>
      <p:sp>
        <p:nvSpPr>
          <p:cNvPr id="9" name="Autor B">
            <a:extLst>
              <a:ext uri="{FF2B5EF4-FFF2-40B4-BE49-F238E27FC236}">
                <a16:creationId xmlns:a16="http://schemas.microsoft.com/office/drawing/2014/main" id="{A83735EB-1F17-51DB-CF68-D02B680118CC}"/>
              </a:ext>
            </a:extLst>
          </p:cNvPr>
          <p:cNvSpPr/>
          <p:nvPr/>
        </p:nvSpPr>
        <p:spPr>
          <a:xfrm>
            <a:off x="8532000" y="7836878"/>
            <a:ext cx="1897100"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Dennis Jarvis</a:t>
            </a:r>
          </a:p>
        </p:txBody>
      </p:sp>
    </p:spTree>
    <p:extLst>
      <p:ext uri="{BB962C8B-B14F-4D97-AF65-F5344CB8AC3E}">
        <p14:creationId xmlns:p14="http://schemas.microsoft.com/office/powerpoint/2010/main" val="2980965753"/>
      </p:ext>
    </p:extLst>
  </p:cSld>
  <p:clrMapOvr>
    <a:masterClrMapping/>
  </p:clrMapOvr>
  <mc:AlternateContent xmlns:mc="http://schemas.openxmlformats.org/markup-compatibility/2006" xmlns:p14="http://schemas.microsoft.com/office/powerpoint/2010/main">
    <mc:Choice Requires="p14">
      <p:transition spd="slow" p14:dur="2000" advClick="0" advTm="12000">
        <p:split orient="vert"/>
      </p:transition>
    </mc:Choice>
    <mc:Fallback xmlns="">
      <p:transition spd="slow" advClick="0"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22" presetClass="entr" presetSubtype="1" fill="hold" nodeType="withEffect">
                                  <p:stCondLst>
                                    <p:cond delay="500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1500"/>
                                        <p:tgtEl>
                                          <p:spTgt spid="8"/>
                                        </p:tgtEl>
                                      </p:cBhvr>
                                    </p:animEffect>
                                  </p:childTnLst>
                                </p:cTn>
                              </p:par>
                              <p:par>
                                <p:cTn id="11" presetID="22" presetClass="entr" presetSubtype="1" fill="hold" nodeType="with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par>
                                <p:cTn id="14" presetID="10" presetClass="entr" presetSubtype="0" fill="hold" grpId="0" nodeType="withEffect">
                                  <p:stCondLst>
                                    <p:cond delay="6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par>
                                <p:cTn id="17" presetID="22" presetClass="entr" presetSubtype="1" fill="hold" nodeType="withEffect">
                                  <p:stCondLst>
                                    <p:cond delay="500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1500"/>
                                        <p:tgtEl>
                                          <p:spTgt spid="4"/>
                                        </p:tgtEl>
                                      </p:cBhvr>
                                    </p:animEffect>
                                  </p:childTnLst>
                                </p:cTn>
                              </p:par>
                              <p:par>
                                <p:cTn id="20" presetID="22" presetClass="entr" presetSubtype="1" fill="hold" nodeType="withEffect">
                                  <p:stCondLst>
                                    <p:cond delay="500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1500"/>
                                        <p:tgtEl>
                                          <p:spTgt spid="2"/>
                                        </p:tgtEl>
                                      </p:cBhvr>
                                    </p:animEffect>
                                  </p:childTnLst>
                                </p:cTn>
                              </p:par>
                              <p:par>
                                <p:cTn id="23" presetID="10" presetClass="exit" presetSubtype="0" fill="hold" grpId="0" nodeType="withEffect">
                                  <p:stCondLst>
                                    <p:cond delay="5000"/>
                                  </p:stCondLst>
                                  <p:childTnLst>
                                    <p:animEffect transition="out" filter="fade">
                                      <p:cBhvr>
                                        <p:cTn id="24" dur="1500"/>
                                        <p:tgtEl>
                                          <p:spTgt spid="16"/>
                                        </p:tgtEl>
                                      </p:cBhvr>
                                    </p:animEffect>
                                    <p:set>
                                      <p:cBhvr>
                                        <p:cTn id="25" dur="1" fill="hold">
                                          <p:stCondLst>
                                            <p:cond delay="1499"/>
                                          </p:stCondLst>
                                        </p:cTn>
                                        <p:tgtEl>
                                          <p:spTgt spid="16"/>
                                        </p:tgtEl>
                                        <p:attrNameLst>
                                          <p:attrName>style.visibility</p:attrName>
                                        </p:attrNameLst>
                                      </p:cBhvr>
                                      <p:to>
                                        <p:strVal val="hidden"/>
                                      </p:to>
                                    </p:set>
                                  </p:childTnLst>
                                </p:cTn>
                              </p:par>
                              <p:par>
                                <p:cTn id="26" presetID="22" presetClass="exit" presetSubtype="1" fill="hold" nodeType="withEffect">
                                  <p:stCondLst>
                                    <p:cond delay="5000"/>
                                  </p:stCondLst>
                                  <p:childTnLst>
                                    <p:animEffect transition="out" filter="wipe(up)">
                                      <p:cBhvr>
                                        <p:cTn id="27" dur="1500"/>
                                        <p:tgtEl>
                                          <p:spTgt spid="11"/>
                                        </p:tgtEl>
                                      </p:cBhvr>
                                    </p:animEffect>
                                    <p:set>
                                      <p:cBhvr>
                                        <p:cTn id="28" dur="1" fill="hold">
                                          <p:stCondLst>
                                            <p:cond delay="1499"/>
                                          </p:stCondLst>
                                        </p:cTn>
                                        <p:tgtEl>
                                          <p:spTgt spid="11"/>
                                        </p:tgtEl>
                                        <p:attrNameLst>
                                          <p:attrName>style.visibility</p:attrName>
                                        </p:attrNameLst>
                                      </p:cBhvr>
                                      <p:to>
                                        <p:strVal val="hidden"/>
                                      </p:to>
                                    </p:set>
                                  </p:childTnLst>
                                </p:cTn>
                              </p:par>
                              <p:par>
                                <p:cTn id="29" presetID="22" presetClass="exit" presetSubtype="1" fill="hold" nodeType="withEffect">
                                  <p:stCondLst>
                                    <p:cond delay="5000"/>
                                  </p:stCondLst>
                                  <p:childTnLst>
                                    <p:animEffect transition="out" filter="wipe(up)">
                                      <p:cBhvr>
                                        <p:cTn id="30" dur="1500"/>
                                        <p:tgtEl>
                                          <p:spTgt spid="14"/>
                                        </p:tgtEl>
                                      </p:cBhvr>
                                    </p:animEffect>
                                    <p:set>
                                      <p:cBhvr>
                                        <p:cTn id="31" dur="1" fill="hold">
                                          <p:stCondLst>
                                            <p:cond delay="1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7E4236E3-F7DC-1B46-1B02-0CE6F93463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14" name="Rám">
            <a:extLst>
              <a:ext uri="{FF2B5EF4-FFF2-40B4-BE49-F238E27FC236}">
                <a16:creationId xmlns:a16="http://schemas.microsoft.com/office/drawing/2014/main" id="{9C43885A-C48E-4B0E-BE53-2B4E68E5E4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16" name="Autor">
            <a:extLst>
              <a:ext uri="{FF2B5EF4-FFF2-40B4-BE49-F238E27FC236}">
                <a16:creationId xmlns:a16="http://schemas.microsoft.com/office/drawing/2014/main" id="{A0BD7201-AABA-B4C9-BE67-CF506E3568D7}"/>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Fabio Achilli</a:t>
            </a:r>
          </a:p>
        </p:txBody>
      </p:sp>
      <p:pic>
        <p:nvPicPr>
          <p:cNvPr id="3" name="Foto A">
            <a:extLst>
              <a:ext uri="{FF2B5EF4-FFF2-40B4-BE49-F238E27FC236}">
                <a16:creationId xmlns:a16="http://schemas.microsoft.com/office/drawing/2014/main" id="{80ECE2AC-FB9D-B97C-03F8-99087D086F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
            <a:ext cx="7427295" cy="8569956"/>
          </a:xfrm>
          <a:prstGeom prst="rect">
            <a:avLst/>
          </a:prstGeom>
        </p:spPr>
      </p:pic>
      <p:pic>
        <p:nvPicPr>
          <p:cNvPr id="4" name="Rám A">
            <a:extLst>
              <a:ext uri="{FF2B5EF4-FFF2-40B4-BE49-F238E27FC236}">
                <a16:creationId xmlns:a16="http://schemas.microsoft.com/office/drawing/2014/main" id="{BBDBEF7F-A1F4-B16C-5A61-17CDF9E1BA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3726" cy="8565836"/>
          </a:xfrm>
          <a:prstGeom prst="rect">
            <a:avLst/>
          </a:prstGeom>
        </p:spPr>
      </p:pic>
      <p:sp>
        <p:nvSpPr>
          <p:cNvPr id="5" name="Autor A">
            <a:extLst>
              <a:ext uri="{FF2B5EF4-FFF2-40B4-BE49-F238E27FC236}">
                <a16:creationId xmlns:a16="http://schemas.microsoft.com/office/drawing/2014/main" id="{8454A3F0-E6B3-BCDC-9D02-6020091E7C65}"/>
              </a:ext>
            </a:extLst>
          </p:cNvPr>
          <p:cNvSpPr/>
          <p:nvPr/>
        </p:nvSpPr>
        <p:spPr>
          <a:xfrm>
            <a:off x="720000" y="7836878"/>
            <a:ext cx="2060644"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7" name="Foto B">
            <a:extLst>
              <a:ext uri="{FF2B5EF4-FFF2-40B4-BE49-F238E27FC236}">
                <a16:creationId xmlns:a16="http://schemas.microsoft.com/office/drawing/2014/main" id="{48CAD923-6869-F521-E24C-35A5AA7AA69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5" cy="8565836"/>
          </a:xfrm>
          <a:prstGeom prst="rect">
            <a:avLst/>
          </a:prstGeom>
        </p:spPr>
      </p:pic>
      <p:pic>
        <p:nvPicPr>
          <p:cNvPr id="8" name="Rám B">
            <a:extLst>
              <a:ext uri="{FF2B5EF4-FFF2-40B4-BE49-F238E27FC236}">
                <a16:creationId xmlns:a16="http://schemas.microsoft.com/office/drawing/2014/main" id="{9CB6E99F-F6DC-25ED-E459-009FC53CE0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3726" cy="8565836"/>
          </a:xfrm>
          <a:prstGeom prst="rect">
            <a:avLst/>
          </a:prstGeom>
        </p:spPr>
      </p:pic>
      <p:sp>
        <p:nvSpPr>
          <p:cNvPr id="9" name="Autor B">
            <a:extLst>
              <a:ext uri="{FF2B5EF4-FFF2-40B4-BE49-F238E27FC236}">
                <a16:creationId xmlns:a16="http://schemas.microsoft.com/office/drawing/2014/main" id="{562E994B-C48D-7A25-8B49-F83BB5FD0CAB}"/>
              </a:ext>
            </a:extLst>
          </p:cNvPr>
          <p:cNvSpPr/>
          <p:nvPr/>
        </p:nvSpPr>
        <p:spPr>
          <a:xfrm>
            <a:off x="8532000" y="7836878"/>
            <a:ext cx="1897100"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Dennis Jarvis</a:t>
            </a:r>
          </a:p>
        </p:txBody>
      </p:sp>
    </p:spTree>
    <p:extLst>
      <p:ext uri="{BB962C8B-B14F-4D97-AF65-F5344CB8AC3E}">
        <p14:creationId xmlns:p14="http://schemas.microsoft.com/office/powerpoint/2010/main" val="4221474262"/>
      </p:ext>
    </p:extLst>
  </p:cSld>
  <p:clrMapOvr>
    <a:masterClrMapping/>
  </p:clrMapOvr>
  <mc:AlternateContent xmlns:mc="http://schemas.openxmlformats.org/markup-compatibility/2006" xmlns:p14="http://schemas.microsoft.com/office/powerpoint/2010/main">
    <mc:Choice Requires="p14">
      <p:transition spd="slow" p14:dur="2000" advClick="0" advTm="12000">
        <p:split orient="vert"/>
      </p:transition>
    </mc:Choice>
    <mc:Fallback xmlns="">
      <p:transition spd="slow" advClick="0"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22" presetClass="entr" presetSubtype="1" fill="hold" nodeType="withEffect">
                                  <p:stCondLst>
                                    <p:cond delay="500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1500"/>
                                        <p:tgtEl>
                                          <p:spTgt spid="8"/>
                                        </p:tgtEl>
                                      </p:cBhvr>
                                    </p:animEffect>
                                  </p:childTnLst>
                                </p:cTn>
                              </p:par>
                              <p:par>
                                <p:cTn id="11" presetID="22" presetClass="entr" presetSubtype="1" fill="hold" nodeType="with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par>
                                <p:cTn id="14" presetID="10" presetClass="entr" presetSubtype="0" fill="hold" grpId="0" nodeType="withEffect">
                                  <p:stCondLst>
                                    <p:cond delay="6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par>
                                <p:cTn id="17" presetID="22" presetClass="entr" presetSubtype="1" fill="hold" nodeType="withEffect">
                                  <p:stCondLst>
                                    <p:cond delay="500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1500"/>
                                        <p:tgtEl>
                                          <p:spTgt spid="4"/>
                                        </p:tgtEl>
                                      </p:cBhvr>
                                    </p:animEffect>
                                  </p:childTnLst>
                                </p:cTn>
                              </p:par>
                              <p:par>
                                <p:cTn id="20" presetID="22" presetClass="entr" presetSubtype="1" fill="hold" nodeType="withEffect">
                                  <p:stCondLst>
                                    <p:cond delay="500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1500"/>
                                        <p:tgtEl>
                                          <p:spTgt spid="3"/>
                                        </p:tgtEl>
                                      </p:cBhvr>
                                    </p:animEffect>
                                  </p:childTnLst>
                                </p:cTn>
                              </p:par>
                              <p:par>
                                <p:cTn id="23" presetID="10" presetClass="exit" presetSubtype="0" fill="hold" grpId="0" nodeType="withEffect">
                                  <p:stCondLst>
                                    <p:cond delay="5000"/>
                                  </p:stCondLst>
                                  <p:childTnLst>
                                    <p:animEffect transition="out" filter="fade">
                                      <p:cBhvr>
                                        <p:cTn id="24" dur="1500"/>
                                        <p:tgtEl>
                                          <p:spTgt spid="16"/>
                                        </p:tgtEl>
                                      </p:cBhvr>
                                    </p:animEffect>
                                    <p:set>
                                      <p:cBhvr>
                                        <p:cTn id="25" dur="1" fill="hold">
                                          <p:stCondLst>
                                            <p:cond delay="1499"/>
                                          </p:stCondLst>
                                        </p:cTn>
                                        <p:tgtEl>
                                          <p:spTgt spid="16"/>
                                        </p:tgtEl>
                                        <p:attrNameLst>
                                          <p:attrName>style.visibility</p:attrName>
                                        </p:attrNameLst>
                                      </p:cBhvr>
                                      <p:to>
                                        <p:strVal val="hidden"/>
                                      </p:to>
                                    </p:set>
                                  </p:childTnLst>
                                </p:cTn>
                              </p:par>
                              <p:par>
                                <p:cTn id="26" presetID="22" presetClass="exit" presetSubtype="1" fill="hold" nodeType="withEffect">
                                  <p:stCondLst>
                                    <p:cond delay="5000"/>
                                  </p:stCondLst>
                                  <p:childTnLst>
                                    <p:animEffect transition="out" filter="wipe(up)">
                                      <p:cBhvr>
                                        <p:cTn id="27" dur="1500"/>
                                        <p:tgtEl>
                                          <p:spTgt spid="11"/>
                                        </p:tgtEl>
                                      </p:cBhvr>
                                    </p:animEffect>
                                    <p:set>
                                      <p:cBhvr>
                                        <p:cTn id="28" dur="1" fill="hold">
                                          <p:stCondLst>
                                            <p:cond delay="1499"/>
                                          </p:stCondLst>
                                        </p:cTn>
                                        <p:tgtEl>
                                          <p:spTgt spid="11"/>
                                        </p:tgtEl>
                                        <p:attrNameLst>
                                          <p:attrName>style.visibility</p:attrName>
                                        </p:attrNameLst>
                                      </p:cBhvr>
                                      <p:to>
                                        <p:strVal val="hidden"/>
                                      </p:to>
                                    </p:set>
                                  </p:childTnLst>
                                </p:cTn>
                              </p:par>
                              <p:par>
                                <p:cTn id="29" presetID="22" presetClass="exit" presetSubtype="1" fill="hold" nodeType="withEffect">
                                  <p:stCondLst>
                                    <p:cond delay="5000"/>
                                  </p:stCondLst>
                                  <p:childTnLst>
                                    <p:animEffect transition="out" filter="wipe(up)">
                                      <p:cBhvr>
                                        <p:cTn id="30" dur="1500"/>
                                        <p:tgtEl>
                                          <p:spTgt spid="14"/>
                                        </p:tgtEl>
                                      </p:cBhvr>
                                    </p:animEffect>
                                    <p:set>
                                      <p:cBhvr>
                                        <p:cTn id="31" dur="1" fill="hold">
                                          <p:stCondLst>
                                            <p:cond delay="1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8C0DB4E7-D0AB-51E2-47B2-EB3D268A5C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16" name="Autor">
            <a:extLst>
              <a:ext uri="{FF2B5EF4-FFF2-40B4-BE49-F238E27FC236}">
                <a16:creationId xmlns:a16="http://schemas.microsoft.com/office/drawing/2014/main" id="{A4E07B15-9CF3-FEC4-2BFE-FF831802484D}"/>
              </a:ext>
            </a:extLst>
          </p:cNvPr>
          <p:cNvSpPr/>
          <p:nvPr/>
        </p:nvSpPr>
        <p:spPr>
          <a:xfrm>
            <a:off x="720000" y="7836878"/>
            <a:ext cx="1618266"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Kuruman</a:t>
            </a:r>
          </a:p>
        </p:txBody>
      </p:sp>
      <p:pic>
        <p:nvPicPr>
          <p:cNvPr id="3" name="Foto A">
            <a:extLst>
              <a:ext uri="{FF2B5EF4-FFF2-40B4-BE49-F238E27FC236}">
                <a16:creationId xmlns:a16="http://schemas.microsoft.com/office/drawing/2014/main" id="{BE01C103-6B79-F9F5-1CB2-1CB5EFACEE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
            <a:ext cx="7427295" cy="8569956"/>
          </a:xfrm>
          <a:prstGeom prst="rect">
            <a:avLst/>
          </a:prstGeom>
        </p:spPr>
      </p:pic>
      <p:pic>
        <p:nvPicPr>
          <p:cNvPr id="4" name="Rám A">
            <a:extLst>
              <a:ext uri="{FF2B5EF4-FFF2-40B4-BE49-F238E27FC236}">
                <a16:creationId xmlns:a16="http://schemas.microsoft.com/office/drawing/2014/main" id="{D2904BE7-D3A8-1449-43F8-FA2F892559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3726" cy="8565836"/>
          </a:xfrm>
          <a:prstGeom prst="rect">
            <a:avLst/>
          </a:prstGeom>
        </p:spPr>
      </p:pic>
      <p:sp>
        <p:nvSpPr>
          <p:cNvPr id="5" name="Autor A">
            <a:extLst>
              <a:ext uri="{FF2B5EF4-FFF2-40B4-BE49-F238E27FC236}">
                <a16:creationId xmlns:a16="http://schemas.microsoft.com/office/drawing/2014/main" id="{6D3AD295-9141-4AAF-BA23-A760C16C0058}"/>
              </a:ext>
            </a:extLst>
          </p:cNvPr>
          <p:cNvSpPr/>
          <p:nvPr/>
        </p:nvSpPr>
        <p:spPr>
          <a:xfrm>
            <a:off x="720000" y="7836878"/>
            <a:ext cx="1852365"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Fabio Achilli</a:t>
            </a:r>
          </a:p>
        </p:txBody>
      </p:sp>
      <p:pic>
        <p:nvPicPr>
          <p:cNvPr id="7" name="Foto B">
            <a:extLst>
              <a:ext uri="{FF2B5EF4-FFF2-40B4-BE49-F238E27FC236}">
                <a16:creationId xmlns:a16="http://schemas.microsoft.com/office/drawing/2014/main" id="{54B41960-6578-BF13-FBDA-3F4E92BB5ED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5" cy="8565836"/>
          </a:xfrm>
          <a:prstGeom prst="rect">
            <a:avLst/>
          </a:prstGeom>
        </p:spPr>
      </p:pic>
      <p:pic>
        <p:nvPicPr>
          <p:cNvPr id="8" name="Rám B">
            <a:extLst>
              <a:ext uri="{FF2B5EF4-FFF2-40B4-BE49-F238E27FC236}">
                <a16:creationId xmlns:a16="http://schemas.microsoft.com/office/drawing/2014/main" id="{C7B036EC-937A-4214-1484-69ED97C708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3726" cy="8565836"/>
          </a:xfrm>
          <a:prstGeom prst="rect">
            <a:avLst/>
          </a:prstGeom>
        </p:spPr>
      </p:pic>
      <p:sp>
        <p:nvSpPr>
          <p:cNvPr id="9" name="Autor B">
            <a:extLst>
              <a:ext uri="{FF2B5EF4-FFF2-40B4-BE49-F238E27FC236}">
                <a16:creationId xmlns:a16="http://schemas.microsoft.com/office/drawing/2014/main" id="{DEA2D6AA-5AA4-3DE0-6A23-6F3F2D4AD0FE}"/>
              </a:ext>
            </a:extLst>
          </p:cNvPr>
          <p:cNvSpPr/>
          <p:nvPr/>
        </p:nvSpPr>
        <p:spPr>
          <a:xfrm>
            <a:off x="8532000" y="7836878"/>
            <a:ext cx="1840752"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Maite Elorza</a:t>
            </a:r>
          </a:p>
        </p:txBody>
      </p:sp>
    </p:spTree>
    <p:extLst>
      <p:ext uri="{BB962C8B-B14F-4D97-AF65-F5344CB8AC3E}">
        <p14:creationId xmlns:p14="http://schemas.microsoft.com/office/powerpoint/2010/main" val="3922179301"/>
      </p:ext>
    </p:extLst>
  </p:cSld>
  <p:clrMapOvr>
    <a:masterClrMapping/>
  </p:clrMapOvr>
  <mc:AlternateContent xmlns:mc="http://schemas.openxmlformats.org/markup-compatibility/2006" xmlns:p14="http://schemas.microsoft.com/office/powerpoint/2010/main">
    <mc:Choice Requires="p14">
      <p:transition spd="slow" p14:dur="2000" advClick="0" advTm="12000">
        <p:split orient="vert"/>
      </p:transition>
    </mc:Choice>
    <mc:Fallback xmlns="">
      <p:transition spd="slow" advClick="0"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22" presetClass="entr" presetSubtype="1" fill="hold" nodeType="withEffect">
                                  <p:stCondLst>
                                    <p:cond delay="500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1500"/>
                                        <p:tgtEl>
                                          <p:spTgt spid="8"/>
                                        </p:tgtEl>
                                      </p:cBhvr>
                                    </p:animEffect>
                                  </p:childTnLst>
                                </p:cTn>
                              </p:par>
                              <p:par>
                                <p:cTn id="11" presetID="22" presetClass="entr" presetSubtype="1" fill="hold" nodeType="with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par>
                                <p:cTn id="14" presetID="10" presetClass="entr" presetSubtype="0" fill="hold" grpId="0" nodeType="withEffect">
                                  <p:stCondLst>
                                    <p:cond delay="6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par>
                                <p:cTn id="17" presetID="22" presetClass="entr" presetSubtype="1" fill="hold" nodeType="withEffect">
                                  <p:stCondLst>
                                    <p:cond delay="500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1500"/>
                                        <p:tgtEl>
                                          <p:spTgt spid="4"/>
                                        </p:tgtEl>
                                      </p:cBhvr>
                                    </p:animEffect>
                                  </p:childTnLst>
                                </p:cTn>
                              </p:par>
                              <p:par>
                                <p:cTn id="20" presetID="22" presetClass="entr" presetSubtype="1" fill="hold" nodeType="withEffect">
                                  <p:stCondLst>
                                    <p:cond delay="500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1500"/>
                                        <p:tgtEl>
                                          <p:spTgt spid="3"/>
                                        </p:tgtEl>
                                      </p:cBhvr>
                                    </p:animEffect>
                                  </p:childTnLst>
                                </p:cTn>
                              </p:par>
                              <p:par>
                                <p:cTn id="23" presetID="10" presetClass="exit" presetSubtype="0" fill="hold" grpId="0" nodeType="withEffect">
                                  <p:stCondLst>
                                    <p:cond delay="5000"/>
                                  </p:stCondLst>
                                  <p:childTnLst>
                                    <p:animEffect transition="out" filter="fade">
                                      <p:cBhvr>
                                        <p:cTn id="24" dur="1500"/>
                                        <p:tgtEl>
                                          <p:spTgt spid="16"/>
                                        </p:tgtEl>
                                      </p:cBhvr>
                                    </p:animEffect>
                                    <p:set>
                                      <p:cBhvr>
                                        <p:cTn id="25" dur="1" fill="hold">
                                          <p:stCondLst>
                                            <p:cond delay="1499"/>
                                          </p:stCondLst>
                                        </p:cTn>
                                        <p:tgtEl>
                                          <p:spTgt spid="16"/>
                                        </p:tgtEl>
                                        <p:attrNameLst>
                                          <p:attrName>style.visibility</p:attrName>
                                        </p:attrNameLst>
                                      </p:cBhvr>
                                      <p:to>
                                        <p:strVal val="hidden"/>
                                      </p:to>
                                    </p:set>
                                  </p:childTnLst>
                                </p:cTn>
                              </p:par>
                              <p:par>
                                <p:cTn id="26" presetID="22" presetClass="exit" presetSubtype="1" fill="hold" nodeType="withEffect">
                                  <p:stCondLst>
                                    <p:cond delay="5000"/>
                                  </p:stCondLst>
                                  <p:childTnLst>
                                    <p:animEffect transition="out" filter="wipe(up)">
                                      <p:cBhvr>
                                        <p:cTn id="27" dur="1500"/>
                                        <p:tgtEl>
                                          <p:spTgt spid="6"/>
                                        </p:tgtEl>
                                      </p:cBhvr>
                                    </p:animEffect>
                                    <p:set>
                                      <p:cBhvr>
                                        <p:cTn id="28" dur="1" fill="hold">
                                          <p:stCondLst>
                                            <p:cond delay="1499"/>
                                          </p:stCondLst>
                                        </p:cTn>
                                        <p:tgtEl>
                                          <p:spTgt spid="6"/>
                                        </p:tgtEl>
                                        <p:attrNameLst>
                                          <p:attrName>style.visibility</p:attrName>
                                        </p:attrNameLst>
                                      </p:cBhvr>
                                      <p:to>
                                        <p:strVal val="hidden"/>
                                      </p:to>
                                    </p:set>
                                  </p:childTnLst>
                                </p:cTn>
                              </p:par>
                              <p:par>
                                <p:cTn id="29" presetID="22" presetClass="exit" presetSubtype="1" fill="hold" nodeType="withEffect">
                                  <p:stCondLst>
                                    <p:cond delay="5000"/>
                                  </p:stCondLst>
                                  <p:childTnLst>
                                    <p:animEffect transition="out" filter="wipe(up)">
                                      <p:cBhvr>
                                        <p:cTn id="30" dur="1500"/>
                                        <p:tgtEl>
                                          <p:spTgt spid="11"/>
                                        </p:tgtEl>
                                      </p:cBhvr>
                                    </p:animEffect>
                                    <p:set>
                                      <p:cBhvr>
                                        <p:cTn id="31" dur="1" fill="hold">
                                          <p:stCondLst>
                                            <p:cond delay="1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AA838478-8D20-D64F-16D0-9B178F22CD9B}"/>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Fabio Achilli</a:t>
            </a:r>
          </a:p>
        </p:txBody>
      </p:sp>
    </p:spTree>
    <p:extLst>
      <p:ext uri="{BB962C8B-B14F-4D97-AF65-F5344CB8AC3E}">
        <p14:creationId xmlns:p14="http://schemas.microsoft.com/office/powerpoint/2010/main" val="291384728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8B6537BD-5AFE-AA3C-3A4F-8CEB2AAE71EC}"/>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Fabio Achilli</a:t>
            </a:r>
          </a:p>
        </p:txBody>
      </p:sp>
    </p:spTree>
    <p:extLst>
      <p:ext uri="{BB962C8B-B14F-4D97-AF65-F5344CB8AC3E}">
        <p14:creationId xmlns:p14="http://schemas.microsoft.com/office/powerpoint/2010/main" val="123642232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44445D21-1176-DA91-E64E-50645BFD9D79}"/>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Fabio Achilli</a:t>
            </a:r>
          </a:p>
        </p:txBody>
      </p:sp>
    </p:spTree>
    <p:extLst>
      <p:ext uri="{BB962C8B-B14F-4D97-AF65-F5344CB8AC3E}">
        <p14:creationId xmlns:p14="http://schemas.microsoft.com/office/powerpoint/2010/main" val="314674885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E39B1E5C-4377-F327-6B2C-001FBCD5093B}"/>
              </a:ext>
            </a:extLst>
          </p:cNvPr>
          <p:cNvSpPr/>
          <p:nvPr/>
        </p:nvSpPr>
        <p:spPr>
          <a:xfrm>
            <a:off x="720000" y="7836878"/>
            <a:ext cx="1618266"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Kuruman</a:t>
            </a:r>
          </a:p>
        </p:txBody>
      </p:sp>
    </p:spTree>
    <p:extLst>
      <p:ext uri="{BB962C8B-B14F-4D97-AF65-F5344CB8AC3E}">
        <p14:creationId xmlns:p14="http://schemas.microsoft.com/office/powerpoint/2010/main" val="208341378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D461D511-B9C1-1592-602F-F17CB6CCACC5}"/>
              </a:ext>
            </a:extLst>
          </p:cNvPr>
          <p:cNvSpPr/>
          <p:nvPr/>
        </p:nvSpPr>
        <p:spPr>
          <a:xfrm>
            <a:off x="720000" y="7836878"/>
            <a:ext cx="1618266"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Kuruman</a:t>
            </a:r>
          </a:p>
        </p:txBody>
      </p:sp>
    </p:spTree>
    <p:extLst>
      <p:ext uri="{BB962C8B-B14F-4D97-AF65-F5344CB8AC3E}">
        <p14:creationId xmlns:p14="http://schemas.microsoft.com/office/powerpoint/2010/main" val="56513877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1465"/>
            <a:ext cx="15235478" cy="8567027"/>
          </a:xfrm>
          <a:prstGeom prst="rect">
            <a:avLst/>
          </a:prstGeom>
        </p:spPr>
      </p:pic>
      <p:pic>
        <p:nvPicPr>
          <p:cNvPr id="6" name="Rám">
            <a:extLst>
              <a:ext uri="{FF2B5EF4-FFF2-40B4-BE49-F238E27FC236}">
                <a16:creationId xmlns:a16="http://schemas.microsoft.com/office/drawing/2014/main" id="{E89DAE7A-26A9-3B30-78B6-46003D09ED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71" cy="8564947"/>
          </a:xfrm>
          <a:prstGeom prst="rect">
            <a:avLst/>
          </a:prstGeom>
        </p:spPr>
      </p:pic>
      <p:sp>
        <p:nvSpPr>
          <p:cNvPr id="2" name="Autor">
            <a:extLst>
              <a:ext uri="{FF2B5EF4-FFF2-40B4-BE49-F238E27FC236}">
                <a16:creationId xmlns:a16="http://schemas.microsoft.com/office/drawing/2014/main" id="{476DBA5D-957C-08AA-AA4B-FD4C6AE893BF}"/>
              </a:ext>
            </a:extLst>
          </p:cNvPr>
          <p:cNvSpPr/>
          <p:nvPr/>
        </p:nvSpPr>
        <p:spPr>
          <a:xfrm>
            <a:off x="720000" y="7836878"/>
            <a:ext cx="1857247" cy="238244"/>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r>
              <a:rPr lang="sk-SK" sz="1200" b="1">
                <a:ln w="6350">
                  <a:solidFill>
                    <a:prstClr val="black">
                      <a:alpha val="40000"/>
                    </a:prstClr>
                  </a:solidFill>
                </a:ln>
                <a:solidFill>
                  <a:srgbClr val="ED7D31">
                    <a:lumMod val="50000"/>
                  </a:srgbClr>
                </a:solidFill>
                <a:latin typeface="ContusTEEMed" pitchFamily="2" charset="0"/>
              </a:rPr>
              <a:t>Photo © Maite Elorza</a:t>
            </a:r>
          </a:p>
        </p:txBody>
      </p:sp>
    </p:spTree>
    <p:extLst>
      <p:ext uri="{BB962C8B-B14F-4D97-AF65-F5344CB8AC3E}">
        <p14:creationId xmlns:p14="http://schemas.microsoft.com/office/powerpoint/2010/main" val="274384874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5144099F-CCAA-C7C1-69F5-3EF43EDB0B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428" y="6623"/>
            <a:ext cx="15226571" cy="8564947"/>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lang="sk-SK" sz="2400">
                <a:solidFill>
                  <a:schemeClr val="tx1"/>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lang="sk-SK" sz="2400">
                <a:solidFill>
                  <a:schemeClr val="tx1"/>
                </a:solidFill>
                <a:latin typeface="Nadianne" panose="03020902050305070206" pitchFamily="66" charset="0"/>
              </a:rPr>
              <a:t>Created by :		Rumpler Štefan  (Slovakia)</a:t>
            </a:r>
          </a:p>
        </p:txBody>
      </p:sp>
      <p:sp>
        <p:nvSpPr>
          <p:cNvPr id="10" name="Fotografie 3">
            <a:extLst>
              <a:ext uri="{FF2B5EF4-FFF2-40B4-BE49-F238E27FC236}">
                <a16:creationId xmlns:a16="http://schemas.microsoft.com/office/drawing/2014/main" id="{9444F798-970C-48B5-86CF-F3E51DE0E072}"/>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400">
                <a:solidFill>
                  <a:schemeClr val="tx1"/>
                </a:solidFill>
                <a:latin typeface="Nadianne" panose="03020902050305070206" pitchFamily="66" charset="0"/>
              </a:rPr>
              <a:t>Photos :			Fabio Achilli  (Italy)</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400">
                <a:solidFill>
                  <a:schemeClr val="tx1"/>
                </a:solidFill>
                <a:latin typeface="Nadianne" panose="03020902050305070206" pitchFamily="66" charset="0"/>
              </a:rPr>
              <a:t>Photos :			Dennis Jarvis  (Canada)</a:t>
            </a:r>
          </a:p>
        </p:txBody>
      </p:sp>
      <p:sp>
        <p:nvSpPr>
          <p:cNvPr id="9" name="Fotografie 1">
            <a:extLst>
              <a:ext uri="{FF2B5EF4-FFF2-40B4-BE49-F238E27FC236}">
                <a16:creationId xmlns:a16="http://schemas.microsoft.com/office/drawing/2014/main" id="{8A943F77-9CAD-44CA-9947-0D7C2DE95600}"/>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400">
                <a:solidFill>
                  <a:schemeClr val="tx1"/>
                </a:solidFill>
                <a:latin typeface="Nadianne" panose="03020902050305070206" pitchFamily="66" charset="0"/>
              </a:rPr>
              <a:t>Photos :			Remko Tanis  (Switzerland)</a:t>
            </a:r>
          </a:p>
        </p:txBody>
      </p:sp>
      <p:sp>
        <p:nvSpPr>
          <p:cNvPr id="16" name="Hudba">
            <a:extLst>
              <a:ext uri="{FF2B5EF4-FFF2-40B4-BE49-F238E27FC236}">
                <a16:creationId xmlns:a16="http://schemas.microsoft.com/office/drawing/2014/main" id="{39178D16-2F76-4235-9FD6-FFABA7B8268E}"/>
              </a:ext>
            </a:extLst>
          </p:cNvPr>
          <p:cNvSpPr/>
          <p:nvPr/>
        </p:nvSpPr>
        <p:spPr>
          <a:xfrm>
            <a:off x="1800000" y="1872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solidFill>
                  <a:schemeClr val="tx1"/>
                </a:solidFill>
                <a:effectLst/>
                <a:uLnTx/>
                <a:uFillTx/>
                <a:latin typeface="Nadianne" panose="03020902050305070206" pitchFamily="66" charset="0"/>
                <a:ea typeface="+mn-ea"/>
                <a:cs typeface="+mn-cs"/>
              </a:rPr>
              <a:t>Music :			</a:t>
            </a:r>
            <a:r>
              <a:rPr lang="en-US" sz="2400">
                <a:ln w="19050">
                  <a:noFill/>
                </a:ln>
                <a:solidFill>
                  <a:schemeClr val="tx1"/>
                </a:solidFill>
                <a:latin typeface="Nadianne" panose="03020902050305070206" pitchFamily="66" charset="0"/>
              </a:rPr>
              <a:t>Yi Jian Mei - A spray of plum blossoms</a:t>
            </a:r>
            <a:endParaRPr kumimoji="0" lang="fr-FR" sz="2400" b="0" i="0" u="none" strike="noStrike" kern="1200" cap="none" spc="0" normalizeH="0" baseline="0" noProof="0">
              <a:ln w="19050">
                <a:noFill/>
              </a:ln>
              <a:solidFill>
                <a:schemeClr val="tx1"/>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876584" y="34482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photo owners for the cooperation.</a:t>
            </a:r>
          </a:p>
        </p:txBody>
      </p:sp>
    </p:spTree>
    <p:extLst>
      <p:ext uri="{BB962C8B-B14F-4D97-AF65-F5344CB8AC3E}">
        <p14:creationId xmlns:p14="http://schemas.microsoft.com/office/powerpoint/2010/main" val="2280064112"/>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childTnLst>
                          </p:cTn>
                        </p:par>
                        <p:par>
                          <p:cTn id="24" fill="hold">
                            <p:stCondLst>
                              <p:cond delay="675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500"/>
                                        <p:tgtEl>
                                          <p:spTgt spid="12"/>
                                        </p:tgtEl>
                                      </p:cBhvr>
                                    </p:animEffect>
                                    <p:anim calcmode="lin" valueType="num">
                                      <p:cBhvr>
                                        <p:cTn id="28" dur="1500" fill="hold"/>
                                        <p:tgtEl>
                                          <p:spTgt spid="12"/>
                                        </p:tgtEl>
                                        <p:attrNameLst>
                                          <p:attrName>ppt_x</p:attrName>
                                        </p:attrNameLst>
                                      </p:cBhvr>
                                      <p:tavLst>
                                        <p:tav tm="0">
                                          <p:val>
                                            <p:strVal val="#ppt_x"/>
                                          </p:val>
                                        </p:tav>
                                        <p:tav tm="100000">
                                          <p:val>
                                            <p:strVal val="#ppt_x"/>
                                          </p:val>
                                        </p:tav>
                                      </p:tavLst>
                                    </p:anim>
                                    <p:anim calcmode="lin" valueType="num">
                                      <p:cBhvr>
                                        <p:cTn id="29" dur="150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825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2000"/>
                                        <p:tgtEl>
                                          <p:spTgt spid="21"/>
                                        </p:tgtEl>
                                      </p:cBhvr>
                                    </p:animEffect>
                                  </p:childTnLst>
                                </p:cTn>
                              </p:par>
                              <p:par>
                                <p:cTn id="34" presetID="22" presetClass="entr" presetSubtype="8" fill="hold" grpId="0" nodeType="withEffect">
                                  <p:stCondLst>
                                    <p:cond delay="125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2000"/>
                                        <p:tgtEl>
                                          <p:spTgt spid="24"/>
                                        </p:tgtEl>
                                      </p:cBhvr>
                                    </p:animEffect>
                                  </p:childTnLst>
                                </p:cTn>
                              </p:par>
                            </p:childTnLst>
                          </p:cTn>
                        </p:par>
                        <p:par>
                          <p:cTn id="37" fill="hold">
                            <p:stCondLst>
                              <p:cond delay="11500"/>
                            </p:stCondLst>
                            <p:childTnLst>
                              <p:par>
                                <p:cTn id="38" presetID="10" presetClass="entr" presetSubtype="0" fill="hold" nodeType="afterEffect">
                                  <p:stCondLst>
                                    <p:cond delay="50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0" grpId="0" animBg="1"/>
      <p:bldP spid="11" grpId="0" animBg="1"/>
      <p:bldP spid="9" grpId="0" animBg="1"/>
      <p:bldP spid="16" grpId="0" animBg="1"/>
      <p:bldP spid="20"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8712111" y="7331368"/>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963</Words>
  <Application>Microsoft Office PowerPoint</Application>
  <PresentationFormat>Vlastná</PresentationFormat>
  <Paragraphs>101</Paragraphs>
  <Slides>45</Slides>
  <Notes>2</Notes>
  <HiddenSlides>0</HiddenSlides>
  <MMClips>0</MMClips>
  <ScaleCrop>false</ScaleCrop>
  <HeadingPairs>
    <vt:vector size="6" baseType="variant">
      <vt:variant>
        <vt:lpstr>Použité písma</vt:lpstr>
      </vt:variant>
      <vt:variant>
        <vt:i4>8</vt:i4>
      </vt:variant>
      <vt:variant>
        <vt:lpstr>Motív</vt:lpstr>
      </vt:variant>
      <vt:variant>
        <vt:i4>5</vt:i4>
      </vt:variant>
      <vt:variant>
        <vt:lpstr>Nadpisy snímok</vt:lpstr>
      </vt:variant>
      <vt:variant>
        <vt:i4>45</vt:i4>
      </vt:variant>
    </vt:vector>
  </HeadingPairs>
  <TitlesOfParts>
    <vt:vector size="58" baseType="lpstr">
      <vt:lpstr>Kristen ITC</vt:lpstr>
      <vt:lpstr>Wingdings</vt:lpstr>
      <vt:lpstr>Shanghai</vt:lpstr>
      <vt:lpstr>Artistik</vt:lpstr>
      <vt:lpstr>Tekton Pro</vt:lpstr>
      <vt:lpstr>Arial</vt:lpstr>
      <vt:lpstr>Nadianne</vt:lpstr>
      <vt:lpstr>ContusTEEMed</vt:lpstr>
      <vt:lpstr>3_Motív Office</vt:lpstr>
      <vt:lpstr>1_Motív balíka Office</vt:lpstr>
      <vt:lpstr>5_Motív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2024-06-04T08:39:06Z</dcterms:modified>
</cp:coreProperties>
</file>