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77" r:id="rId81"/>
    <p:sldId id="378" r:id="rId8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F0A0A71-73EF-463D-AD5C-DCD93D99F06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7581CB1-2ADB-4E7B-BBFC-2121B6C3841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673E4F6-502F-462D-9E53-053D7DAB58DA}" type="datetime1">
              <a:rPr lang="es-ES"/>
              <a:pPr lvl="0"/>
              <a:t>19/07/2021</a:t>
            </a:fld>
            <a:endParaRPr lang="es-ES"/>
          </a:p>
        </p:txBody>
      </p:sp>
      <p:sp>
        <p:nvSpPr>
          <p:cNvPr id="4" name="Marcador de imagen de diapositiva 3">
            <a:extLst>
              <a:ext uri="{FF2B5EF4-FFF2-40B4-BE49-F238E27FC236}">
                <a16:creationId xmlns:a16="http://schemas.microsoft.com/office/drawing/2014/main" id="{8CA50518-2568-43F2-B203-55ED697EB4B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400BFD3-C40D-40C4-B749-95D43F8F1FC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02FBF4B-2A50-4D5A-BFC3-A377E6B1300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F7F22A1-CC1B-4236-A0B9-F5E2EAD3B9B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4161FA3-1F21-4B68-829C-06E83B9D5DB8}" type="slidenum">
              <a:t>‹Nº›</a:t>
            </a:fld>
            <a:endParaRPr lang="es-ES"/>
          </a:p>
        </p:txBody>
      </p:sp>
    </p:spTree>
    <p:extLst>
      <p:ext uri="{BB962C8B-B14F-4D97-AF65-F5344CB8AC3E}">
        <p14:creationId xmlns:p14="http://schemas.microsoft.com/office/powerpoint/2010/main" val="296992952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5A4EE8E-9C53-45E2-B42C-634B0B40D9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A7363D2-20A2-4FB8-AB9C-2DFF9DE6426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A361ADE-1CE6-4630-9915-AA8DD6E6BC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BC7CC57-8101-4350-B863-0012ADBCF0F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42AAA9C-5D23-4284-91AA-AC8F21D8D5E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57CE1D2-C507-40E9-AB7F-1422B62CDAA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1214164-5673-4C12-86CC-0698ECD0211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1F8900-2FD1-4246-9E63-3495D7BD92F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21F015-B21B-4818-8761-C9040D0266B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40912DD-EF63-40B3-9A42-AA5860C57A9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D30DB50-F80E-4BA4-8AF0-97DCD4EBEBD6}"/>
              </a:ext>
            </a:extLst>
          </p:cNvPr>
          <p:cNvSpPr txBox="1">
            <a:spLocks noGrp="1"/>
          </p:cNvSpPr>
          <p:nvPr>
            <p:ph type="dt" sz="half" idx="7"/>
          </p:nvPr>
        </p:nvSpPr>
        <p:spPr/>
        <p:txBody>
          <a:bodyPr/>
          <a:lstStyle>
            <a:lvl1pPr>
              <a:defRPr/>
            </a:lvl1pPr>
          </a:lstStyle>
          <a:p>
            <a:pPr lvl="0"/>
            <a:fld id="{A4A362E7-0DE5-4814-8C53-434B5C0DDFC8}" type="datetime1">
              <a:rPr lang="es-ES"/>
              <a:pPr lvl="0"/>
              <a:t>19/07/2021</a:t>
            </a:fld>
            <a:endParaRPr lang="es-ES"/>
          </a:p>
        </p:txBody>
      </p:sp>
      <p:sp>
        <p:nvSpPr>
          <p:cNvPr id="5" name="Marcador de pie de página 4">
            <a:extLst>
              <a:ext uri="{FF2B5EF4-FFF2-40B4-BE49-F238E27FC236}">
                <a16:creationId xmlns:a16="http://schemas.microsoft.com/office/drawing/2014/main" id="{FC3DC572-782A-4E7A-A1E1-899FCCDDFDD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32DEBE-800B-4A67-9F16-2DC5A3A08A1E}"/>
              </a:ext>
            </a:extLst>
          </p:cNvPr>
          <p:cNvSpPr txBox="1">
            <a:spLocks noGrp="1"/>
          </p:cNvSpPr>
          <p:nvPr>
            <p:ph type="sldNum" sz="quarter" idx="8"/>
          </p:nvPr>
        </p:nvSpPr>
        <p:spPr/>
        <p:txBody>
          <a:bodyPr/>
          <a:lstStyle>
            <a:lvl1pPr>
              <a:defRPr/>
            </a:lvl1pPr>
          </a:lstStyle>
          <a:p>
            <a:pPr lvl="0"/>
            <a:fld id="{0930337E-2753-4A3A-8542-72131BADD7EC}" type="slidenum">
              <a:t>‹Nº›</a:t>
            </a:fld>
            <a:endParaRPr lang="es-ES"/>
          </a:p>
        </p:txBody>
      </p:sp>
    </p:spTree>
    <p:extLst>
      <p:ext uri="{BB962C8B-B14F-4D97-AF65-F5344CB8AC3E}">
        <p14:creationId xmlns:p14="http://schemas.microsoft.com/office/powerpoint/2010/main" val="232613819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F1D53E-E3C5-419D-ABDE-8FE7F097889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4C01631-8292-491A-B009-F2331A7F604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4149FA9-AB18-4A1E-BD9E-48F2831945F7}"/>
              </a:ext>
            </a:extLst>
          </p:cNvPr>
          <p:cNvSpPr txBox="1">
            <a:spLocks noGrp="1"/>
          </p:cNvSpPr>
          <p:nvPr>
            <p:ph type="dt" sz="half" idx="7"/>
          </p:nvPr>
        </p:nvSpPr>
        <p:spPr/>
        <p:txBody>
          <a:bodyPr/>
          <a:lstStyle>
            <a:lvl1pPr>
              <a:defRPr/>
            </a:lvl1pPr>
          </a:lstStyle>
          <a:p>
            <a:pPr lvl="0"/>
            <a:fld id="{91D8C44E-8F3A-4D08-9961-D312ECEBBAF2}" type="datetime1">
              <a:rPr lang="es-ES"/>
              <a:pPr lvl="0"/>
              <a:t>19/07/2021</a:t>
            </a:fld>
            <a:endParaRPr lang="es-ES"/>
          </a:p>
        </p:txBody>
      </p:sp>
      <p:sp>
        <p:nvSpPr>
          <p:cNvPr id="5" name="Marcador de pie de página 4">
            <a:extLst>
              <a:ext uri="{FF2B5EF4-FFF2-40B4-BE49-F238E27FC236}">
                <a16:creationId xmlns:a16="http://schemas.microsoft.com/office/drawing/2014/main" id="{0E3843CC-2042-468F-943F-A54B2BA4452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784243A-FC01-4FE5-8D58-26BE52D1BC85}"/>
              </a:ext>
            </a:extLst>
          </p:cNvPr>
          <p:cNvSpPr txBox="1">
            <a:spLocks noGrp="1"/>
          </p:cNvSpPr>
          <p:nvPr>
            <p:ph type="sldNum" sz="quarter" idx="8"/>
          </p:nvPr>
        </p:nvSpPr>
        <p:spPr/>
        <p:txBody>
          <a:bodyPr/>
          <a:lstStyle>
            <a:lvl1pPr>
              <a:defRPr/>
            </a:lvl1pPr>
          </a:lstStyle>
          <a:p>
            <a:pPr lvl="0"/>
            <a:fld id="{1E50AC02-CDAB-4CBB-8FCB-5F4219D288A4}" type="slidenum">
              <a:t>‹Nº›</a:t>
            </a:fld>
            <a:endParaRPr lang="es-ES"/>
          </a:p>
        </p:txBody>
      </p:sp>
    </p:spTree>
    <p:extLst>
      <p:ext uri="{BB962C8B-B14F-4D97-AF65-F5344CB8AC3E}">
        <p14:creationId xmlns:p14="http://schemas.microsoft.com/office/powerpoint/2010/main" val="4264476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CB5ACB-3483-4012-88D3-8CD51D6582C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0055A45-170A-4BD3-B70E-967A52D6CD6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945EF10-C06A-4C51-A0C8-E3F15B48A841}"/>
              </a:ext>
            </a:extLst>
          </p:cNvPr>
          <p:cNvSpPr txBox="1">
            <a:spLocks noGrp="1"/>
          </p:cNvSpPr>
          <p:nvPr>
            <p:ph type="dt" sz="half" idx="7"/>
          </p:nvPr>
        </p:nvSpPr>
        <p:spPr/>
        <p:txBody>
          <a:bodyPr/>
          <a:lstStyle>
            <a:lvl1pPr>
              <a:defRPr/>
            </a:lvl1pPr>
          </a:lstStyle>
          <a:p>
            <a:pPr lvl="0"/>
            <a:fld id="{3B34230C-80EE-4DA7-8FF9-FE4DFFD0AAA6}" type="datetime1">
              <a:rPr lang="es-ES"/>
              <a:pPr lvl="0"/>
              <a:t>19/07/2021</a:t>
            </a:fld>
            <a:endParaRPr lang="es-ES"/>
          </a:p>
        </p:txBody>
      </p:sp>
      <p:sp>
        <p:nvSpPr>
          <p:cNvPr id="5" name="Marcador de pie de página 4">
            <a:extLst>
              <a:ext uri="{FF2B5EF4-FFF2-40B4-BE49-F238E27FC236}">
                <a16:creationId xmlns:a16="http://schemas.microsoft.com/office/drawing/2014/main" id="{C092D085-443A-4BA4-8C9F-C90315C2CB6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F304657-652E-442A-983C-620DDD8D47C3}"/>
              </a:ext>
            </a:extLst>
          </p:cNvPr>
          <p:cNvSpPr txBox="1">
            <a:spLocks noGrp="1"/>
          </p:cNvSpPr>
          <p:nvPr>
            <p:ph type="sldNum" sz="quarter" idx="8"/>
          </p:nvPr>
        </p:nvSpPr>
        <p:spPr/>
        <p:txBody>
          <a:bodyPr/>
          <a:lstStyle>
            <a:lvl1pPr>
              <a:defRPr/>
            </a:lvl1pPr>
          </a:lstStyle>
          <a:p>
            <a:pPr lvl="0"/>
            <a:fld id="{72F0477F-A1EB-47B9-A039-33A6D60CA7C1}" type="slidenum">
              <a:t>‹Nº›</a:t>
            </a:fld>
            <a:endParaRPr lang="es-ES"/>
          </a:p>
        </p:txBody>
      </p:sp>
    </p:spTree>
    <p:extLst>
      <p:ext uri="{BB962C8B-B14F-4D97-AF65-F5344CB8AC3E}">
        <p14:creationId xmlns:p14="http://schemas.microsoft.com/office/powerpoint/2010/main" val="3057216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85120B-CA07-4A2B-BF1F-14A7B949310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FBAE22-A6F9-49D7-A7B4-842F37D1436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89CC923-3139-4F47-87BC-139B4BAA387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1095C24-242B-4FC9-B514-7F3D0E3954A0}"/>
              </a:ext>
            </a:extLst>
          </p:cNvPr>
          <p:cNvSpPr txBox="1">
            <a:spLocks noGrp="1"/>
          </p:cNvSpPr>
          <p:nvPr>
            <p:ph type="dt" sz="half" idx="7"/>
          </p:nvPr>
        </p:nvSpPr>
        <p:spPr/>
        <p:txBody>
          <a:bodyPr/>
          <a:lstStyle>
            <a:lvl1pPr>
              <a:defRPr/>
            </a:lvl1pPr>
          </a:lstStyle>
          <a:p>
            <a:pPr lvl="0"/>
            <a:fld id="{0BDFF398-E274-44B9-8FB6-1CE173D63AC8}" type="datetime1">
              <a:rPr lang="es-ES"/>
              <a:pPr lvl="0"/>
              <a:t>19/07/2021</a:t>
            </a:fld>
            <a:endParaRPr lang="es-ES"/>
          </a:p>
        </p:txBody>
      </p:sp>
      <p:sp>
        <p:nvSpPr>
          <p:cNvPr id="6" name="Marcador de pie de página 5">
            <a:extLst>
              <a:ext uri="{FF2B5EF4-FFF2-40B4-BE49-F238E27FC236}">
                <a16:creationId xmlns:a16="http://schemas.microsoft.com/office/drawing/2014/main" id="{92068735-5ACB-4E14-8CFE-49CB6334969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A14B52B-ACE7-45E3-ADD6-879DA626C90B}"/>
              </a:ext>
            </a:extLst>
          </p:cNvPr>
          <p:cNvSpPr txBox="1">
            <a:spLocks noGrp="1"/>
          </p:cNvSpPr>
          <p:nvPr>
            <p:ph type="sldNum" sz="quarter" idx="8"/>
          </p:nvPr>
        </p:nvSpPr>
        <p:spPr/>
        <p:txBody>
          <a:bodyPr/>
          <a:lstStyle>
            <a:lvl1pPr>
              <a:defRPr/>
            </a:lvl1pPr>
          </a:lstStyle>
          <a:p>
            <a:pPr lvl="0"/>
            <a:fld id="{7ABBEF6B-3886-4567-8E1B-59B960423D93}" type="slidenum">
              <a:t>‹Nº›</a:t>
            </a:fld>
            <a:endParaRPr lang="es-ES"/>
          </a:p>
        </p:txBody>
      </p:sp>
    </p:spTree>
    <p:extLst>
      <p:ext uri="{BB962C8B-B14F-4D97-AF65-F5344CB8AC3E}">
        <p14:creationId xmlns:p14="http://schemas.microsoft.com/office/powerpoint/2010/main" val="278499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CB1713-4675-4CB3-AE08-7ED48118DDF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E2EDEE0-1087-420D-8FEA-C5A299E1899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F2D0F02-426A-4137-9F5C-7E3A30E9795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C6812A3-F0C4-4A8E-9ACF-DF82B37474B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048583-1691-4C5E-9BD4-3D3A5F1C74D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0D93890-A2B9-4372-B04D-056D8D38EE3E}"/>
              </a:ext>
            </a:extLst>
          </p:cNvPr>
          <p:cNvSpPr txBox="1">
            <a:spLocks noGrp="1"/>
          </p:cNvSpPr>
          <p:nvPr>
            <p:ph type="dt" sz="half" idx="7"/>
          </p:nvPr>
        </p:nvSpPr>
        <p:spPr/>
        <p:txBody>
          <a:bodyPr/>
          <a:lstStyle>
            <a:lvl1pPr>
              <a:defRPr/>
            </a:lvl1pPr>
          </a:lstStyle>
          <a:p>
            <a:pPr lvl="0"/>
            <a:fld id="{2B7084CE-FD04-4C0D-94F0-01E50B87AB89}" type="datetime1">
              <a:rPr lang="es-ES"/>
              <a:pPr lvl="0"/>
              <a:t>19/07/2021</a:t>
            </a:fld>
            <a:endParaRPr lang="es-ES"/>
          </a:p>
        </p:txBody>
      </p:sp>
      <p:sp>
        <p:nvSpPr>
          <p:cNvPr id="8" name="Marcador de pie de página 7">
            <a:extLst>
              <a:ext uri="{FF2B5EF4-FFF2-40B4-BE49-F238E27FC236}">
                <a16:creationId xmlns:a16="http://schemas.microsoft.com/office/drawing/2014/main" id="{A37F4702-7B57-468C-B4A1-160A92A45A6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FD06EDA-294A-4D2E-B21F-CE479A7EE200}"/>
              </a:ext>
            </a:extLst>
          </p:cNvPr>
          <p:cNvSpPr txBox="1">
            <a:spLocks noGrp="1"/>
          </p:cNvSpPr>
          <p:nvPr>
            <p:ph type="sldNum" sz="quarter" idx="8"/>
          </p:nvPr>
        </p:nvSpPr>
        <p:spPr/>
        <p:txBody>
          <a:bodyPr/>
          <a:lstStyle>
            <a:lvl1pPr>
              <a:defRPr/>
            </a:lvl1pPr>
          </a:lstStyle>
          <a:p>
            <a:pPr lvl="0"/>
            <a:fld id="{D501E079-E535-4550-9493-4509A052CB5B}" type="slidenum">
              <a:t>‹Nº›</a:t>
            </a:fld>
            <a:endParaRPr lang="es-ES"/>
          </a:p>
        </p:txBody>
      </p:sp>
    </p:spTree>
    <p:extLst>
      <p:ext uri="{BB962C8B-B14F-4D97-AF65-F5344CB8AC3E}">
        <p14:creationId xmlns:p14="http://schemas.microsoft.com/office/powerpoint/2010/main" val="358944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295E6A-891B-4410-B335-6441E9C2E5C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3DAF2F2-3896-43D6-BB81-E6DB8649E823}"/>
              </a:ext>
            </a:extLst>
          </p:cNvPr>
          <p:cNvSpPr txBox="1">
            <a:spLocks noGrp="1"/>
          </p:cNvSpPr>
          <p:nvPr>
            <p:ph type="dt" sz="half" idx="7"/>
          </p:nvPr>
        </p:nvSpPr>
        <p:spPr/>
        <p:txBody>
          <a:bodyPr/>
          <a:lstStyle>
            <a:lvl1pPr>
              <a:defRPr/>
            </a:lvl1pPr>
          </a:lstStyle>
          <a:p>
            <a:pPr lvl="0"/>
            <a:fld id="{F01ED824-2B50-49B3-A95A-C0F700E9556C}" type="datetime1">
              <a:rPr lang="es-ES"/>
              <a:pPr lvl="0"/>
              <a:t>19/07/2021</a:t>
            </a:fld>
            <a:endParaRPr lang="es-ES"/>
          </a:p>
        </p:txBody>
      </p:sp>
      <p:sp>
        <p:nvSpPr>
          <p:cNvPr id="4" name="Marcador de pie de página 3">
            <a:extLst>
              <a:ext uri="{FF2B5EF4-FFF2-40B4-BE49-F238E27FC236}">
                <a16:creationId xmlns:a16="http://schemas.microsoft.com/office/drawing/2014/main" id="{FEFBCB71-BC61-413E-8C44-5D7618DAD24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93E0F48-52EF-49DD-9054-3CA252CB48F7}"/>
              </a:ext>
            </a:extLst>
          </p:cNvPr>
          <p:cNvSpPr txBox="1">
            <a:spLocks noGrp="1"/>
          </p:cNvSpPr>
          <p:nvPr>
            <p:ph type="sldNum" sz="quarter" idx="8"/>
          </p:nvPr>
        </p:nvSpPr>
        <p:spPr/>
        <p:txBody>
          <a:bodyPr/>
          <a:lstStyle>
            <a:lvl1pPr>
              <a:defRPr/>
            </a:lvl1pPr>
          </a:lstStyle>
          <a:p>
            <a:pPr lvl="0"/>
            <a:fld id="{56F73D7B-FC09-437F-B046-17C8B7932DDE}" type="slidenum">
              <a:t>‹Nº›</a:t>
            </a:fld>
            <a:endParaRPr lang="es-ES"/>
          </a:p>
        </p:txBody>
      </p:sp>
    </p:spTree>
    <p:extLst>
      <p:ext uri="{BB962C8B-B14F-4D97-AF65-F5344CB8AC3E}">
        <p14:creationId xmlns:p14="http://schemas.microsoft.com/office/powerpoint/2010/main" val="3633685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E3815C0-6554-4C02-AD2C-271B7679483C}"/>
              </a:ext>
            </a:extLst>
          </p:cNvPr>
          <p:cNvSpPr txBox="1">
            <a:spLocks noGrp="1"/>
          </p:cNvSpPr>
          <p:nvPr>
            <p:ph type="dt" sz="half" idx="7"/>
          </p:nvPr>
        </p:nvSpPr>
        <p:spPr/>
        <p:txBody>
          <a:bodyPr/>
          <a:lstStyle>
            <a:lvl1pPr>
              <a:defRPr/>
            </a:lvl1pPr>
          </a:lstStyle>
          <a:p>
            <a:pPr lvl="0"/>
            <a:fld id="{B66B71DB-9685-481C-A7DF-9D68DFFD4746}" type="datetime1">
              <a:rPr lang="es-ES"/>
              <a:pPr lvl="0"/>
              <a:t>19/07/2021</a:t>
            </a:fld>
            <a:endParaRPr lang="es-ES"/>
          </a:p>
        </p:txBody>
      </p:sp>
      <p:sp>
        <p:nvSpPr>
          <p:cNvPr id="3" name="Marcador de pie de página 2">
            <a:extLst>
              <a:ext uri="{FF2B5EF4-FFF2-40B4-BE49-F238E27FC236}">
                <a16:creationId xmlns:a16="http://schemas.microsoft.com/office/drawing/2014/main" id="{A90E7749-8D80-4A60-AB68-6D551BD530B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2F17C15-2320-4800-B246-58FAD9A6FA53}"/>
              </a:ext>
            </a:extLst>
          </p:cNvPr>
          <p:cNvSpPr txBox="1">
            <a:spLocks noGrp="1"/>
          </p:cNvSpPr>
          <p:nvPr>
            <p:ph type="sldNum" sz="quarter" idx="8"/>
          </p:nvPr>
        </p:nvSpPr>
        <p:spPr/>
        <p:txBody>
          <a:bodyPr/>
          <a:lstStyle>
            <a:lvl1pPr>
              <a:defRPr/>
            </a:lvl1pPr>
          </a:lstStyle>
          <a:p>
            <a:pPr lvl="0"/>
            <a:fld id="{894B5BB5-0A50-4DDB-8183-D2C992D27574}" type="slidenum">
              <a:t>‹Nº›</a:t>
            </a:fld>
            <a:endParaRPr lang="es-ES"/>
          </a:p>
        </p:txBody>
      </p:sp>
    </p:spTree>
    <p:extLst>
      <p:ext uri="{BB962C8B-B14F-4D97-AF65-F5344CB8AC3E}">
        <p14:creationId xmlns:p14="http://schemas.microsoft.com/office/powerpoint/2010/main" val="308049599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3077F5-F672-4733-BE91-EA6CBC53523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F9DCF6A-4379-4620-B6FB-2BC76170B94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78C6483-F3CB-4FFA-B492-A48AF57300D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936F14A-466D-498A-A18A-5092B54EDA85}"/>
              </a:ext>
            </a:extLst>
          </p:cNvPr>
          <p:cNvSpPr txBox="1">
            <a:spLocks noGrp="1"/>
          </p:cNvSpPr>
          <p:nvPr>
            <p:ph type="dt" sz="half" idx="7"/>
          </p:nvPr>
        </p:nvSpPr>
        <p:spPr/>
        <p:txBody>
          <a:bodyPr/>
          <a:lstStyle>
            <a:lvl1pPr>
              <a:defRPr/>
            </a:lvl1pPr>
          </a:lstStyle>
          <a:p>
            <a:pPr lvl="0"/>
            <a:fld id="{3D950B8A-89CB-4C9E-AB89-8E68E549C0D9}" type="datetime1">
              <a:rPr lang="es-ES"/>
              <a:pPr lvl="0"/>
              <a:t>19/07/2021</a:t>
            </a:fld>
            <a:endParaRPr lang="es-ES"/>
          </a:p>
        </p:txBody>
      </p:sp>
      <p:sp>
        <p:nvSpPr>
          <p:cNvPr id="6" name="Marcador de pie de página 5">
            <a:extLst>
              <a:ext uri="{FF2B5EF4-FFF2-40B4-BE49-F238E27FC236}">
                <a16:creationId xmlns:a16="http://schemas.microsoft.com/office/drawing/2014/main" id="{52DCA23B-D2E5-4129-8DA6-4F036FAD848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B76DD65-B7CE-4762-950C-CC943AF03502}"/>
              </a:ext>
            </a:extLst>
          </p:cNvPr>
          <p:cNvSpPr txBox="1">
            <a:spLocks noGrp="1"/>
          </p:cNvSpPr>
          <p:nvPr>
            <p:ph type="sldNum" sz="quarter" idx="8"/>
          </p:nvPr>
        </p:nvSpPr>
        <p:spPr/>
        <p:txBody>
          <a:bodyPr/>
          <a:lstStyle>
            <a:lvl1pPr>
              <a:defRPr/>
            </a:lvl1pPr>
          </a:lstStyle>
          <a:p>
            <a:pPr lvl="0"/>
            <a:fld id="{EF04BB81-7DA1-480D-81B7-96435199F69D}" type="slidenum">
              <a:t>‹Nº›</a:t>
            </a:fld>
            <a:endParaRPr lang="es-ES"/>
          </a:p>
        </p:txBody>
      </p:sp>
    </p:spTree>
    <p:extLst>
      <p:ext uri="{BB962C8B-B14F-4D97-AF65-F5344CB8AC3E}">
        <p14:creationId xmlns:p14="http://schemas.microsoft.com/office/powerpoint/2010/main" val="2503290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1F67C9-5ED4-4625-8240-C983CEF9823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560715E-EB7D-495D-891C-DEA92510D77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20DB02A-63BA-4501-A152-57114D625C2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FF7D8E4-16E7-4BAB-98A1-0F8B56882FE1}"/>
              </a:ext>
            </a:extLst>
          </p:cNvPr>
          <p:cNvSpPr txBox="1">
            <a:spLocks noGrp="1"/>
          </p:cNvSpPr>
          <p:nvPr>
            <p:ph type="dt" sz="half" idx="7"/>
          </p:nvPr>
        </p:nvSpPr>
        <p:spPr/>
        <p:txBody>
          <a:bodyPr/>
          <a:lstStyle>
            <a:lvl1pPr>
              <a:defRPr/>
            </a:lvl1pPr>
          </a:lstStyle>
          <a:p>
            <a:pPr lvl="0"/>
            <a:fld id="{E4353310-EC5E-4E9C-A555-C11F67BED883}" type="datetime1">
              <a:rPr lang="es-ES"/>
              <a:pPr lvl="0"/>
              <a:t>19/07/2021</a:t>
            </a:fld>
            <a:endParaRPr lang="es-ES"/>
          </a:p>
        </p:txBody>
      </p:sp>
      <p:sp>
        <p:nvSpPr>
          <p:cNvPr id="6" name="Marcador de pie de página 5">
            <a:extLst>
              <a:ext uri="{FF2B5EF4-FFF2-40B4-BE49-F238E27FC236}">
                <a16:creationId xmlns:a16="http://schemas.microsoft.com/office/drawing/2014/main" id="{84369FDD-A51D-4283-9C17-C1CFBCC4C88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BF73135-BF83-47A9-85B5-4FAC29275A48}"/>
              </a:ext>
            </a:extLst>
          </p:cNvPr>
          <p:cNvSpPr txBox="1">
            <a:spLocks noGrp="1"/>
          </p:cNvSpPr>
          <p:nvPr>
            <p:ph type="sldNum" sz="quarter" idx="8"/>
          </p:nvPr>
        </p:nvSpPr>
        <p:spPr/>
        <p:txBody>
          <a:bodyPr/>
          <a:lstStyle>
            <a:lvl1pPr>
              <a:defRPr/>
            </a:lvl1pPr>
          </a:lstStyle>
          <a:p>
            <a:pPr lvl="0"/>
            <a:fld id="{3BCF8F9E-8026-45FF-AA57-A438DC99F829}" type="slidenum">
              <a:t>‹Nº›</a:t>
            </a:fld>
            <a:endParaRPr lang="es-ES"/>
          </a:p>
        </p:txBody>
      </p:sp>
    </p:spTree>
    <p:extLst>
      <p:ext uri="{BB962C8B-B14F-4D97-AF65-F5344CB8AC3E}">
        <p14:creationId xmlns:p14="http://schemas.microsoft.com/office/powerpoint/2010/main" val="3960629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648FFF-2D3B-4255-9F6F-CF309020C38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E1FE9CB-2301-4D8B-AD1D-178F8AE0C26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56E3D18-6BD0-45FD-B74B-F56CAF90C805}"/>
              </a:ext>
            </a:extLst>
          </p:cNvPr>
          <p:cNvSpPr txBox="1">
            <a:spLocks noGrp="1"/>
          </p:cNvSpPr>
          <p:nvPr>
            <p:ph type="dt" sz="half" idx="7"/>
          </p:nvPr>
        </p:nvSpPr>
        <p:spPr/>
        <p:txBody>
          <a:bodyPr/>
          <a:lstStyle>
            <a:lvl1pPr>
              <a:defRPr/>
            </a:lvl1pPr>
          </a:lstStyle>
          <a:p>
            <a:pPr lvl="0"/>
            <a:fld id="{8D26EF6D-BDAF-48B1-852C-DB220A221ACA}" type="datetime1">
              <a:rPr lang="es-ES"/>
              <a:pPr lvl="0"/>
              <a:t>19/07/2021</a:t>
            </a:fld>
            <a:endParaRPr lang="es-ES"/>
          </a:p>
        </p:txBody>
      </p:sp>
      <p:sp>
        <p:nvSpPr>
          <p:cNvPr id="5" name="Marcador de pie de página 4">
            <a:extLst>
              <a:ext uri="{FF2B5EF4-FFF2-40B4-BE49-F238E27FC236}">
                <a16:creationId xmlns:a16="http://schemas.microsoft.com/office/drawing/2014/main" id="{8F9370A9-CF77-4BEB-A6BC-76E6D3932F5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EDCFC1C-884E-49BF-BE4F-22BCA22CFF02}"/>
              </a:ext>
            </a:extLst>
          </p:cNvPr>
          <p:cNvSpPr txBox="1">
            <a:spLocks noGrp="1"/>
          </p:cNvSpPr>
          <p:nvPr>
            <p:ph type="sldNum" sz="quarter" idx="8"/>
          </p:nvPr>
        </p:nvSpPr>
        <p:spPr/>
        <p:txBody>
          <a:bodyPr/>
          <a:lstStyle>
            <a:lvl1pPr>
              <a:defRPr/>
            </a:lvl1pPr>
          </a:lstStyle>
          <a:p>
            <a:pPr lvl="0"/>
            <a:fld id="{32E9D362-A2AD-4697-90D1-45EFCF58CDB6}" type="slidenum">
              <a:t>‹Nº›</a:t>
            </a:fld>
            <a:endParaRPr lang="es-ES"/>
          </a:p>
        </p:txBody>
      </p:sp>
    </p:spTree>
    <p:extLst>
      <p:ext uri="{BB962C8B-B14F-4D97-AF65-F5344CB8AC3E}">
        <p14:creationId xmlns:p14="http://schemas.microsoft.com/office/powerpoint/2010/main" val="505116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3354CBC-C21D-446D-AD1D-115650B5746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BD18D48-7036-469F-9D08-06F4C7F59A4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B17BF7-CA84-434B-A7A6-B1D64EA9D97B}"/>
              </a:ext>
            </a:extLst>
          </p:cNvPr>
          <p:cNvSpPr txBox="1">
            <a:spLocks noGrp="1"/>
          </p:cNvSpPr>
          <p:nvPr>
            <p:ph type="dt" sz="half" idx="7"/>
          </p:nvPr>
        </p:nvSpPr>
        <p:spPr/>
        <p:txBody>
          <a:bodyPr/>
          <a:lstStyle>
            <a:lvl1pPr>
              <a:defRPr/>
            </a:lvl1pPr>
          </a:lstStyle>
          <a:p>
            <a:pPr lvl="0"/>
            <a:fld id="{AB502B75-3A63-44CA-94E2-E2175C1DFE33}" type="datetime1">
              <a:rPr lang="es-ES"/>
              <a:pPr lvl="0"/>
              <a:t>19/07/2021</a:t>
            </a:fld>
            <a:endParaRPr lang="es-ES"/>
          </a:p>
        </p:txBody>
      </p:sp>
      <p:sp>
        <p:nvSpPr>
          <p:cNvPr id="5" name="Marcador de pie de página 4">
            <a:extLst>
              <a:ext uri="{FF2B5EF4-FFF2-40B4-BE49-F238E27FC236}">
                <a16:creationId xmlns:a16="http://schemas.microsoft.com/office/drawing/2014/main" id="{2229E294-8014-4C3F-BAE2-936AC709D1E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62526E2-3BF9-423B-A35F-044A17039360}"/>
              </a:ext>
            </a:extLst>
          </p:cNvPr>
          <p:cNvSpPr txBox="1">
            <a:spLocks noGrp="1"/>
          </p:cNvSpPr>
          <p:nvPr>
            <p:ph type="sldNum" sz="quarter" idx="8"/>
          </p:nvPr>
        </p:nvSpPr>
        <p:spPr/>
        <p:txBody>
          <a:bodyPr/>
          <a:lstStyle>
            <a:lvl1pPr>
              <a:defRPr/>
            </a:lvl1pPr>
          </a:lstStyle>
          <a:p>
            <a:pPr lvl="0"/>
            <a:fld id="{D2DF84C1-8A06-43AF-90CF-C45DE102962E}" type="slidenum">
              <a:t>‹Nº›</a:t>
            </a:fld>
            <a:endParaRPr lang="es-ES"/>
          </a:p>
        </p:txBody>
      </p:sp>
    </p:spTree>
    <p:extLst>
      <p:ext uri="{BB962C8B-B14F-4D97-AF65-F5344CB8AC3E}">
        <p14:creationId xmlns:p14="http://schemas.microsoft.com/office/powerpoint/2010/main" val="478092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391D22-A791-42A4-95F7-100D1129F4D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7DE0EBB-02DF-4592-A39F-5743EAC4F23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33AEE49-3940-41DF-A55F-6D62EE98311E}"/>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737F36F3-D62A-4C0D-B6EB-570DB8CE96EA}"/>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A95C0B9D-FBB5-464B-9C9E-DFA7F0C508C4}"/>
              </a:ext>
            </a:extLst>
          </p:cNvPr>
          <p:cNvSpPr txBox="1">
            <a:spLocks noGrp="1"/>
          </p:cNvSpPr>
          <p:nvPr>
            <p:ph type="sldNum" sz="quarter" idx="8"/>
          </p:nvPr>
        </p:nvSpPr>
        <p:spPr/>
        <p:txBody>
          <a:bodyPr/>
          <a:lstStyle>
            <a:lvl1pPr>
              <a:defRPr sz="1400"/>
            </a:lvl1pPr>
          </a:lstStyle>
          <a:p>
            <a:pPr lvl="0"/>
            <a:fld id="{54635AD4-EB20-4A95-B289-5023A883003B}" type="slidenum">
              <a:t>‹Nº›</a:t>
            </a:fld>
            <a:endParaRPr lang="es-ES"/>
          </a:p>
        </p:txBody>
      </p:sp>
    </p:spTree>
    <p:extLst>
      <p:ext uri="{BB962C8B-B14F-4D97-AF65-F5344CB8AC3E}">
        <p14:creationId xmlns:p14="http://schemas.microsoft.com/office/powerpoint/2010/main" val="41508873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6824AB-BF2C-4289-BD6A-AD6CFB70D4E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F358D94-CBFE-4804-938A-4D46F7A569C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72A415A-96F7-4F5D-8E71-BF385F82405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464531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BF6894E-A10D-40A1-9E19-C36DBEACA78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F4A5D4E-A414-4148-B4F8-AE13AC6EE82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1760202-1638-4A8A-898B-5548C4F9787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133F6A7-5FB5-491C-92E8-35D601FF8738}" type="datetime1">
              <a:rPr lang="es-ES"/>
              <a:pPr lvl="0"/>
              <a:t>19/07/2021</a:t>
            </a:fld>
            <a:endParaRPr lang="es-ES"/>
          </a:p>
        </p:txBody>
      </p:sp>
      <p:sp>
        <p:nvSpPr>
          <p:cNvPr id="5" name="Marcador de pie de página 4">
            <a:extLst>
              <a:ext uri="{FF2B5EF4-FFF2-40B4-BE49-F238E27FC236}">
                <a16:creationId xmlns:a16="http://schemas.microsoft.com/office/drawing/2014/main" id="{E2A93ADD-FC74-41E8-8F96-AC361F444E5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C820756-A93B-4936-9896-9812E9A48BC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24AB672-4D16-49F5-B4CC-E8C8ACA475D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04DA46B-C5F8-4B61-B53B-DF3D4DEF447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8674ED7-BD1F-469F-8B2E-FD4A49EB7BB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FBBAAEA-225A-4A28-912A-2804B77AC78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BAF20BB-9696-4980-A331-9FBE38C2A9A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130B305-B01A-48C2-8CD1-A2F8E6ED4DF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3C2A9C6-C860-4EBA-86F8-4441FBB4100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478BD7C-8167-43D6-B4AE-B58CECADCE5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87920320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49DCBE4-926F-4D9B-B520-E71C82F5E5C4}"/>
              </a:ext>
            </a:extLst>
          </p:cNvPr>
          <p:cNvSpPr txBox="1"/>
          <p:nvPr/>
        </p:nvSpPr>
        <p:spPr>
          <a:xfrm>
            <a:off x="8878" y="2636672"/>
            <a:ext cx="120381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CHILLIDA LEKU</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HERNANI · GUIPÚZCOA · EUSKADI · ESPAÑA</a:t>
            </a:r>
            <a:endParaRPr lang="es-ES" sz="2800" b="0" i="0" u="none" strike="noStrike" kern="1200" cap="none" spc="0" baseline="0">
              <a:solidFill>
                <a:srgbClr val="FFFFFF"/>
              </a:solidFill>
              <a:uFillTx/>
              <a:latin typeface="Calibri"/>
            </a:endParaRPr>
          </a:p>
        </p:txBody>
      </p:sp>
      <p:pic>
        <p:nvPicPr>
          <p:cNvPr id="3" name="02 - Komm mit mir ins Chambre SÃ©parÃ©e">
            <a:extLst>
              <a:ext uri="{FF2B5EF4-FFF2-40B4-BE49-F238E27FC236}">
                <a16:creationId xmlns:a16="http://schemas.microsoft.com/office/drawing/2014/main" id="{93B38465-CADF-4822-8ECA-EFE52488975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72733" y="59512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F97287-FE8C-4562-832A-0E74884EFE13}"/>
              </a:ext>
            </a:extLst>
          </p:cNvPr>
          <p:cNvPicPr>
            <a:picLocks noChangeAspect="1"/>
          </p:cNvPicPr>
          <p:nvPr/>
        </p:nvPicPr>
        <p:blipFill>
          <a:blip r:embed="rId3"/>
          <a:stretch>
            <a:fillRect/>
          </a:stretch>
        </p:blipFill>
        <p:spPr>
          <a:xfrm>
            <a:off x="-8878" y="-745720"/>
            <a:ext cx="12084527" cy="759040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AE1997-E1BD-4D54-A80C-E24A66BD39BE}"/>
              </a:ext>
            </a:extLst>
          </p:cNvPr>
          <p:cNvPicPr>
            <a:picLocks noChangeAspect="1"/>
          </p:cNvPicPr>
          <p:nvPr/>
        </p:nvPicPr>
        <p:blipFill>
          <a:blip r:embed="rId2"/>
          <a:stretch>
            <a:fillRect/>
          </a:stretch>
        </p:blipFill>
        <p:spPr>
          <a:xfrm>
            <a:off x="757927" y="1042754"/>
            <a:ext cx="3733796" cy="4648196"/>
          </a:xfrm>
          <a:prstGeom prst="rect">
            <a:avLst/>
          </a:prstGeom>
          <a:noFill/>
          <a:ln w="38103" cap="flat">
            <a:solidFill>
              <a:srgbClr val="C00000"/>
            </a:solidFill>
            <a:prstDash val="solid"/>
            <a:round/>
          </a:ln>
        </p:spPr>
      </p:pic>
      <p:sp>
        <p:nvSpPr>
          <p:cNvPr id="3" name="CuadroTexto 3">
            <a:extLst>
              <a:ext uri="{FF2B5EF4-FFF2-40B4-BE49-F238E27FC236}">
                <a16:creationId xmlns:a16="http://schemas.microsoft.com/office/drawing/2014/main" id="{32475C6B-4584-4EA7-9E8C-2AFE637DF7BE}"/>
              </a:ext>
            </a:extLst>
          </p:cNvPr>
          <p:cNvSpPr txBox="1"/>
          <p:nvPr/>
        </p:nvSpPr>
        <p:spPr>
          <a:xfrm>
            <a:off x="754599" y="5743849"/>
            <a:ext cx="372862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Eduardo Chillida</a:t>
            </a:r>
          </a:p>
        </p:txBody>
      </p:sp>
      <p:sp>
        <p:nvSpPr>
          <p:cNvPr id="4" name="CuadroTexto 4">
            <a:extLst>
              <a:ext uri="{FF2B5EF4-FFF2-40B4-BE49-F238E27FC236}">
                <a16:creationId xmlns:a16="http://schemas.microsoft.com/office/drawing/2014/main" id="{0DD89C40-CF88-40CF-BC5B-3C33277F1D3E}"/>
              </a:ext>
            </a:extLst>
          </p:cNvPr>
          <p:cNvSpPr txBox="1"/>
          <p:nvPr/>
        </p:nvSpPr>
        <p:spPr>
          <a:xfrm>
            <a:off x="5184556" y="1850626"/>
            <a:ext cx="6294272"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Museo de Chillida Leku es un gran espacio de jardines y bosques y un caserío (Zabalaga) remodelado, donde el escultor Eduardo Chillida Juantegui distribuyó una gran muestra de su obra. Está situado en las inmediaciones de Hernani, provincia de Guipúzcoa. Inaugurado el 16 de septiembre de 2000, tras 10 años de actividad, el 31 de diciembre de 2010 cerró sus puertas debido a la crisis económica. El 30 de noviembre de 2017 se dio a conocer que Chillida-Leku reabriría en 2018, siendo la galería suiza Hauser &amp; Wirth la representante exclusiva de la obra de Eduardo Chillida.​ Sin embargo, la reapertura se pospuso para el 17 de abril de 2019. El 23 de agosto de 2019, el museo fue seleccionado por la revista estadounidense Time en su lista World’s Greatest Places 2019 como uno de los mejores lugares del mundo para visitar, tratándose de la única representación española.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26344C-7B17-4EFA-B699-DABEBD84C168}"/>
              </a:ext>
            </a:extLst>
          </p:cNvPr>
          <p:cNvPicPr>
            <a:picLocks noChangeAspect="1"/>
          </p:cNvPicPr>
          <p:nvPr/>
        </p:nvPicPr>
        <p:blipFill>
          <a:blip r:embed="rId3"/>
          <a:stretch>
            <a:fillRect/>
          </a:stretch>
        </p:blipFill>
        <p:spPr>
          <a:xfrm>
            <a:off x="896642" y="0"/>
            <a:ext cx="10298100" cy="686539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F7002A6-2A51-4B28-B485-1AACC2F10410}"/>
              </a:ext>
            </a:extLst>
          </p:cNvPr>
          <p:cNvSpPr txBox="1"/>
          <p:nvPr/>
        </p:nvSpPr>
        <p:spPr>
          <a:xfrm>
            <a:off x="1482571" y="1571350"/>
            <a:ext cx="9232779"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r>
              <a:rPr lang="es-ES" sz="1600" b="0" i="0" u="none" strike="noStrike" kern="1200" cap="none" spc="0" baseline="0">
                <a:solidFill>
                  <a:srgbClr val="FFFFFF"/>
                </a:solidFill>
                <a:uFillTx/>
                <a:latin typeface="Calibri" pitchFamily="34"/>
                <a:ea typeface="Calibri" pitchFamily="34"/>
              </a:rPr>
              <a:t>El caserío data del siglo XVI y tiene el nombre de Zabalaga. Chillida buscaba un edificio en el que mostrar su obra, y cuando lo descubrió se encontró con este caserío de 1543 en estado de ruinas. Con la ayuda del arquitecto Joaquín Montero desarrolló un proyecto de restauración y creó un gran espacio interior, dividido en dos plantas. La planta baja abarca toda la superficie, mientras que la alta cubre solo una parte de ésta.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museo se distribuye a lo largo de una parcela de 13 hectáreas.​ En el exterior se muestran 40 esculturas de muy diferentes tamaños. Los materiales de las esculturas del exterior son el acero y la piedra, predominantemente granito rosa. Las esculturas de los jardines se pueden tocar, por lo que el visitante siente la fuerza de los materiales.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interior del caserío se muestran las obras más delicadas del artista. Muchas de ellas están fabricadas en materiales que no podrían soportar las inclemencias meteorológicas, como son la madera, el alabastro o la lana. Además, hay un exposición de estudios del cuerpo humano en pintura y escultura. Por último hay una pequeña exposición de fotografías del Peine de los vientos, famosa obra de Chillida que se encuentra en un extremo de La Concha de San Sebastián.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BE826A-3E34-44D3-AA0C-2D0C3E06470A}"/>
              </a:ext>
            </a:extLst>
          </p:cNvPr>
          <p:cNvPicPr>
            <a:picLocks noChangeAspect="1"/>
          </p:cNvPicPr>
          <p:nvPr/>
        </p:nvPicPr>
        <p:blipFill>
          <a:blip r:embed="rId2"/>
          <a:stretch>
            <a:fillRect/>
          </a:stretch>
        </p:blipFill>
        <p:spPr>
          <a:xfrm>
            <a:off x="1312145" y="0"/>
            <a:ext cx="955452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90366F-9160-4B83-B424-F06387160753}"/>
              </a:ext>
            </a:extLst>
          </p:cNvPr>
          <p:cNvPicPr>
            <a:picLocks noChangeAspect="1"/>
          </p:cNvPicPr>
          <p:nvPr/>
        </p:nvPicPr>
        <p:blipFill>
          <a:blip r:embed="rId2"/>
          <a:stretch>
            <a:fillRect/>
          </a:stretch>
        </p:blipFill>
        <p:spPr>
          <a:xfrm>
            <a:off x="0" y="46606"/>
            <a:ext cx="12178216" cy="681139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AA1502-1176-45E9-AC39-2D704A0EE54E}"/>
              </a:ext>
            </a:extLst>
          </p:cNvPr>
          <p:cNvPicPr>
            <a:picLocks noChangeAspect="1"/>
          </p:cNvPicPr>
          <p:nvPr/>
        </p:nvPicPr>
        <p:blipFill>
          <a:blip r:embed="rId2"/>
          <a:stretch>
            <a:fillRect/>
          </a:stretch>
        </p:blipFill>
        <p:spPr>
          <a:xfrm>
            <a:off x="964710" y="0"/>
            <a:ext cx="1030713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786B84-E002-482B-AB67-38386C09C435}"/>
              </a:ext>
            </a:extLst>
          </p:cNvPr>
          <p:cNvPicPr>
            <a:picLocks noChangeAspect="1"/>
          </p:cNvPicPr>
          <p:nvPr/>
        </p:nvPicPr>
        <p:blipFill>
          <a:blip r:embed="rId2"/>
          <a:stretch>
            <a:fillRect/>
          </a:stretch>
        </p:blipFill>
        <p:spPr>
          <a:xfrm>
            <a:off x="-103574" y="8878"/>
            <a:ext cx="1240740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C18AEE-E446-4498-9DEC-BEF85461CEE5}"/>
              </a:ext>
            </a:extLst>
          </p:cNvPr>
          <p:cNvPicPr>
            <a:picLocks noChangeAspect="1"/>
          </p:cNvPicPr>
          <p:nvPr/>
        </p:nvPicPr>
        <p:blipFill>
          <a:blip r:embed="rId2"/>
          <a:stretch>
            <a:fillRect/>
          </a:stretch>
        </p:blipFill>
        <p:spPr>
          <a:xfrm>
            <a:off x="991337"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18A850-F251-406F-AC69-BD197D88DFED}"/>
              </a:ext>
            </a:extLst>
          </p:cNvPr>
          <p:cNvPicPr>
            <a:picLocks noChangeAspect="1"/>
          </p:cNvPicPr>
          <p:nvPr/>
        </p:nvPicPr>
        <p:blipFill>
          <a:blip r:embed="rId2"/>
          <a:stretch>
            <a:fillRect/>
          </a:stretch>
        </p:blipFill>
        <p:spPr>
          <a:xfrm>
            <a:off x="837462" y="0"/>
            <a:ext cx="10405378" cy="694233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B64AAC-972C-4DAB-924B-812B114926D2}"/>
              </a:ext>
            </a:extLst>
          </p:cNvPr>
          <p:cNvPicPr>
            <a:picLocks noChangeAspect="1"/>
          </p:cNvPicPr>
          <p:nvPr/>
        </p:nvPicPr>
        <p:blipFill>
          <a:blip r:embed="rId2"/>
          <a:stretch>
            <a:fillRect/>
          </a:stretch>
        </p:blipFill>
        <p:spPr>
          <a:xfrm>
            <a:off x="0" y="0"/>
            <a:ext cx="12191996" cy="688960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18D31C-E7C2-4F9F-AA23-7F2D7CB98297}"/>
              </a:ext>
            </a:extLst>
          </p:cNvPr>
          <p:cNvPicPr>
            <a:picLocks noChangeAspect="1"/>
          </p:cNvPicPr>
          <p:nvPr/>
        </p:nvPicPr>
        <p:blipFill>
          <a:blip r:embed="rId2"/>
          <a:stretch>
            <a:fillRect/>
          </a:stretch>
        </p:blipFill>
        <p:spPr>
          <a:xfrm>
            <a:off x="23426" y="-50026"/>
            <a:ext cx="12121231" cy="689132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96ED94-88B5-4767-8140-FA6F744CD01B}"/>
              </a:ext>
            </a:extLst>
          </p:cNvPr>
          <p:cNvPicPr>
            <a:picLocks noChangeAspect="1"/>
          </p:cNvPicPr>
          <p:nvPr/>
        </p:nvPicPr>
        <p:blipFill>
          <a:blip r:embed="rId2"/>
          <a:stretch>
            <a:fillRect/>
          </a:stretch>
        </p:blipFill>
        <p:spPr>
          <a:xfrm>
            <a:off x="-20967" y="20994"/>
            <a:ext cx="12067967" cy="685094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708697-EA8E-44E5-BBD2-D21F3586E95C}"/>
              </a:ext>
            </a:extLst>
          </p:cNvPr>
          <p:cNvPicPr>
            <a:picLocks noChangeAspect="1"/>
          </p:cNvPicPr>
          <p:nvPr/>
        </p:nvPicPr>
        <p:blipFill>
          <a:blip r:embed="rId2"/>
          <a:stretch>
            <a:fillRect/>
          </a:stretch>
        </p:blipFill>
        <p:spPr>
          <a:xfrm>
            <a:off x="14538" y="40270"/>
            <a:ext cx="12177457" cy="6908785"/>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10AA8A-FF63-49EA-BDE5-3CF76846B1C2}"/>
              </a:ext>
            </a:extLst>
          </p:cNvPr>
          <p:cNvPicPr>
            <a:picLocks noChangeAspect="1"/>
          </p:cNvPicPr>
          <p:nvPr/>
        </p:nvPicPr>
        <p:blipFill>
          <a:blip r:embed="rId2"/>
          <a:stretch>
            <a:fillRect/>
          </a:stretch>
        </p:blipFill>
        <p:spPr>
          <a:xfrm>
            <a:off x="878893" y="-11109"/>
            <a:ext cx="10209321" cy="680961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DE8972-BEC5-4480-92C3-746218D5EE46}"/>
              </a:ext>
            </a:extLst>
          </p:cNvPr>
          <p:cNvPicPr>
            <a:picLocks noChangeAspect="1"/>
          </p:cNvPicPr>
          <p:nvPr/>
        </p:nvPicPr>
        <p:blipFill>
          <a:blip r:embed="rId2"/>
          <a:stretch>
            <a:fillRect/>
          </a:stretch>
        </p:blipFill>
        <p:spPr>
          <a:xfrm>
            <a:off x="1232711" y="0"/>
            <a:ext cx="972658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D36F72-1411-4538-BA79-F5DC94EFF376}"/>
              </a:ext>
            </a:extLst>
          </p:cNvPr>
          <p:cNvPicPr>
            <a:picLocks noChangeAspect="1"/>
          </p:cNvPicPr>
          <p:nvPr/>
        </p:nvPicPr>
        <p:blipFill>
          <a:blip r:embed="rId2"/>
          <a:stretch>
            <a:fillRect/>
          </a:stretch>
        </p:blipFill>
        <p:spPr>
          <a:xfrm>
            <a:off x="939646" y="0"/>
            <a:ext cx="1031270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6F19AA-EB05-4537-95DB-E634E964D397}"/>
              </a:ext>
            </a:extLst>
          </p:cNvPr>
          <p:cNvPicPr>
            <a:picLocks noChangeAspect="1"/>
          </p:cNvPicPr>
          <p:nvPr/>
        </p:nvPicPr>
        <p:blipFill>
          <a:blip r:embed="rId2"/>
          <a:stretch>
            <a:fillRect/>
          </a:stretch>
        </p:blipFill>
        <p:spPr>
          <a:xfrm>
            <a:off x="1437445" y="28849"/>
            <a:ext cx="9349977" cy="682915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5FC8B8-BE8C-437D-A2D9-C94DA75E4BF2}"/>
              </a:ext>
            </a:extLst>
          </p:cNvPr>
          <p:cNvPicPr>
            <a:picLocks noChangeAspect="1"/>
          </p:cNvPicPr>
          <p:nvPr/>
        </p:nvPicPr>
        <p:blipFill>
          <a:blip r:embed="rId2"/>
          <a:stretch>
            <a:fillRect/>
          </a:stretch>
        </p:blipFill>
        <p:spPr>
          <a:xfrm>
            <a:off x="893679" y="0"/>
            <a:ext cx="1030713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AB2AD3-FB41-4E06-AF9E-689762C32D42}"/>
              </a:ext>
            </a:extLst>
          </p:cNvPr>
          <p:cNvPicPr>
            <a:picLocks noChangeAspect="1"/>
          </p:cNvPicPr>
          <p:nvPr/>
        </p:nvPicPr>
        <p:blipFill>
          <a:blip r:embed="rId2"/>
          <a:stretch>
            <a:fillRect/>
          </a:stretch>
        </p:blipFill>
        <p:spPr>
          <a:xfrm>
            <a:off x="139080" y="0"/>
            <a:ext cx="6421511" cy="6858000"/>
          </a:xfrm>
          <a:prstGeom prst="rect">
            <a:avLst/>
          </a:prstGeom>
          <a:noFill/>
          <a:ln cap="flat">
            <a:noFill/>
          </a:ln>
        </p:spPr>
      </p:pic>
      <p:pic>
        <p:nvPicPr>
          <p:cNvPr id="3" name="Imagen 4">
            <a:extLst>
              <a:ext uri="{FF2B5EF4-FFF2-40B4-BE49-F238E27FC236}">
                <a16:creationId xmlns:a16="http://schemas.microsoft.com/office/drawing/2014/main" id="{E3FFDB8C-C16C-4E2C-AEF6-907C663FF37E}"/>
              </a:ext>
            </a:extLst>
          </p:cNvPr>
          <p:cNvPicPr>
            <a:picLocks noChangeAspect="1"/>
          </p:cNvPicPr>
          <p:nvPr/>
        </p:nvPicPr>
        <p:blipFill>
          <a:blip r:embed="rId3"/>
          <a:stretch>
            <a:fillRect/>
          </a:stretch>
        </p:blipFill>
        <p:spPr>
          <a:xfrm>
            <a:off x="7022052" y="0"/>
            <a:ext cx="514349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EBFD62-14A5-4C0D-A07A-CCB81CCBD3F4}"/>
              </a:ext>
            </a:extLst>
          </p:cNvPr>
          <p:cNvPicPr>
            <a:picLocks noChangeAspect="1"/>
          </p:cNvPicPr>
          <p:nvPr/>
        </p:nvPicPr>
        <p:blipFill>
          <a:blip r:embed="rId2"/>
          <a:stretch>
            <a:fillRect/>
          </a:stretch>
        </p:blipFill>
        <p:spPr>
          <a:xfrm>
            <a:off x="902558" y="0"/>
            <a:ext cx="1028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C67BC4-A980-4EEF-A44A-046F7AACD6B8}"/>
              </a:ext>
            </a:extLst>
          </p:cNvPr>
          <p:cNvPicPr>
            <a:picLocks noChangeAspect="1"/>
          </p:cNvPicPr>
          <p:nvPr/>
        </p:nvPicPr>
        <p:blipFill>
          <a:blip r:embed="rId2"/>
          <a:stretch>
            <a:fillRect/>
          </a:stretch>
        </p:blipFill>
        <p:spPr>
          <a:xfrm>
            <a:off x="1017974" y="0"/>
            <a:ext cx="10307135"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EB4801-0CA8-4533-8E7D-06867A4C1944}"/>
              </a:ext>
            </a:extLst>
          </p:cNvPr>
          <p:cNvPicPr>
            <a:picLocks noChangeAspect="1"/>
          </p:cNvPicPr>
          <p:nvPr/>
        </p:nvPicPr>
        <p:blipFill>
          <a:blip r:embed="rId2"/>
          <a:stretch>
            <a:fillRect/>
          </a:stretch>
        </p:blipFill>
        <p:spPr>
          <a:xfrm>
            <a:off x="946952" y="0"/>
            <a:ext cx="10307135"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5C16FF-C0B9-43C5-8677-DC340DA59D35}"/>
              </a:ext>
            </a:extLst>
          </p:cNvPr>
          <p:cNvPicPr>
            <a:picLocks noChangeAspect="1"/>
          </p:cNvPicPr>
          <p:nvPr/>
        </p:nvPicPr>
        <p:blipFill>
          <a:blip r:embed="rId2"/>
          <a:stretch>
            <a:fillRect/>
          </a:stretch>
        </p:blipFill>
        <p:spPr>
          <a:xfrm>
            <a:off x="964701" y="0"/>
            <a:ext cx="1030713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9963E9-BC31-48DE-B84D-4C4D39416841}"/>
              </a:ext>
            </a:extLst>
          </p:cNvPr>
          <p:cNvPicPr>
            <a:picLocks noChangeAspect="1"/>
          </p:cNvPicPr>
          <p:nvPr/>
        </p:nvPicPr>
        <p:blipFill>
          <a:blip r:embed="rId2"/>
          <a:stretch>
            <a:fillRect/>
          </a:stretch>
        </p:blipFill>
        <p:spPr>
          <a:xfrm>
            <a:off x="920316" y="0"/>
            <a:ext cx="1030713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4B660B-0FEE-42D7-BE73-AD8264AA8BB6}"/>
              </a:ext>
            </a:extLst>
          </p:cNvPr>
          <p:cNvPicPr>
            <a:picLocks noChangeAspect="1"/>
          </p:cNvPicPr>
          <p:nvPr/>
        </p:nvPicPr>
        <p:blipFill>
          <a:blip r:embed="rId2"/>
          <a:stretch>
            <a:fillRect/>
          </a:stretch>
        </p:blipFill>
        <p:spPr>
          <a:xfrm>
            <a:off x="1574240" y="0"/>
            <a:ext cx="904351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1796FA-0A94-4960-8478-464736DB37F4}"/>
              </a:ext>
            </a:extLst>
          </p:cNvPr>
          <p:cNvPicPr>
            <a:picLocks noChangeAspect="1"/>
          </p:cNvPicPr>
          <p:nvPr/>
        </p:nvPicPr>
        <p:blipFill>
          <a:blip r:embed="rId2"/>
          <a:stretch>
            <a:fillRect/>
          </a:stretch>
        </p:blipFill>
        <p:spPr>
          <a:xfrm>
            <a:off x="1044455" y="0"/>
            <a:ext cx="10103095"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98E205-D3AD-4207-86AD-9878083DFF97}"/>
              </a:ext>
            </a:extLst>
          </p:cNvPr>
          <p:cNvPicPr>
            <a:picLocks noChangeAspect="1"/>
          </p:cNvPicPr>
          <p:nvPr/>
        </p:nvPicPr>
        <p:blipFill>
          <a:blip r:embed="rId2"/>
          <a:stretch>
            <a:fillRect/>
          </a:stretch>
        </p:blipFill>
        <p:spPr>
          <a:xfrm>
            <a:off x="1000307" y="0"/>
            <a:ext cx="10280955"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5916E0-8326-46E5-8501-9670E3D626D0}"/>
              </a:ext>
            </a:extLst>
          </p:cNvPr>
          <p:cNvPicPr>
            <a:picLocks noChangeAspect="1"/>
          </p:cNvPicPr>
          <p:nvPr/>
        </p:nvPicPr>
        <p:blipFill>
          <a:blip r:embed="rId2"/>
          <a:stretch>
            <a:fillRect/>
          </a:stretch>
        </p:blipFill>
        <p:spPr>
          <a:xfrm>
            <a:off x="939088" y="0"/>
            <a:ext cx="10272534"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15275B-0E76-47EA-9DAA-1F854C97F6B1}"/>
              </a:ext>
            </a:extLst>
          </p:cNvPr>
          <p:cNvPicPr>
            <a:picLocks noChangeAspect="1"/>
          </p:cNvPicPr>
          <p:nvPr/>
        </p:nvPicPr>
        <p:blipFill>
          <a:blip r:embed="rId2"/>
          <a:stretch>
            <a:fillRect/>
          </a:stretch>
        </p:blipFill>
        <p:spPr>
          <a:xfrm>
            <a:off x="909965" y="0"/>
            <a:ext cx="10293437"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7AE173-CEC5-4440-BAB4-EC28924AA544}"/>
              </a:ext>
            </a:extLst>
          </p:cNvPr>
          <p:cNvPicPr>
            <a:picLocks noChangeAspect="1"/>
          </p:cNvPicPr>
          <p:nvPr/>
        </p:nvPicPr>
        <p:blipFill>
          <a:blip r:embed="rId2"/>
          <a:stretch>
            <a:fillRect/>
          </a:stretch>
        </p:blipFill>
        <p:spPr>
          <a:xfrm>
            <a:off x="853299" y="-1216243"/>
            <a:ext cx="10631079" cy="8074243"/>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F9D1D2-BFBC-4195-A205-0B5AEF61DC36}"/>
              </a:ext>
            </a:extLst>
          </p:cNvPr>
          <p:cNvPicPr>
            <a:picLocks noChangeAspect="1"/>
          </p:cNvPicPr>
          <p:nvPr/>
        </p:nvPicPr>
        <p:blipFill>
          <a:blip r:embed="rId2"/>
          <a:stretch>
            <a:fillRect/>
          </a:stretch>
        </p:blipFill>
        <p:spPr>
          <a:xfrm>
            <a:off x="1636126" y="0"/>
            <a:ext cx="913986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76CE91-47D5-4B4D-AE34-D928F9DB5EC8}"/>
              </a:ext>
            </a:extLst>
          </p:cNvPr>
          <p:cNvPicPr>
            <a:picLocks noChangeAspect="1"/>
          </p:cNvPicPr>
          <p:nvPr/>
        </p:nvPicPr>
        <p:blipFill>
          <a:blip r:embed="rId2"/>
          <a:stretch>
            <a:fillRect/>
          </a:stretch>
        </p:blipFill>
        <p:spPr>
          <a:xfrm>
            <a:off x="1273850" y="-807872"/>
            <a:ext cx="9656301" cy="766587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854995-9FEB-4F83-BEFE-69F8A5508B4F}"/>
              </a:ext>
            </a:extLst>
          </p:cNvPr>
          <p:cNvPicPr>
            <a:picLocks noChangeAspect="1"/>
          </p:cNvPicPr>
          <p:nvPr/>
        </p:nvPicPr>
        <p:blipFill>
          <a:blip r:embed="rId2"/>
          <a:stretch>
            <a:fillRect/>
          </a:stretch>
        </p:blipFill>
        <p:spPr>
          <a:xfrm>
            <a:off x="0" y="-1911937"/>
            <a:ext cx="12141266" cy="911018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55D2C7-CA38-4C73-A0FA-EB556E68453C}"/>
              </a:ext>
            </a:extLst>
          </p:cNvPr>
          <p:cNvPicPr>
            <a:picLocks noChangeAspect="1"/>
          </p:cNvPicPr>
          <p:nvPr/>
        </p:nvPicPr>
        <p:blipFill>
          <a:blip r:embed="rId2"/>
          <a:stretch>
            <a:fillRect/>
          </a:stretch>
        </p:blipFill>
        <p:spPr>
          <a:xfrm>
            <a:off x="526511" y="0"/>
            <a:ext cx="11233404"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2297A9-E3F3-4B0A-AB80-7E632A68203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88F696-7D59-4C4B-BD64-2BD36A2B2D64}"/>
              </a:ext>
            </a:extLst>
          </p:cNvPr>
          <p:cNvPicPr>
            <a:picLocks noChangeAspect="1"/>
          </p:cNvPicPr>
          <p:nvPr/>
        </p:nvPicPr>
        <p:blipFill>
          <a:blip r:embed="rId2"/>
          <a:stretch>
            <a:fillRect/>
          </a:stretch>
        </p:blipFill>
        <p:spPr>
          <a:xfrm>
            <a:off x="1376281" y="0"/>
            <a:ext cx="9439442"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FD8CF8-ECDF-4F86-91BD-CC8E8ED82E89}"/>
              </a:ext>
            </a:extLst>
          </p:cNvPr>
          <p:cNvPicPr>
            <a:picLocks noChangeAspect="1"/>
          </p:cNvPicPr>
          <p:nvPr/>
        </p:nvPicPr>
        <p:blipFill>
          <a:blip r:embed="rId2"/>
          <a:stretch>
            <a:fillRect/>
          </a:stretch>
        </p:blipFill>
        <p:spPr>
          <a:xfrm>
            <a:off x="634995" y="19046"/>
            <a:ext cx="10921995" cy="6819896"/>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CE95A0-1EB5-4D01-A5DA-2205CF62D9DE}"/>
              </a:ext>
            </a:extLst>
          </p:cNvPr>
          <p:cNvPicPr>
            <a:picLocks noChangeAspect="1"/>
          </p:cNvPicPr>
          <p:nvPr/>
        </p:nvPicPr>
        <p:blipFill>
          <a:blip r:embed="rId2"/>
          <a:stretch>
            <a:fillRect/>
          </a:stretch>
        </p:blipFill>
        <p:spPr>
          <a:xfrm>
            <a:off x="53785" y="0"/>
            <a:ext cx="12069439"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21D29E-5F70-409A-9F5A-3936592A194E}"/>
              </a:ext>
            </a:extLst>
          </p:cNvPr>
          <p:cNvPicPr>
            <a:picLocks noChangeAspect="1"/>
          </p:cNvPicPr>
          <p:nvPr/>
        </p:nvPicPr>
        <p:blipFill>
          <a:blip r:embed="rId2"/>
          <a:stretch>
            <a:fillRect/>
          </a:stretch>
        </p:blipFill>
        <p:spPr>
          <a:xfrm>
            <a:off x="18269" y="0"/>
            <a:ext cx="12126379" cy="6890351"/>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2CB1A1-861C-4564-BCC6-D1308B52E188}"/>
              </a:ext>
            </a:extLst>
          </p:cNvPr>
          <p:cNvPicPr>
            <a:picLocks noChangeAspect="1"/>
          </p:cNvPicPr>
          <p:nvPr/>
        </p:nvPicPr>
        <p:blipFill>
          <a:blip r:embed="rId2"/>
          <a:stretch>
            <a:fillRect/>
          </a:stretch>
        </p:blipFill>
        <p:spPr>
          <a:xfrm>
            <a:off x="3555836" y="0"/>
            <a:ext cx="5080333"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535140-8CFC-4AEF-98E3-589E6A80944F}"/>
              </a:ext>
            </a:extLst>
          </p:cNvPr>
          <p:cNvPicPr>
            <a:picLocks noChangeAspect="1"/>
          </p:cNvPicPr>
          <p:nvPr/>
        </p:nvPicPr>
        <p:blipFill>
          <a:blip r:embed="rId2"/>
          <a:stretch>
            <a:fillRect/>
          </a:stretch>
        </p:blipFill>
        <p:spPr>
          <a:xfrm>
            <a:off x="911437" y="0"/>
            <a:ext cx="10287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EE96EE-3D01-4EAF-8003-2B80B9441270}"/>
              </a:ext>
            </a:extLst>
          </p:cNvPr>
          <p:cNvPicPr>
            <a:picLocks noChangeAspect="1"/>
          </p:cNvPicPr>
          <p:nvPr/>
        </p:nvPicPr>
        <p:blipFill>
          <a:blip r:embed="rId2"/>
          <a:stretch>
            <a:fillRect/>
          </a:stretch>
        </p:blipFill>
        <p:spPr>
          <a:xfrm>
            <a:off x="985192" y="0"/>
            <a:ext cx="10301904"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8379FD-C2A6-44CE-8130-D7E12F83A4ED}"/>
              </a:ext>
            </a:extLst>
          </p:cNvPr>
          <p:cNvPicPr>
            <a:picLocks noChangeAspect="1"/>
          </p:cNvPicPr>
          <p:nvPr/>
        </p:nvPicPr>
        <p:blipFill>
          <a:blip r:embed="rId2"/>
          <a:stretch>
            <a:fillRect/>
          </a:stretch>
        </p:blipFill>
        <p:spPr>
          <a:xfrm>
            <a:off x="884810" y="0"/>
            <a:ext cx="10407197" cy="6924586"/>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932329-7CD2-4D6B-A08A-E50FDF2BFC5C}"/>
              </a:ext>
            </a:extLst>
          </p:cNvPr>
          <p:cNvPicPr>
            <a:picLocks noChangeAspect="1"/>
          </p:cNvPicPr>
          <p:nvPr/>
        </p:nvPicPr>
        <p:blipFill>
          <a:blip r:embed="rId2"/>
          <a:stretch>
            <a:fillRect/>
          </a:stretch>
        </p:blipFill>
        <p:spPr>
          <a:xfrm>
            <a:off x="1000216" y="0"/>
            <a:ext cx="10307135"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0A4447-44BA-4BE8-9C40-A6717A85F65E}"/>
              </a:ext>
            </a:extLst>
          </p:cNvPr>
          <p:cNvPicPr>
            <a:picLocks noChangeAspect="1"/>
          </p:cNvPicPr>
          <p:nvPr/>
        </p:nvPicPr>
        <p:blipFill>
          <a:blip r:embed="rId2"/>
          <a:stretch>
            <a:fillRect/>
          </a:stretch>
        </p:blipFill>
        <p:spPr>
          <a:xfrm>
            <a:off x="949677" y="0"/>
            <a:ext cx="1030190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F3FD14-A419-4C35-AD3A-D203B66E4059}"/>
              </a:ext>
            </a:extLst>
          </p:cNvPr>
          <p:cNvPicPr>
            <a:picLocks noChangeAspect="1"/>
          </p:cNvPicPr>
          <p:nvPr/>
        </p:nvPicPr>
        <p:blipFill>
          <a:blip r:embed="rId2"/>
          <a:stretch>
            <a:fillRect/>
          </a:stretch>
        </p:blipFill>
        <p:spPr>
          <a:xfrm>
            <a:off x="973579" y="0"/>
            <a:ext cx="1028700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ABA35B-A984-4B2C-AF53-C9BA8391F316}"/>
              </a:ext>
            </a:extLst>
          </p:cNvPr>
          <p:cNvPicPr>
            <a:picLocks noChangeAspect="1"/>
          </p:cNvPicPr>
          <p:nvPr/>
        </p:nvPicPr>
        <p:blipFill>
          <a:blip r:embed="rId2"/>
          <a:stretch>
            <a:fillRect/>
          </a:stretch>
        </p:blipFill>
        <p:spPr>
          <a:xfrm>
            <a:off x="964710" y="0"/>
            <a:ext cx="10307135"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297D51-5149-4D89-9CC3-DCF1FE6769C5}"/>
              </a:ext>
            </a:extLst>
          </p:cNvPr>
          <p:cNvPicPr>
            <a:picLocks noChangeAspect="1"/>
          </p:cNvPicPr>
          <p:nvPr/>
        </p:nvPicPr>
        <p:blipFill>
          <a:blip r:embed="rId2"/>
          <a:stretch>
            <a:fillRect/>
          </a:stretch>
        </p:blipFill>
        <p:spPr>
          <a:xfrm>
            <a:off x="982458" y="2221"/>
            <a:ext cx="10283671" cy="6855778"/>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823FF6-CCA1-4B6F-B482-28673A22825D}"/>
              </a:ext>
            </a:extLst>
          </p:cNvPr>
          <p:cNvPicPr>
            <a:picLocks noChangeAspect="1"/>
          </p:cNvPicPr>
          <p:nvPr/>
        </p:nvPicPr>
        <p:blipFill>
          <a:blip r:embed="rId2"/>
          <a:stretch>
            <a:fillRect/>
          </a:stretch>
        </p:blipFill>
        <p:spPr>
          <a:xfrm>
            <a:off x="902558" y="0"/>
            <a:ext cx="10307135"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D7D381-9689-4632-A608-1E8533442DE3}"/>
              </a:ext>
            </a:extLst>
          </p:cNvPr>
          <p:cNvPicPr>
            <a:picLocks noChangeAspect="1"/>
          </p:cNvPicPr>
          <p:nvPr/>
        </p:nvPicPr>
        <p:blipFill>
          <a:blip r:embed="rId2"/>
          <a:stretch>
            <a:fillRect/>
          </a:stretch>
        </p:blipFill>
        <p:spPr>
          <a:xfrm>
            <a:off x="905292" y="0"/>
            <a:ext cx="10301904"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B531AC-0E58-48AD-8EB2-18CE613952FD}"/>
              </a:ext>
            </a:extLst>
          </p:cNvPr>
          <p:cNvPicPr>
            <a:picLocks noChangeAspect="1"/>
          </p:cNvPicPr>
          <p:nvPr/>
        </p:nvPicPr>
        <p:blipFill>
          <a:blip r:embed="rId2"/>
          <a:stretch>
            <a:fillRect/>
          </a:stretch>
        </p:blipFill>
        <p:spPr>
          <a:xfrm>
            <a:off x="955831" y="0"/>
            <a:ext cx="10307135"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BDFC91-7F00-4B08-808C-C50814B9C2E9}"/>
              </a:ext>
            </a:extLst>
          </p:cNvPr>
          <p:cNvPicPr>
            <a:picLocks noChangeAspect="1"/>
          </p:cNvPicPr>
          <p:nvPr/>
        </p:nvPicPr>
        <p:blipFill>
          <a:blip r:embed="rId2"/>
          <a:stretch>
            <a:fillRect/>
          </a:stretch>
        </p:blipFill>
        <p:spPr>
          <a:xfrm>
            <a:off x="1002941" y="0"/>
            <a:ext cx="10279565"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41EE3D-54A3-42BC-B67A-467A766AB3F5}"/>
              </a:ext>
            </a:extLst>
          </p:cNvPr>
          <p:cNvPicPr>
            <a:picLocks noChangeAspect="1"/>
          </p:cNvPicPr>
          <p:nvPr/>
        </p:nvPicPr>
        <p:blipFill>
          <a:blip r:embed="rId2"/>
          <a:stretch>
            <a:fillRect/>
          </a:stretch>
        </p:blipFill>
        <p:spPr>
          <a:xfrm>
            <a:off x="938073" y="0"/>
            <a:ext cx="10307135"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B5B69B-26AD-4585-9481-9B360A0E5890}"/>
              </a:ext>
            </a:extLst>
          </p:cNvPr>
          <p:cNvPicPr>
            <a:picLocks noChangeAspect="1"/>
          </p:cNvPicPr>
          <p:nvPr/>
        </p:nvPicPr>
        <p:blipFill>
          <a:blip r:embed="rId2"/>
          <a:stretch>
            <a:fillRect/>
          </a:stretch>
        </p:blipFill>
        <p:spPr>
          <a:xfrm>
            <a:off x="946952" y="0"/>
            <a:ext cx="10307135"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6BAC56-DF70-4756-B573-59DF6AAA5512}"/>
              </a:ext>
            </a:extLst>
          </p:cNvPr>
          <p:cNvPicPr>
            <a:picLocks noChangeAspect="1"/>
          </p:cNvPicPr>
          <p:nvPr/>
        </p:nvPicPr>
        <p:blipFill>
          <a:blip r:embed="rId2"/>
          <a:stretch>
            <a:fillRect/>
          </a:stretch>
        </p:blipFill>
        <p:spPr>
          <a:xfrm>
            <a:off x="893679" y="0"/>
            <a:ext cx="10307135"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16B3BD-BAFD-4FF9-AC13-2187F1EFD326}"/>
              </a:ext>
            </a:extLst>
          </p:cNvPr>
          <p:cNvPicPr>
            <a:picLocks noChangeAspect="1"/>
          </p:cNvPicPr>
          <p:nvPr/>
        </p:nvPicPr>
        <p:blipFill>
          <a:blip r:embed="rId2"/>
          <a:stretch>
            <a:fillRect/>
          </a:stretch>
        </p:blipFill>
        <p:spPr>
          <a:xfrm>
            <a:off x="938073" y="0"/>
            <a:ext cx="10287000"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2DAC7D-D905-4A6C-9384-F62229FD2488}"/>
              </a:ext>
            </a:extLst>
          </p:cNvPr>
          <p:cNvPicPr>
            <a:picLocks noChangeAspect="1"/>
          </p:cNvPicPr>
          <p:nvPr/>
        </p:nvPicPr>
        <p:blipFill>
          <a:blip r:embed="rId2"/>
          <a:stretch>
            <a:fillRect/>
          </a:stretch>
        </p:blipFill>
        <p:spPr>
          <a:xfrm>
            <a:off x="902558" y="0"/>
            <a:ext cx="10307135"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355D68-B374-47F3-980C-6943E7A71BFB}"/>
              </a:ext>
            </a:extLst>
          </p:cNvPr>
          <p:cNvPicPr>
            <a:picLocks noChangeAspect="1"/>
          </p:cNvPicPr>
          <p:nvPr/>
        </p:nvPicPr>
        <p:blipFill>
          <a:blip r:embed="rId2"/>
          <a:stretch>
            <a:fillRect/>
          </a:stretch>
        </p:blipFill>
        <p:spPr>
          <a:xfrm>
            <a:off x="946952" y="0"/>
            <a:ext cx="10307135"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7CCC9D-D30C-4841-B9C8-804D69AD605C}"/>
              </a:ext>
            </a:extLst>
          </p:cNvPr>
          <p:cNvPicPr>
            <a:picLocks noChangeAspect="1"/>
          </p:cNvPicPr>
          <p:nvPr/>
        </p:nvPicPr>
        <p:blipFill>
          <a:blip r:embed="rId2"/>
          <a:stretch>
            <a:fillRect/>
          </a:stretch>
        </p:blipFill>
        <p:spPr>
          <a:xfrm>
            <a:off x="858173" y="0"/>
            <a:ext cx="10287000"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79DC99-D0B7-405F-A9F8-4FD446877430}"/>
              </a:ext>
            </a:extLst>
          </p:cNvPr>
          <p:cNvPicPr>
            <a:picLocks noChangeAspect="1"/>
          </p:cNvPicPr>
          <p:nvPr/>
        </p:nvPicPr>
        <p:blipFill>
          <a:blip r:embed="rId2"/>
          <a:stretch>
            <a:fillRect/>
          </a:stretch>
        </p:blipFill>
        <p:spPr>
          <a:xfrm>
            <a:off x="940798" y="0"/>
            <a:ext cx="10301904"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60E0FA-1932-4B39-8685-25545D3F9B7E}"/>
              </a:ext>
            </a:extLst>
          </p:cNvPr>
          <p:cNvPicPr>
            <a:picLocks noChangeAspect="1"/>
          </p:cNvPicPr>
          <p:nvPr/>
        </p:nvPicPr>
        <p:blipFill>
          <a:blip r:embed="rId2"/>
          <a:stretch>
            <a:fillRect/>
          </a:stretch>
        </p:blipFill>
        <p:spPr>
          <a:xfrm>
            <a:off x="884810" y="0"/>
            <a:ext cx="10287000"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D0FE6D-4DED-4897-A9D0-8D4CEDAC6AF2}"/>
              </a:ext>
            </a:extLst>
          </p:cNvPr>
          <p:cNvPicPr>
            <a:picLocks noChangeAspect="1"/>
          </p:cNvPicPr>
          <p:nvPr/>
        </p:nvPicPr>
        <p:blipFill>
          <a:blip r:embed="rId2"/>
          <a:stretch>
            <a:fillRect/>
          </a:stretch>
        </p:blipFill>
        <p:spPr>
          <a:xfrm>
            <a:off x="893679" y="0"/>
            <a:ext cx="10287000"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8E2A04-EAF8-46D7-A793-3E6433FD83F5}"/>
              </a:ext>
            </a:extLst>
          </p:cNvPr>
          <p:cNvPicPr>
            <a:picLocks noChangeAspect="1"/>
          </p:cNvPicPr>
          <p:nvPr/>
        </p:nvPicPr>
        <p:blipFill>
          <a:blip r:embed="rId2"/>
          <a:stretch>
            <a:fillRect/>
          </a:stretch>
        </p:blipFill>
        <p:spPr>
          <a:xfrm>
            <a:off x="946952" y="0"/>
            <a:ext cx="10287000"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056DEF-8E65-4129-B906-8375B3E24B79}"/>
              </a:ext>
            </a:extLst>
          </p:cNvPr>
          <p:cNvPicPr>
            <a:picLocks noChangeAspect="1"/>
          </p:cNvPicPr>
          <p:nvPr/>
        </p:nvPicPr>
        <p:blipFill>
          <a:blip r:embed="rId2"/>
          <a:stretch>
            <a:fillRect/>
          </a:stretch>
        </p:blipFill>
        <p:spPr>
          <a:xfrm>
            <a:off x="964701" y="0"/>
            <a:ext cx="10307135"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761E6A-AA9F-41E2-BF37-4C9B0284490D}"/>
              </a:ext>
            </a:extLst>
          </p:cNvPr>
          <p:cNvPicPr>
            <a:picLocks noChangeAspect="1"/>
          </p:cNvPicPr>
          <p:nvPr/>
        </p:nvPicPr>
        <p:blipFill>
          <a:blip r:embed="rId2"/>
          <a:stretch>
            <a:fillRect/>
          </a:stretch>
        </p:blipFill>
        <p:spPr>
          <a:xfrm>
            <a:off x="911437" y="0"/>
            <a:ext cx="10307135"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6FAAC5-4CC6-4722-9A5D-66476761FD7C}"/>
              </a:ext>
            </a:extLst>
          </p:cNvPr>
          <p:cNvPicPr>
            <a:picLocks noChangeAspect="1"/>
          </p:cNvPicPr>
          <p:nvPr/>
        </p:nvPicPr>
        <p:blipFill>
          <a:blip r:embed="rId2"/>
          <a:stretch>
            <a:fillRect/>
          </a:stretch>
        </p:blipFill>
        <p:spPr>
          <a:xfrm>
            <a:off x="973579" y="0"/>
            <a:ext cx="10307135"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FAAC5A-8323-4C12-A18D-A28B867CB639}"/>
              </a:ext>
            </a:extLst>
          </p:cNvPr>
          <p:cNvPicPr>
            <a:picLocks noChangeAspect="1"/>
          </p:cNvPicPr>
          <p:nvPr/>
        </p:nvPicPr>
        <p:blipFill>
          <a:blip r:embed="rId2"/>
          <a:stretch>
            <a:fillRect/>
          </a:stretch>
        </p:blipFill>
        <p:spPr>
          <a:xfrm>
            <a:off x="949677" y="0"/>
            <a:ext cx="10307208" cy="6861529"/>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D545BE-FC6F-4591-A8BC-772EC261641C}"/>
              </a:ext>
            </a:extLst>
          </p:cNvPr>
          <p:cNvPicPr>
            <a:picLocks noChangeAspect="1"/>
          </p:cNvPicPr>
          <p:nvPr/>
        </p:nvPicPr>
        <p:blipFill>
          <a:blip r:embed="rId2"/>
          <a:stretch>
            <a:fillRect/>
          </a:stretch>
        </p:blipFill>
        <p:spPr>
          <a:xfrm>
            <a:off x="911437" y="0"/>
            <a:ext cx="10307135"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15660C-2D4A-4226-94A9-9957C854ECD1}"/>
              </a:ext>
            </a:extLst>
          </p:cNvPr>
          <p:cNvPicPr>
            <a:picLocks noChangeAspect="1"/>
          </p:cNvPicPr>
          <p:nvPr/>
        </p:nvPicPr>
        <p:blipFill>
          <a:blip r:embed="rId2"/>
          <a:stretch>
            <a:fillRect/>
          </a:stretch>
        </p:blipFill>
        <p:spPr>
          <a:xfrm>
            <a:off x="3411022" y="0"/>
            <a:ext cx="5484726" cy="685800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35A6CC-7170-4041-A0B0-3D34857E6AD1}"/>
              </a:ext>
            </a:extLst>
          </p:cNvPr>
          <p:cNvPicPr>
            <a:picLocks noChangeAspect="1"/>
          </p:cNvPicPr>
          <p:nvPr/>
        </p:nvPicPr>
        <p:blipFill>
          <a:blip r:embed="rId2"/>
          <a:stretch>
            <a:fillRect/>
          </a:stretch>
        </p:blipFill>
        <p:spPr>
          <a:xfrm>
            <a:off x="5413" y="0"/>
            <a:ext cx="12333820" cy="6933456"/>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FC71D7-3F8B-4ECC-AC12-AB3A9FFF0D58}"/>
              </a:ext>
            </a:extLst>
          </p:cNvPr>
          <p:cNvPicPr>
            <a:picLocks noChangeAspect="1"/>
          </p:cNvPicPr>
          <p:nvPr/>
        </p:nvPicPr>
        <p:blipFill>
          <a:blip r:embed="rId2"/>
          <a:stretch>
            <a:fillRect/>
          </a:stretch>
        </p:blipFill>
        <p:spPr>
          <a:xfrm>
            <a:off x="1553593" y="0"/>
            <a:ext cx="9144000" cy="68580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52385E-8E38-454E-B34B-33596766A92E}"/>
              </a:ext>
            </a:extLst>
          </p:cNvPr>
          <p:cNvPicPr>
            <a:picLocks noChangeAspect="1"/>
          </p:cNvPicPr>
          <p:nvPr/>
        </p:nvPicPr>
        <p:blipFill>
          <a:blip r:embed="rId2"/>
          <a:stretch>
            <a:fillRect/>
          </a:stretch>
        </p:blipFill>
        <p:spPr>
          <a:xfrm>
            <a:off x="1527185" y="0"/>
            <a:ext cx="9139748"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1FC78D-277E-46C6-BA57-2C33C7D658A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9A34E2-157F-4F79-8907-1BBA7D919EFA}"/>
              </a:ext>
            </a:extLst>
          </p:cNvPr>
          <p:cNvPicPr>
            <a:picLocks noChangeAspect="1"/>
          </p:cNvPicPr>
          <p:nvPr/>
        </p:nvPicPr>
        <p:blipFill>
          <a:blip r:embed="rId2"/>
          <a:stretch>
            <a:fillRect/>
          </a:stretch>
        </p:blipFill>
        <p:spPr>
          <a:xfrm>
            <a:off x="48572" y="0"/>
            <a:ext cx="12290377" cy="6858000"/>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6DBBC2-A88B-4E70-B6B3-A9FE55A93CBB}"/>
              </a:ext>
            </a:extLst>
          </p:cNvPr>
          <p:cNvPicPr>
            <a:picLocks noChangeAspect="1"/>
          </p:cNvPicPr>
          <p:nvPr/>
        </p:nvPicPr>
        <p:blipFill>
          <a:blip r:embed="rId2"/>
          <a:stretch>
            <a:fillRect/>
          </a:stretch>
        </p:blipFill>
        <p:spPr>
          <a:xfrm>
            <a:off x="0" y="-841248"/>
            <a:ext cx="12191996" cy="7699248"/>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name="Slide12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8F3996E-656E-4B66-8DB2-7FE11582FAC0}"/>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39D6203-A772-4174-B93A-7050231A87D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DF06F84-07B9-430E-8169-10375C5906C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C571C31-3FDC-402F-8F9F-C7070ED98DC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54EAA54-AF31-4567-ABAD-ACC72186C9C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0142BFC-450B-46E9-BC4A-6CC45D111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33925C6-8C6D-4EF2-AFA6-5A80E97F071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1CB27E1-5AF8-4717-A98B-8437F2E472B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8008587-C4C7-4FCA-80CD-7278C02014B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4514CAD-8681-48BD-BB93-8D12B72675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FC12177-387C-42D1-9992-53C9F2A1C2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D92547E-F5A3-4158-8F91-6AE8E85B71C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AEAD93B-5E11-41C3-9FE9-3B762B1486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676C38D-D28A-4165-B626-AD7317855B2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40470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452</Words>
  <Application>Microsoft Office PowerPoint</Application>
  <PresentationFormat>Panorámica</PresentationFormat>
  <Paragraphs>17</Paragraphs>
  <Slides>79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79</vt:i4>
      </vt:variant>
    </vt:vector>
  </HeadingPairs>
  <TitlesOfParts>
    <vt:vector size="8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2021-07-19T12:25:45Z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