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 id="2147483672" r:id="rId2"/>
    <p:sldMasterId id="2147483684" r:id="rId3"/>
    <p:sldMasterId id="2147483696" r:id="rId4"/>
  </p:sldMasterIdLst>
  <p:sldIdLst>
    <p:sldId id="257" r:id="rId5"/>
    <p:sldId id="480" r:id="rId6"/>
    <p:sldId id="481" r:id="rId7"/>
    <p:sldId id="391" r:id="rId8"/>
    <p:sldId id="969" r:id="rId9"/>
    <p:sldId id="953" r:id="rId10"/>
    <p:sldId id="997" r:id="rId11"/>
    <p:sldId id="952" r:id="rId12"/>
    <p:sldId id="1003" r:id="rId13"/>
    <p:sldId id="956" r:id="rId14"/>
    <p:sldId id="964" r:id="rId15"/>
    <p:sldId id="970" r:id="rId16"/>
    <p:sldId id="985" r:id="rId17"/>
    <p:sldId id="977" r:id="rId18"/>
    <p:sldId id="1023" r:id="rId19"/>
    <p:sldId id="1019" r:id="rId20"/>
    <p:sldId id="1022" r:id="rId21"/>
    <p:sldId id="993" r:id="rId22"/>
    <p:sldId id="960" r:id="rId23"/>
    <p:sldId id="1009" r:id="rId24"/>
    <p:sldId id="989" r:id="rId25"/>
    <p:sldId id="1001" r:id="rId26"/>
    <p:sldId id="988" r:id="rId27"/>
    <p:sldId id="1018" r:id="rId28"/>
    <p:sldId id="961" r:id="rId29"/>
    <p:sldId id="968" r:id="rId30"/>
    <p:sldId id="1021" r:id="rId31"/>
    <p:sldId id="1020" r:id="rId32"/>
    <p:sldId id="1006" r:id="rId33"/>
    <p:sldId id="959" r:id="rId34"/>
    <p:sldId id="962" r:id="rId35"/>
    <p:sldId id="951" r:id="rId36"/>
    <p:sldId id="984" r:id="rId37"/>
    <p:sldId id="971" r:id="rId38"/>
    <p:sldId id="999" r:id="rId39"/>
    <p:sldId id="963" r:id="rId40"/>
    <p:sldId id="981" r:id="rId41"/>
    <p:sldId id="980" r:id="rId42"/>
    <p:sldId id="983" r:id="rId43"/>
    <p:sldId id="982" r:id="rId44"/>
    <p:sldId id="975" r:id="rId45"/>
    <p:sldId id="979" r:id="rId46"/>
    <p:sldId id="974" r:id="rId47"/>
    <p:sldId id="1016" r:id="rId48"/>
    <p:sldId id="955" r:id="rId49"/>
    <p:sldId id="966" r:id="rId50"/>
    <p:sldId id="406" r:id="rId51"/>
    <p:sldId id="268" r:id="rId52"/>
  </p:sldIdLst>
  <p:sldSz cx="12192000" cy="6858000"/>
  <p:notesSz cx="6858000" cy="9144000"/>
  <p:embeddedFontLst>
    <p:embeddedFont>
      <p:font typeface="Artistik CE" panose="040F0704080607010103" pitchFamily="82" charset="0"/>
      <p:regular r:id="rId53"/>
    </p:embeddedFont>
    <p:embeddedFont>
      <p:font typeface="BalloPEEExtBol" pitchFamily="2" charset="0"/>
      <p:regular r:id="rId54"/>
    </p:embeddedFont>
    <p:embeddedFont>
      <p:font typeface="Brooklyn CE" pitchFamily="2" charset="0"/>
      <p:italic r:id="rId55"/>
    </p:embeddedFont>
    <p:embeddedFont>
      <p:font typeface="Calibri" panose="020F0502020204030204" pitchFamily="34" charset="0"/>
      <p:regular r:id="rId56"/>
      <p:bold r:id="rId57"/>
      <p:italic r:id="rId58"/>
      <p:boldItalic r:id="rId59"/>
    </p:embeddedFont>
    <p:embeddedFont>
      <p:font typeface="Calibri Light" panose="020F0302020204030204" pitchFamily="34" charset="0"/>
      <p:regular r:id="rId60"/>
      <p:italic r:id="rId61"/>
    </p:embeddedFont>
    <p:embeddedFont>
      <p:font typeface="EucrosiaUPC" panose="02020603050405020304" pitchFamily="18" charset="-34"/>
      <p:regular r:id="rId62"/>
      <p:bold r:id="rId63"/>
      <p:italic r:id="rId64"/>
      <p:boldItalic r:id="rId65"/>
    </p:embeddedFont>
    <p:embeddedFont>
      <p:font typeface="Kristen ITC" panose="03050502040202030202" pitchFamily="66" charset="0"/>
      <p:regular r:id="rId66"/>
    </p:embeddedFont>
    <p:embeddedFont>
      <p:font typeface="Merlin CE" pitchFamily="2" charset="0"/>
      <p:regular r:id="rId67"/>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OOXejVHIBbuirz+J3UpZA==" hashData="+fdvm5upjiCi2WXlkXopswLZDNbGzcTpK5ks+KKAqLqUr6ZoL2/5v922g1fGNDmgtz42OxpwKPQ8+Vw8S8X1E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E7A2"/>
    <a:srgbClr val="0000CC"/>
    <a:srgbClr val="0000FF"/>
    <a:srgbClr val="EDB849"/>
    <a:srgbClr val="FF6600"/>
    <a:srgbClr val="FFCC99"/>
    <a:srgbClr val="FF9966"/>
    <a:srgbClr val="C59709"/>
    <a:srgbClr val="3333FF"/>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330" autoAdjust="0"/>
    <p:restoredTop sz="94660"/>
  </p:normalViewPr>
  <p:slideViewPr>
    <p:cSldViewPr snapToGrid="0">
      <p:cViewPr varScale="1">
        <p:scale>
          <a:sx n="100" d="100"/>
          <a:sy n="100" d="100"/>
        </p:scale>
        <p:origin x="108" y="354"/>
      </p:cViewPr>
      <p:guideLst>
        <p:guide orient="horz" pos="2160"/>
        <p:guide pos="3840"/>
      </p:guideLst>
    </p:cSldViewPr>
  </p:slideViewPr>
  <p:notesTextViewPr>
    <p:cViewPr>
      <p:scale>
        <a:sx n="1" d="1"/>
        <a:sy n="1" d="1"/>
      </p:scale>
      <p:origin x="0" y="0"/>
    </p:cViewPr>
  </p:notesTextViewPr>
  <p:sorterViewPr>
    <p:cViewPr>
      <p:scale>
        <a:sx n="50" d="100"/>
        <a:sy n="50" d="100"/>
      </p:scale>
      <p:origin x="0" y="-11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font" Target="fonts/font3.fntdata"/><Relationship Id="rId63" Type="http://schemas.openxmlformats.org/officeDocument/2006/relationships/font" Target="fonts/font11.fntdata"/><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1.fntdata"/><Relationship Id="rId58" Type="http://schemas.openxmlformats.org/officeDocument/2006/relationships/font" Target="fonts/font6.fntdata"/><Relationship Id="rId66" Type="http://schemas.openxmlformats.org/officeDocument/2006/relationships/font" Target="fonts/font14.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5.fntdata"/><Relationship Id="rId61" Type="http://schemas.openxmlformats.org/officeDocument/2006/relationships/font" Target="fonts/font9.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font" Target="fonts/font8.fntdata"/><Relationship Id="rId65" Type="http://schemas.openxmlformats.org/officeDocument/2006/relationships/font" Target="fonts/font13.fntdata"/><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4.fntdata"/><Relationship Id="rId64" Type="http://schemas.openxmlformats.org/officeDocument/2006/relationships/font" Target="fonts/font12.fntdata"/><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7.fntdata"/><Relationship Id="rId67" Type="http://schemas.openxmlformats.org/officeDocument/2006/relationships/font" Target="fonts/font15.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2.fntdata"/><Relationship Id="rId62" Type="http://schemas.openxmlformats.org/officeDocument/2006/relationships/font" Target="fonts/font10.fntdata"/><Relationship Id="rId7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4001" y="1122363"/>
            <a:ext cx="9144000" cy="2387600"/>
          </a:xfrm>
        </p:spPr>
        <p:txBody>
          <a:bodyPr anchor="b"/>
          <a:lstStyle>
            <a:lvl1pPr algn="ctr">
              <a:defRPr sz="5999"/>
            </a:lvl1pPr>
          </a:lstStyle>
          <a:p>
            <a:r>
              <a:rPr lang="sk-SK"/>
              <a:t>Kliknutím upravte štýl predlohy nadpisu</a:t>
            </a:r>
            <a:endParaRPr lang="en-US" dirty="0"/>
          </a:p>
        </p:txBody>
      </p:sp>
      <p:sp>
        <p:nvSpPr>
          <p:cNvPr id="3" name="Subtitle 2"/>
          <p:cNvSpPr>
            <a:spLocks noGrp="1"/>
          </p:cNvSpPr>
          <p:nvPr>
            <p:ph type="subTitle" idx="1"/>
          </p:nvPr>
        </p:nvSpPr>
        <p:spPr>
          <a:xfrm>
            <a:off x="1524001" y="3602038"/>
            <a:ext cx="9144000" cy="1655762"/>
          </a:xfrm>
        </p:spPr>
        <p:txBody>
          <a:bodyPr/>
          <a:lstStyle>
            <a:lvl1pPr marL="0" indent="0" algn="ctr">
              <a:buNone/>
              <a:defRPr sz="2400"/>
            </a:lvl1pPr>
            <a:lvl2pPr marL="457151" indent="0" algn="ctr">
              <a:buNone/>
              <a:defRPr sz="1999"/>
            </a:lvl2pPr>
            <a:lvl3pPr marL="914302" indent="0" algn="ctr">
              <a:buNone/>
              <a:defRPr sz="1800"/>
            </a:lvl3pPr>
            <a:lvl4pPr marL="1371454" indent="0" algn="ctr">
              <a:buNone/>
              <a:defRPr sz="1600"/>
            </a:lvl4pPr>
            <a:lvl5pPr marL="1828605" indent="0" algn="ctr">
              <a:buNone/>
              <a:defRPr sz="1600"/>
            </a:lvl5pPr>
            <a:lvl6pPr marL="2285756" indent="0" algn="ctr">
              <a:buNone/>
              <a:defRPr sz="1600"/>
            </a:lvl6pPr>
            <a:lvl7pPr marL="2742907" indent="0" algn="ctr">
              <a:buNone/>
              <a:defRPr sz="1600"/>
            </a:lvl7pPr>
            <a:lvl8pPr marL="3200059" indent="0" algn="ctr">
              <a:buNone/>
              <a:defRPr sz="1600"/>
            </a:lvl8pPr>
            <a:lvl9pPr marL="3657210" indent="0" algn="ctr">
              <a:buNone/>
              <a:defRPr sz="16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0969850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848042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9"/>
            <a:ext cx="10515600" cy="2852737"/>
          </a:xfrm>
        </p:spPr>
        <p:txBody>
          <a:bodyPr anchor="b"/>
          <a:lstStyle>
            <a:lvl1pPr>
              <a:defRPr sz="5999"/>
            </a:lvl1pPr>
          </a:lstStyle>
          <a:p>
            <a:r>
              <a:rPr lang="sk-SK"/>
              <a:t>Kliknutím upravte štýl predlohy nadpisu</a:t>
            </a:r>
            <a:endParaRPr lang="en-US" dirty="0"/>
          </a:p>
        </p:txBody>
      </p:sp>
      <p:sp>
        <p:nvSpPr>
          <p:cNvPr id="3" name="Text Placeholder 2"/>
          <p:cNvSpPr>
            <a:spLocks noGrp="1"/>
          </p:cNvSpPr>
          <p:nvPr>
            <p:ph type="body" idx="1"/>
          </p:nvPr>
        </p:nvSpPr>
        <p:spPr>
          <a:xfrm>
            <a:off x="831850" y="4589464"/>
            <a:ext cx="10515600" cy="1500187"/>
          </a:xfrm>
        </p:spPr>
        <p:txBody>
          <a:bodyPr/>
          <a:lstStyle>
            <a:lvl1pPr marL="0" indent="0">
              <a:buNone/>
              <a:defRPr sz="2400">
                <a:solidFill>
                  <a:schemeClr val="tx1">
                    <a:tint val="75000"/>
                  </a:schemeClr>
                </a:solidFill>
              </a:defRPr>
            </a:lvl1pPr>
            <a:lvl2pPr marL="457151" indent="0">
              <a:buNone/>
              <a:defRPr sz="1999">
                <a:solidFill>
                  <a:schemeClr val="tx1">
                    <a:tint val="75000"/>
                  </a:schemeClr>
                </a:solidFill>
              </a:defRPr>
            </a:lvl2pPr>
            <a:lvl3pPr marL="914302" indent="0">
              <a:buNone/>
              <a:defRPr sz="1800">
                <a:solidFill>
                  <a:schemeClr val="tx1">
                    <a:tint val="75000"/>
                  </a:schemeClr>
                </a:solidFill>
              </a:defRPr>
            </a:lvl3pPr>
            <a:lvl4pPr marL="1371454" indent="0">
              <a:buNone/>
              <a:defRPr sz="1600">
                <a:solidFill>
                  <a:schemeClr val="tx1">
                    <a:tint val="75000"/>
                  </a:schemeClr>
                </a:solidFill>
              </a:defRPr>
            </a:lvl4pPr>
            <a:lvl5pPr marL="1828605" indent="0">
              <a:buNone/>
              <a:defRPr sz="1600">
                <a:solidFill>
                  <a:schemeClr val="tx1">
                    <a:tint val="75000"/>
                  </a:schemeClr>
                </a:solidFill>
              </a:defRPr>
            </a:lvl5pPr>
            <a:lvl6pPr marL="2285756" indent="0">
              <a:buNone/>
              <a:defRPr sz="1600">
                <a:solidFill>
                  <a:schemeClr val="tx1">
                    <a:tint val="75000"/>
                  </a:schemeClr>
                </a:solidFill>
              </a:defRPr>
            </a:lvl6pPr>
            <a:lvl7pPr marL="2742907" indent="0">
              <a:buNone/>
              <a:defRPr sz="1600">
                <a:solidFill>
                  <a:schemeClr val="tx1">
                    <a:tint val="75000"/>
                  </a:schemeClr>
                </a:solidFill>
              </a:defRPr>
            </a:lvl7pPr>
            <a:lvl8pPr marL="3200059" indent="0">
              <a:buNone/>
              <a:defRPr sz="1600">
                <a:solidFill>
                  <a:schemeClr val="tx1">
                    <a:tint val="75000"/>
                  </a:schemeClr>
                </a:solidFill>
              </a:defRPr>
            </a:lvl8pPr>
            <a:lvl9pPr marL="3657210" indent="0">
              <a:buNone/>
              <a:defRPr sz="16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2325748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7537450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6"/>
            <a:ext cx="10515600" cy="1325563"/>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9789" y="1681164"/>
            <a:ext cx="5157787" cy="823912"/>
          </a:xfrm>
        </p:spPr>
        <p:txBody>
          <a:bodyPr anchor="b"/>
          <a:lstStyle>
            <a:lvl1pPr marL="0" indent="0">
              <a:buNone/>
              <a:defRPr sz="2400" b="1"/>
            </a:lvl1pPr>
            <a:lvl2pPr marL="457151" indent="0">
              <a:buNone/>
              <a:defRPr sz="1999" b="1"/>
            </a:lvl2pPr>
            <a:lvl3pPr marL="914302" indent="0">
              <a:buNone/>
              <a:defRPr sz="1800" b="1"/>
            </a:lvl3pPr>
            <a:lvl4pPr marL="1371454" indent="0">
              <a:buNone/>
              <a:defRPr sz="1600" b="1"/>
            </a:lvl4pPr>
            <a:lvl5pPr marL="1828605" indent="0">
              <a:buNone/>
              <a:defRPr sz="1600" b="1"/>
            </a:lvl5pPr>
            <a:lvl6pPr marL="2285756" indent="0">
              <a:buNone/>
              <a:defRPr sz="1600" b="1"/>
            </a:lvl6pPr>
            <a:lvl7pPr marL="2742907" indent="0">
              <a:buNone/>
              <a:defRPr sz="1600" b="1"/>
            </a:lvl7pPr>
            <a:lvl8pPr marL="3200059" indent="0">
              <a:buNone/>
              <a:defRPr sz="1600" b="1"/>
            </a:lvl8pPr>
            <a:lvl9pPr marL="3657210" indent="0">
              <a:buNone/>
              <a:defRPr sz="1600" b="1"/>
            </a:lvl9pPr>
          </a:lstStyle>
          <a:p>
            <a:pPr lvl="0"/>
            <a:r>
              <a:rPr lang="sk-SK"/>
              <a:t>Kliknite sem a upravte štýly predlohy textu</a:t>
            </a:r>
          </a:p>
        </p:txBody>
      </p:sp>
      <p:sp>
        <p:nvSpPr>
          <p:cNvPr id="4" name="Content Placeholder 3"/>
          <p:cNvSpPr>
            <a:spLocks noGrp="1"/>
          </p:cNvSpPr>
          <p:nvPr>
            <p:ph sz="half" idx="2"/>
          </p:nvPr>
        </p:nvSpPr>
        <p:spPr>
          <a:xfrm>
            <a:off x="839789" y="2505076"/>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72201" y="1681164"/>
            <a:ext cx="5183188" cy="823912"/>
          </a:xfrm>
        </p:spPr>
        <p:txBody>
          <a:bodyPr anchor="b"/>
          <a:lstStyle>
            <a:lvl1pPr marL="0" indent="0">
              <a:buNone/>
              <a:defRPr sz="2400" b="1"/>
            </a:lvl1pPr>
            <a:lvl2pPr marL="457151" indent="0">
              <a:buNone/>
              <a:defRPr sz="1999" b="1"/>
            </a:lvl2pPr>
            <a:lvl3pPr marL="914302" indent="0">
              <a:buNone/>
              <a:defRPr sz="1800" b="1"/>
            </a:lvl3pPr>
            <a:lvl4pPr marL="1371454" indent="0">
              <a:buNone/>
              <a:defRPr sz="1600" b="1"/>
            </a:lvl4pPr>
            <a:lvl5pPr marL="1828605" indent="0">
              <a:buNone/>
              <a:defRPr sz="1600" b="1"/>
            </a:lvl5pPr>
            <a:lvl6pPr marL="2285756" indent="0">
              <a:buNone/>
              <a:defRPr sz="1600" b="1"/>
            </a:lvl6pPr>
            <a:lvl7pPr marL="2742907" indent="0">
              <a:buNone/>
              <a:defRPr sz="1600" b="1"/>
            </a:lvl7pPr>
            <a:lvl8pPr marL="3200059" indent="0">
              <a:buNone/>
              <a:defRPr sz="1600" b="1"/>
            </a:lvl8pPr>
            <a:lvl9pPr marL="3657210" indent="0">
              <a:buNone/>
              <a:defRPr sz="1600" b="1"/>
            </a:lvl9pPr>
          </a:lstStyle>
          <a:p>
            <a:pPr lvl="0"/>
            <a:r>
              <a:rPr lang="sk-SK"/>
              <a:t>Kliknite sem a upravte štýly predlohy textu</a:t>
            </a:r>
          </a:p>
        </p:txBody>
      </p:sp>
      <p:sp>
        <p:nvSpPr>
          <p:cNvPr id="6" name="Content Placeholder 5"/>
          <p:cNvSpPr>
            <a:spLocks noGrp="1"/>
          </p:cNvSpPr>
          <p:nvPr>
            <p:ph sz="quarter" idx="4"/>
          </p:nvPr>
        </p:nvSpPr>
        <p:spPr>
          <a:xfrm>
            <a:off x="6172201" y="2505076"/>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37D2B237-F00F-4862-9069-ABD888C85C1C}" type="datetimeFigureOut">
              <a:rPr lang="sk-SK" smtClean="0"/>
              <a:t>13. 10. 2020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104876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37D2B237-F00F-4862-9069-ABD888C85C1C}" type="datetimeFigureOut">
              <a:rPr lang="sk-SK" smtClean="0"/>
              <a:t>13. 10. 2020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65920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D2B237-F00F-4862-9069-ABD888C85C1C}" type="datetimeFigureOut">
              <a:rPr lang="sk-SK" smtClean="0"/>
              <a:t>13. 10. 2020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7340387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199"/>
            </a:lvl1pPr>
          </a:lstStyle>
          <a:p>
            <a:r>
              <a:rPr lang="sk-SK"/>
              <a:t>Kliknutím upravte štýl predlohy nadpisu</a:t>
            </a:r>
            <a:endParaRPr lang="en-US" dirty="0"/>
          </a:p>
        </p:txBody>
      </p:sp>
      <p:sp>
        <p:nvSpPr>
          <p:cNvPr id="3" name="Content Placeholder 2"/>
          <p:cNvSpPr>
            <a:spLocks noGrp="1"/>
          </p:cNvSpPr>
          <p:nvPr>
            <p:ph idx="1"/>
          </p:nvPr>
        </p:nvSpPr>
        <p:spPr>
          <a:xfrm>
            <a:off x="5183188" y="987426"/>
            <a:ext cx="6172200" cy="4873625"/>
          </a:xfrm>
        </p:spPr>
        <p:txBody>
          <a:bodyPr/>
          <a:lstStyle>
            <a:lvl1pPr>
              <a:defRPr sz="3199"/>
            </a:lvl1pPr>
            <a:lvl2pPr>
              <a:defRPr sz="2800"/>
            </a:lvl2pPr>
            <a:lvl3pPr>
              <a:defRPr sz="2400"/>
            </a:lvl3pPr>
            <a:lvl4pPr>
              <a:defRPr sz="1999"/>
            </a:lvl4pPr>
            <a:lvl5pPr>
              <a:defRPr sz="1999"/>
            </a:lvl5pPr>
            <a:lvl6pPr>
              <a:defRPr sz="1999"/>
            </a:lvl6pPr>
            <a:lvl7pPr>
              <a:defRPr sz="1999"/>
            </a:lvl7pPr>
            <a:lvl8pPr>
              <a:defRPr sz="1999"/>
            </a:lvl8pPr>
            <a:lvl9pPr>
              <a:defRPr sz="1999"/>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9789" y="2057401"/>
            <a:ext cx="3932237" cy="3811588"/>
          </a:xfrm>
        </p:spPr>
        <p:txBody>
          <a:bodyPr/>
          <a:lstStyle>
            <a:lvl1pPr marL="0" indent="0">
              <a:buNone/>
              <a:defRPr sz="1600"/>
            </a:lvl1pPr>
            <a:lvl2pPr marL="457151" indent="0">
              <a:buNone/>
              <a:defRPr sz="1400"/>
            </a:lvl2pPr>
            <a:lvl3pPr marL="914302" indent="0">
              <a:buNone/>
              <a:defRPr sz="1200"/>
            </a:lvl3pPr>
            <a:lvl4pPr marL="1371454" indent="0">
              <a:buNone/>
              <a:defRPr sz="1000"/>
            </a:lvl4pPr>
            <a:lvl5pPr marL="1828605" indent="0">
              <a:buNone/>
              <a:defRPr sz="1000"/>
            </a:lvl5pPr>
            <a:lvl6pPr marL="2285756" indent="0">
              <a:buNone/>
              <a:defRPr sz="1000"/>
            </a:lvl6pPr>
            <a:lvl7pPr marL="2742907" indent="0">
              <a:buNone/>
              <a:defRPr sz="1000"/>
            </a:lvl7pPr>
            <a:lvl8pPr marL="3200059" indent="0">
              <a:buNone/>
              <a:defRPr sz="1000"/>
            </a:lvl8pPr>
            <a:lvl9pPr marL="3657210"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158410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199"/>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83188" y="987426"/>
            <a:ext cx="6172200" cy="4873625"/>
          </a:xfrm>
        </p:spPr>
        <p:txBody>
          <a:bodyPr anchor="t"/>
          <a:lstStyle>
            <a:lvl1pPr marL="0" indent="0">
              <a:buNone/>
              <a:defRPr sz="3199"/>
            </a:lvl1pPr>
            <a:lvl2pPr marL="457151" indent="0">
              <a:buNone/>
              <a:defRPr sz="2800"/>
            </a:lvl2pPr>
            <a:lvl3pPr marL="914302" indent="0">
              <a:buNone/>
              <a:defRPr sz="2400"/>
            </a:lvl3pPr>
            <a:lvl4pPr marL="1371454" indent="0">
              <a:buNone/>
              <a:defRPr sz="1999"/>
            </a:lvl4pPr>
            <a:lvl5pPr marL="1828605" indent="0">
              <a:buNone/>
              <a:defRPr sz="1999"/>
            </a:lvl5pPr>
            <a:lvl6pPr marL="2285756" indent="0">
              <a:buNone/>
              <a:defRPr sz="1999"/>
            </a:lvl6pPr>
            <a:lvl7pPr marL="2742907" indent="0">
              <a:buNone/>
              <a:defRPr sz="1999"/>
            </a:lvl7pPr>
            <a:lvl8pPr marL="3200059" indent="0">
              <a:buNone/>
              <a:defRPr sz="1999"/>
            </a:lvl8pPr>
            <a:lvl9pPr marL="3657210" indent="0">
              <a:buNone/>
              <a:defRPr sz="1999"/>
            </a:lvl9pPr>
          </a:lstStyle>
          <a:p>
            <a:r>
              <a:rPr lang="sk-SK"/>
              <a:t>Kliknutím na ikonu pridáte obrázok</a:t>
            </a:r>
            <a:endParaRPr lang="en-US" dirty="0"/>
          </a:p>
        </p:txBody>
      </p:sp>
      <p:sp>
        <p:nvSpPr>
          <p:cNvPr id="4" name="Text Placeholder 3"/>
          <p:cNvSpPr>
            <a:spLocks noGrp="1"/>
          </p:cNvSpPr>
          <p:nvPr>
            <p:ph type="body" sz="half" idx="2"/>
          </p:nvPr>
        </p:nvSpPr>
        <p:spPr>
          <a:xfrm>
            <a:off x="839789" y="2057401"/>
            <a:ext cx="3932237" cy="3811588"/>
          </a:xfrm>
        </p:spPr>
        <p:txBody>
          <a:bodyPr/>
          <a:lstStyle>
            <a:lvl1pPr marL="0" indent="0">
              <a:buNone/>
              <a:defRPr sz="1600"/>
            </a:lvl1pPr>
            <a:lvl2pPr marL="457151" indent="0">
              <a:buNone/>
              <a:defRPr sz="1400"/>
            </a:lvl2pPr>
            <a:lvl3pPr marL="914302" indent="0">
              <a:buNone/>
              <a:defRPr sz="1200"/>
            </a:lvl3pPr>
            <a:lvl4pPr marL="1371454" indent="0">
              <a:buNone/>
              <a:defRPr sz="1000"/>
            </a:lvl4pPr>
            <a:lvl5pPr marL="1828605" indent="0">
              <a:buNone/>
              <a:defRPr sz="1000"/>
            </a:lvl5pPr>
            <a:lvl6pPr marL="2285756" indent="0">
              <a:buNone/>
              <a:defRPr sz="1000"/>
            </a:lvl6pPr>
            <a:lvl7pPr marL="2742907" indent="0">
              <a:buNone/>
              <a:defRPr sz="1000"/>
            </a:lvl7pPr>
            <a:lvl8pPr marL="3200059" indent="0">
              <a:buNone/>
              <a:defRPr sz="1000"/>
            </a:lvl8pPr>
            <a:lvl9pPr marL="3657210"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996318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3666245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6"/>
            <a:ext cx="2628900" cy="581183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8200" y="365126"/>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5311457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4"/>
            <a:ext cx="9144000" cy="2387600"/>
          </a:xfrm>
        </p:spPr>
        <p:txBody>
          <a:bodyPr anchor="b"/>
          <a:lstStyle>
            <a:lvl1pPr algn="ctr">
              <a:defRPr sz="6000"/>
            </a:lvl1pPr>
          </a:lstStyle>
          <a:p>
            <a:r>
              <a:rPr lang="sk-SK"/>
              <a:t>Kliknutím upravte štýl predlohy nadpisu</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192" indent="0" algn="ctr">
              <a:buNone/>
              <a:defRPr sz="2000"/>
            </a:lvl2pPr>
            <a:lvl3pPr marL="914383" indent="0" algn="ctr">
              <a:buNone/>
              <a:defRPr sz="1800"/>
            </a:lvl3pPr>
            <a:lvl4pPr marL="1371574" indent="0" algn="ctr">
              <a:buNone/>
              <a:defRPr sz="1600"/>
            </a:lvl4pPr>
            <a:lvl5pPr marL="1828766" indent="0" algn="ctr">
              <a:buNone/>
              <a:defRPr sz="1600"/>
            </a:lvl5pPr>
            <a:lvl6pPr marL="2285957" indent="0" algn="ctr">
              <a:buNone/>
              <a:defRPr sz="1600"/>
            </a:lvl6pPr>
            <a:lvl7pPr marL="2743149" indent="0" algn="ctr">
              <a:buNone/>
              <a:defRPr sz="1600"/>
            </a:lvl7pPr>
            <a:lvl8pPr marL="3200341" indent="0" algn="ctr">
              <a:buNone/>
              <a:defRPr sz="1600"/>
            </a:lvl8pPr>
            <a:lvl9pPr marL="3657532" indent="0" algn="ctr">
              <a:buNone/>
              <a:defRPr sz="16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688499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863766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sk-SK"/>
              <a:t>Kliknutím upravte štýl predlohy nadpisu</a:t>
            </a:r>
            <a:endParaRPr lang="en-US" dirty="0"/>
          </a:p>
        </p:txBody>
      </p:sp>
      <p:sp>
        <p:nvSpPr>
          <p:cNvPr id="3" name="Text Placeholder 2"/>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192" indent="0">
              <a:buNone/>
              <a:defRPr sz="2000">
                <a:solidFill>
                  <a:schemeClr val="tx1">
                    <a:tint val="75000"/>
                  </a:schemeClr>
                </a:solidFill>
              </a:defRPr>
            </a:lvl2pPr>
            <a:lvl3pPr marL="914383" indent="0">
              <a:buNone/>
              <a:defRPr sz="1800">
                <a:solidFill>
                  <a:schemeClr val="tx1">
                    <a:tint val="75000"/>
                  </a:schemeClr>
                </a:solidFill>
              </a:defRPr>
            </a:lvl3pPr>
            <a:lvl4pPr marL="1371574" indent="0">
              <a:buNone/>
              <a:defRPr sz="1600">
                <a:solidFill>
                  <a:schemeClr val="tx1">
                    <a:tint val="75000"/>
                  </a:schemeClr>
                </a:solidFill>
              </a:defRPr>
            </a:lvl4pPr>
            <a:lvl5pPr marL="1828766" indent="0">
              <a:buNone/>
              <a:defRPr sz="1600">
                <a:solidFill>
                  <a:schemeClr val="tx1">
                    <a:tint val="75000"/>
                  </a:schemeClr>
                </a:solidFill>
              </a:defRPr>
            </a:lvl5pPr>
            <a:lvl6pPr marL="2285957" indent="0">
              <a:buNone/>
              <a:defRPr sz="1600">
                <a:solidFill>
                  <a:schemeClr val="tx1">
                    <a:tint val="75000"/>
                  </a:schemeClr>
                </a:solidFill>
              </a:defRPr>
            </a:lvl6pPr>
            <a:lvl7pPr marL="2743149" indent="0">
              <a:buNone/>
              <a:defRPr sz="1600">
                <a:solidFill>
                  <a:schemeClr val="tx1">
                    <a:tint val="75000"/>
                  </a:schemeClr>
                </a:solidFill>
              </a:defRPr>
            </a:lvl7pPr>
            <a:lvl8pPr marL="3200341" indent="0">
              <a:buNone/>
              <a:defRPr sz="1600">
                <a:solidFill>
                  <a:schemeClr val="tx1">
                    <a:tint val="75000"/>
                  </a:schemeClr>
                </a:solidFill>
              </a:defRPr>
            </a:lvl8pPr>
            <a:lvl9pPr marL="3657532" indent="0">
              <a:buNone/>
              <a:defRPr sz="1600">
                <a:solidFill>
                  <a:schemeClr val="tx1">
                    <a:tint val="75000"/>
                  </a:schemeClr>
                </a:solidFill>
              </a:defRPr>
            </a:lvl9pPr>
          </a:lstStyle>
          <a:p>
            <a:pPr lvl="0"/>
            <a:r>
              <a:rPr lang="sk-SK"/>
              <a:t>Upraviť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225911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8200" y="1825626"/>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72200" y="1825626"/>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311823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6"/>
            <a:ext cx="10515600" cy="1325563"/>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92" indent="0">
              <a:buNone/>
              <a:defRPr sz="2000" b="1"/>
            </a:lvl2pPr>
            <a:lvl3pPr marL="914383" indent="0">
              <a:buNone/>
              <a:defRPr sz="1800" b="1"/>
            </a:lvl3pPr>
            <a:lvl4pPr marL="1371574" indent="0">
              <a:buNone/>
              <a:defRPr sz="1600" b="1"/>
            </a:lvl4pPr>
            <a:lvl5pPr marL="1828766" indent="0">
              <a:buNone/>
              <a:defRPr sz="1600" b="1"/>
            </a:lvl5pPr>
            <a:lvl6pPr marL="2285957" indent="0">
              <a:buNone/>
              <a:defRPr sz="1600" b="1"/>
            </a:lvl6pPr>
            <a:lvl7pPr marL="2743149" indent="0">
              <a:buNone/>
              <a:defRPr sz="1600" b="1"/>
            </a:lvl7pPr>
            <a:lvl8pPr marL="3200341" indent="0">
              <a:buNone/>
              <a:defRPr sz="1600" b="1"/>
            </a:lvl8pPr>
            <a:lvl9pPr marL="3657532" indent="0">
              <a:buNone/>
              <a:defRPr sz="1600" b="1"/>
            </a:lvl9pPr>
          </a:lstStyle>
          <a:p>
            <a:pPr lvl="0"/>
            <a:r>
              <a:rPr lang="sk-SK"/>
              <a:t>Upraviť štýly predlohy textu</a:t>
            </a:r>
          </a:p>
        </p:txBody>
      </p:sp>
      <p:sp>
        <p:nvSpPr>
          <p:cNvPr id="4" name="Content Placeholder 3"/>
          <p:cNvSpPr>
            <a:spLocks noGrp="1"/>
          </p:cNvSpPr>
          <p:nvPr>
            <p:ph sz="half" idx="2"/>
          </p:nvPr>
        </p:nvSpPr>
        <p:spPr>
          <a:xfrm>
            <a:off x="839789" y="2505075"/>
            <a:ext cx="5157787"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192" indent="0">
              <a:buNone/>
              <a:defRPr sz="2000" b="1"/>
            </a:lvl2pPr>
            <a:lvl3pPr marL="914383" indent="0">
              <a:buNone/>
              <a:defRPr sz="1800" b="1"/>
            </a:lvl3pPr>
            <a:lvl4pPr marL="1371574" indent="0">
              <a:buNone/>
              <a:defRPr sz="1600" b="1"/>
            </a:lvl4pPr>
            <a:lvl5pPr marL="1828766" indent="0">
              <a:buNone/>
              <a:defRPr sz="1600" b="1"/>
            </a:lvl5pPr>
            <a:lvl6pPr marL="2285957" indent="0">
              <a:buNone/>
              <a:defRPr sz="1600" b="1"/>
            </a:lvl6pPr>
            <a:lvl7pPr marL="2743149" indent="0">
              <a:buNone/>
              <a:defRPr sz="1600" b="1"/>
            </a:lvl7pPr>
            <a:lvl8pPr marL="3200341" indent="0">
              <a:buNone/>
              <a:defRPr sz="1600" b="1"/>
            </a:lvl8pPr>
            <a:lvl9pPr marL="3657532" indent="0">
              <a:buNone/>
              <a:defRPr sz="1600" b="1"/>
            </a:lvl9pPr>
          </a:lstStyle>
          <a:p>
            <a:pPr lvl="0"/>
            <a:r>
              <a:rPr lang="sk-SK"/>
              <a:t>Upraviť štýly predlohy textu</a:t>
            </a:r>
          </a:p>
        </p:txBody>
      </p:sp>
      <p:sp>
        <p:nvSpPr>
          <p:cNvPr id="6" name="Content Placeholder 5"/>
          <p:cNvSpPr>
            <a:spLocks noGrp="1"/>
          </p:cNvSpPr>
          <p:nvPr>
            <p:ph sz="quarter" idx="4"/>
          </p:nvPr>
        </p:nvSpPr>
        <p:spPr>
          <a:xfrm>
            <a:off x="6172200" y="2505075"/>
            <a:ext cx="5183188"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13. 10. 2020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005553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13. 10. 2020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358721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13. 10. 2020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4400587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1"/>
            <a:ext cx="3932237" cy="1600200"/>
          </a:xfrm>
        </p:spPr>
        <p:txBody>
          <a:bodyPr anchor="b"/>
          <a:lstStyle>
            <a:lvl1pPr>
              <a:defRPr sz="3200"/>
            </a:lvl1pPr>
          </a:lstStyle>
          <a:p>
            <a:r>
              <a:rPr lang="sk-SK"/>
              <a:t>Kliknutím upravte štýl predlohy nadpisu</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92" indent="0">
              <a:buNone/>
              <a:defRPr sz="1400"/>
            </a:lvl2pPr>
            <a:lvl3pPr marL="914383" indent="0">
              <a:buNone/>
              <a:defRPr sz="1200"/>
            </a:lvl3pPr>
            <a:lvl4pPr marL="1371574" indent="0">
              <a:buNone/>
              <a:defRPr sz="1000"/>
            </a:lvl4pPr>
            <a:lvl5pPr marL="1828766" indent="0">
              <a:buNone/>
              <a:defRPr sz="1000"/>
            </a:lvl5pPr>
            <a:lvl6pPr marL="2285957" indent="0">
              <a:buNone/>
              <a:defRPr sz="1000"/>
            </a:lvl6pPr>
            <a:lvl7pPr marL="2743149" indent="0">
              <a:buNone/>
              <a:defRPr sz="1000"/>
            </a:lvl7pPr>
            <a:lvl8pPr marL="3200341" indent="0">
              <a:buNone/>
              <a:defRPr sz="1000"/>
            </a:lvl8pPr>
            <a:lvl9pPr marL="3657532" indent="0">
              <a:buNone/>
              <a:defRPr sz="1000"/>
            </a:lvl9pPr>
          </a:lstStyle>
          <a:p>
            <a:pPr lvl="0"/>
            <a:r>
              <a:rPr lang="sk-SK"/>
              <a:t>Upraviť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1923802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1"/>
            <a:ext cx="3932237" cy="1600200"/>
          </a:xfrm>
        </p:spPr>
        <p:txBody>
          <a:bodyPr anchor="b"/>
          <a:lstStyle>
            <a:lvl1pPr>
              <a:defRPr sz="32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192" indent="0">
              <a:buNone/>
              <a:defRPr sz="2800"/>
            </a:lvl2pPr>
            <a:lvl3pPr marL="914383" indent="0">
              <a:buNone/>
              <a:defRPr sz="2400"/>
            </a:lvl3pPr>
            <a:lvl4pPr marL="1371574" indent="0">
              <a:buNone/>
              <a:defRPr sz="2000"/>
            </a:lvl4pPr>
            <a:lvl5pPr marL="1828766" indent="0">
              <a:buNone/>
              <a:defRPr sz="2000"/>
            </a:lvl5pPr>
            <a:lvl6pPr marL="2285957" indent="0">
              <a:buNone/>
              <a:defRPr sz="2000"/>
            </a:lvl6pPr>
            <a:lvl7pPr marL="2743149" indent="0">
              <a:buNone/>
              <a:defRPr sz="2000"/>
            </a:lvl7pPr>
            <a:lvl8pPr marL="3200341" indent="0">
              <a:buNone/>
              <a:defRPr sz="2000"/>
            </a:lvl8pPr>
            <a:lvl9pPr marL="3657532" indent="0">
              <a:buNone/>
              <a:defRPr sz="2000"/>
            </a:lvl9pPr>
          </a:lstStyle>
          <a:p>
            <a:r>
              <a:rPr lang="sk-SK"/>
              <a:t>Kliknutím na ikonu pridáte obrázok</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92" indent="0">
              <a:buNone/>
              <a:defRPr sz="1400"/>
            </a:lvl2pPr>
            <a:lvl3pPr marL="914383" indent="0">
              <a:buNone/>
              <a:defRPr sz="1200"/>
            </a:lvl3pPr>
            <a:lvl4pPr marL="1371574" indent="0">
              <a:buNone/>
              <a:defRPr sz="1000"/>
            </a:lvl4pPr>
            <a:lvl5pPr marL="1828766" indent="0">
              <a:buNone/>
              <a:defRPr sz="1000"/>
            </a:lvl5pPr>
            <a:lvl6pPr marL="2285957" indent="0">
              <a:buNone/>
              <a:defRPr sz="1000"/>
            </a:lvl6pPr>
            <a:lvl7pPr marL="2743149" indent="0">
              <a:buNone/>
              <a:defRPr sz="1000"/>
            </a:lvl7pPr>
            <a:lvl8pPr marL="3200341" indent="0">
              <a:buNone/>
              <a:defRPr sz="1000"/>
            </a:lvl8pPr>
            <a:lvl9pPr marL="3657532" indent="0">
              <a:buNone/>
              <a:defRPr sz="1000"/>
            </a:lvl9pPr>
          </a:lstStyle>
          <a:p>
            <a:pPr lvl="0"/>
            <a:r>
              <a:rPr lang="sk-SK"/>
              <a:t>Upraviť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623642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770776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067164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31211426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87744872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1764386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4357416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29020672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3341779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7791633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72037714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14756757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7211185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95036461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13. 10. 2020</a:t>
            </a:fld>
            <a:endParaRPr lang="es-ES" altLang="sk-SK"/>
          </a:p>
        </p:txBody>
      </p:sp>
    </p:spTree>
    <p:extLst>
      <p:ext uri="{BB962C8B-B14F-4D97-AF65-F5344CB8AC3E}">
        <p14:creationId xmlns:p14="http://schemas.microsoft.com/office/powerpoint/2010/main" val="139501766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13. 10. 2020</a:t>
            </a:fld>
            <a:endParaRPr lang="es-ES" altLang="sk-SK"/>
          </a:p>
        </p:txBody>
      </p:sp>
    </p:spTree>
    <p:extLst>
      <p:ext uri="{BB962C8B-B14F-4D97-AF65-F5344CB8AC3E}">
        <p14:creationId xmlns:p14="http://schemas.microsoft.com/office/powerpoint/2010/main" val="94028413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13. 10. 2020</a:t>
            </a:fld>
            <a:endParaRPr lang="es-ES" altLang="sk-SK"/>
          </a:p>
        </p:txBody>
      </p:sp>
    </p:spTree>
    <p:extLst>
      <p:ext uri="{BB962C8B-B14F-4D97-AF65-F5344CB8AC3E}">
        <p14:creationId xmlns:p14="http://schemas.microsoft.com/office/powerpoint/2010/main" val="222019774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13. 10. 2020</a:t>
            </a:fld>
            <a:endParaRPr lang="es-ES" altLang="sk-SK"/>
          </a:p>
        </p:txBody>
      </p:sp>
    </p:spTree>
    <p:extLst>
      <p:ext uri="{BB962C8B-B14F-4D97-AF65-F5344CB8AC3E}">
        <p14:creationId xmlns:p14="http://schemas.microsoft.com/office/powerpoint/2010/main" val="382090832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13. 10. 2020</a:t>
            </a:fld>
            <a:endParaRPr lang="es-ES" altLang="sk-SK"/>
          </a:p>
        </p:txBody>
      </p:sp>
    </p:spTree>
    <p:extLst>
      <p:ext uri="{BB962C8B-B14F-4D97-AF65-F5344CB8AC3E}">
        <p14:creationId xmlns:p14="http://schemas.microsoft.com/office/powerpoint/2010/main" val="8475595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13. 10. 2020</a:t>
            </a:fld>
            <a:endParaRPr lang="es-ES" altLang="sk-SK"/>
          </a:p>
        </p:txBody>
      </p:sp>
    </p:spTree>
    <p:extLst>
      <p:ext uri="{BB962C8B-B14F-4D97-AF65-F5344CB8AC3E}">
        <p14:creationId xmlns:p14="http://schemas.microsoft.com/office/powerpoint/2010/main" val="4284896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13. 10. 2020</a:t>
            </a:fld>
            <a:endParaRPr lang="es-ES" altLang="sk-SK"/>
          </a:p>
        </p:txBody>
      </p:sp>
    </p:spTree>
    <p:extLst>
      <p:ext uri="{BB962C8B-B14F-4D97-AF65-F5344CB8AC3E}">
        <p14:creationId xmlns:p14="http://schemas.microsoft.com/office/powerpoint/2010/main" val="304522520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13. 10. 2020</a:t>
            </a:fld>
            <a:endParaRPr lang="es-ES" altLang="sk-SK"/>
          </a:p>
        </p:txBody>
      </p:sp>
    </p:spTree>
    <p:extLst>
      <p:ext uri="{BB962C8B-B14F-4D97-AF65-F5344CB8AC3E}">
        <p14:creationId xmlns:p14="http://schemas.microsoft.com/office/powerpoint/2010/main" val="332291393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13. 10. 2020</a:t>
            </a:fld>
            <a:endParaRPr lang="es-ES" altLang="sk-SK"/>
          </a:p>
        </p:txBody>
      </p:sp>
    </p:spTree>
    <p:extLst>
      <p:ext uri="{BB962C8B-B14F-4D97-AF65-F5344CB8AC3E}">
        <p14:creationId xmlns:p14="http://schemas.microsoft.com/office/powerpoint/2010/main" val="373997548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13. 10. 2020</a:t>
            </a:fld>
            <a:endParaRPr lang="es-ES" altLang="sk-SK"/>
          </a:p>
        </p:txBody>
      </p:sp>
    </p:spTree>
    <p:extLst>
      <p:ext uri="{BB962C8B-B14F-4D97-AF65-F5344CB8AC3E}">
        <p14:creationId xmlns:p14="http://schemas.microsoft.com/office/powerpoint/2010/main" val="168380588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13. 10. 2020</a:t>
            </a:fld>
            <a:endParaRPr lang="es-ES" altLang="sk-SK"/>
          </a:p>
        </p:txBody>
      </p:sp>
    </p:spTree>
    <p:extLst>
      <p:ext uri="{BB962C8B-B14F-4D97-AF65-F5344CB8AC3E}">
        <p14:creationId xmlns:p14="http://schemas.microsoft.com/office/powerpoint/2010/main" val="38146874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D2B237-F00F-4862-9069-ABD888C85C1C}" type="datetimeFigureOut">
              <a:rPr lang="sk-SK" smtClean="0"/>
              <a:t>13. 10. 2020</a:t>
            </a:fld>
            <a:endParaRPr lang="sk-SK"/>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6D36E8-1B50-4171-AD6E-16669238FF26}" type="slidenum">
              <a:rPr lang="sk-SK" smtClean="0"/>
              <a:t>‹#›</a:t>
            </a:fld>
            <a:endParaRPr lang="sk-SK"/>
          </a:p>
        </p:txBody>
      </p:sp>
    </p:spTree>
    <p:extLst>
      <p:ext uri="{BB962C8B-B14F-4D97-AF65-F5344CB8AC3E}">
        <p14:creationId xmlns:p14="http://schemas.microsoft.com/office/powerpoint/2010/main" val="32156366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302" rtl="0" eaLnBrk="1" latinLnBrk="0" hangingPunct="1">
        <a:lnSpc>
          <a:spcPct val="90000"/>
        </a:lnSpc>
        <a:spcBef>
          <a:spcPct val="0"/>
        </a:spcBef>
        <a:buNone/>
        <a:defRPr sz="4399" kern="1200">
          <a:solidFill>
            <a:schemeClr val="tx1"/>
          </a:solidFill>
          <a:latin typeface="+mj-lt"/>
          <a:ea typeface="+mj-ea"/>
          <a:cs typeface="+mj-cs"/>
        </a:defRPr>
      </a:lvl1pPr>
    </p:titleStyle>
    <p:bodyStyle>
      <a:lvl1pPr marL="228575" indent="-228575" algn="l" defTabSz="914302"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26" indent="-228575" algn="l" defTabSz="914302"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78" indent="-228575" algn="l" defTabSz="914302" rtl="0" eaLnBrk="1" latinLnBrk="0" hangingPunct="1">
        <a:lnSpc>
          <a:spcPct val="90000"/>
        </a:lnSpc>
        <a:spcBef>
          <a:spcPts val="500"/>
        </a:spcBef>
        <a:buFont typeface="Arial" panose="020B0604020202020204" pitchFamily="34" charset="0"/>
        <a:buChar char="•"/>
        <a:defRPr sz="1999" kern="1200">
          <a:solidFill>
            <a:schemeClr val="tx1"/>
          </a:solidFill>
          <a:latin typeface="+mn-lt"/>
          <a:ea typeface="+mn-ea"/>
          <a:cs typeface="+mn-cs"/>
        </a:defRPr>
      </a:lvl3pPr>
      <a:lvl4pPr marL="1600029"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180"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31"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83"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34"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85"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02" rtl="0" eaLnBrk="1" latinLnBrk="0" hangingPunct="1">
        <a:defRPr sz="1800" kern="1200">
          <a:solidFill>
            <a:schemeClr val="tx1"/>
          </a:solidFill>
          <a:latin typeface="+mn-lt"/>
          <a:ea typeface="+mn-ea"/>
          <a:cs typeface="+mn-cs"/>
        </a:defRPr>
      </a:lvl1pPr>
      <a:lvl2pPr marL="457151" algn="l" defTabSz="914302" rtl="0" eaLnBrk="1" latinLnBrk="0" hangingPunct="1">
        <a:defRPr sz="1800" kern="1200">
          <a:solidFill>
            <a:schemeClr val="tx1"/>
          </a:solidFill>
          <a:latin typeface="+mn-lt"/>
          <a:ea typeface="+mn-ea"/>
          <a:cs typeface="+mn-cs"/>
        </a:defRPr>
      </a:lvl2pPr>
      <a:lvl3pPr marL="914302" algn="l" defTabSz="914302" rtl="0" eaLnBrk="1" latinLnBrk="0" hangingPunct="1">
        <a:defRPr sz="1800" kern="1200">
          <a:solidFill>
            <a:schemeClr val="tx1"/>
          </a:solidFill>
          <a:latin typeface="+mn-lt"/>
          <a:ea typeface="+mn-ea"/>
          <a:cs typeface="+mn-cs"/>
        </a:defRPr>
      </a:lvl3pPr>
      <a:lvl4pPr marL="1371454" algn="l" defTabSz="914302" rtl="0" eaLnBrk="1" latinLnBrk="0" hangingPunct="1">
        <a:defRPr sz="1800" kern="1200">
          <a:solidFill>
            <a:schemeClr val="tx1"/>
          </a:solidFill>
          <a:latin typeface="+mn-lt"/>
          <a:ea typeface="+mn-ea"/>
          <a:cs typeface="+mn-cs"/>
        </a:defRPr>
      </a:lvl4pPr>
      <a:lvl5pPr marL="1828605" algn="l" defTabSz="914302" rtl="0" eaLnBrk="1" latinLnBrk="0" hangingPunct="1">
        <a:defRPr sz="1800" kern="1200">
          <a:solidFill>
            <a:schemeClr val="tx1"/>
          </a:solidFill>
          <a:latin typeface="+mn-lt"/>
          <a:ea typeface="+mn-ea"/>
          <a:cs typeface="+mn-cs"/>
        </a:defRPr>
      </a:lvl5pPr>
      <a:lvl6pPr marL="2285756" algn="l" defTabSz="914302" rtl="0" eaLnBrk="1" latinLnBrk="0" hangingPunct="1">
        <a:defRPr sz="1800" kern="1200">
          <a:solidFill>
            <a:schemeClr val="tx1"/>
          </a:solidFill>
          <a:latin typeface="+mn-lt"/>
          <a:ea typeface="+mn-ea"/>
          <a:cs typeface="+mn-cs"/>
        </a:defRPr>
      </a:lvl6pPr>
      <a:lvl7pPr marL="2742907" algn="l" defTabSz="914302" rtl="0" eaLnBrk="1" latinLnBrk="0" hangingPunct="1">
        <a:defRPr sz="1800" kern="1200">
          <a:solidFill>
            <a:schemeClr val="tx1"/>
          </a:solidFill>
          <a:latin typeface="+mn-lt"/>
          <a:ea typeface="+mn-ea"/>
          <a:cs typeface="+mn-cs"/>
        </a:defRPr>
      </a:lvl7pPr>
      <a:lvl8pPr marL="3200059" algn="l" defTabSz="914302" rtl="0" eaLnBrk="1" latinLnBrk="0" hangingPunct="1">
        <a:defRPr sz="1800" kern="1200">
          <a:solidFill>
            <a:schemeClr val="tx1"/>
          </a:solidFill>
          <a:latin typeface="+mn-lt"/>
          <a:ea typeface="+mn-ea"/>
          <a:cs typeface="+mn-cs"/>
        </a:defRPr>
      </a:lvl8pPr>
      <a:lvl9pPr marL="3657210" algn="l" defTabSz="914302"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1" y="365126"/>
            <a:ext cx="10515600" cy="1325563"/>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8201" y="1825626"/>
            <a:ext cx="10515600" cy="4351338"/>
          </a:xfrm>
          <a:prstGeom prst="rect">
            <a:avLst/>
          </a:prstGeom>
        </p:spPr>
        <p:txBody>
          <a:bodyPr vert="horz" lIns="91440" tIns="45720" rIns="91440" bIns="45720" rtlCol="0">
            <a:normAutofit/>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F66897-4934-487E-864C-D2566DDFCD31}" type="datetime1">
              <a:rPr lang="sk-SK" smtClean="0"/>
              <a:t>13. 10. 2020</a:t>
            </a:fld>
            <a:endParaRPr lang="sk-SK"/>
          </a:p>
        </p:txBody>
      </p:sp>
      <p:sp>
        <p:nvSpPr>
          <p:cNvPr id="5" name="Footer Placeholder 4"/>
          <p:cNvSpPr>
            <a:spLocks noGrp="1"/>
          </p:cNvSpPr>
          <p:nvPr>
            <p:ph type="ftr" sz="quarter" idx="3"/>
          </p:nvPr>
        </p:nvSpPr>
        <p:spPr>
          <a:xfrm>
            <a:off x="4038601"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383215478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1438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5" indent="-228595" algn="l" defTabSz="91438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7" indent="-228595" algn="l" defTabSz="91438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9" indent="-228595" algn="l" defTabSz="91438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70" indent="-228595" algn="l" defTabSz="9143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62" indent="-228595" algn="l" defTabSz="9143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53" indent="-228595" algn="l" defTabSz="9143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45" indent="-228595" algn="l" defTabSz="9143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36" indent="-228595" algn="l" defTabSz="9143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28" indent="-228595" algn="l" defTabSz="9143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3" rtl="0" eaLnBrk="1" latinLnBrk="0" hangingPunct="1">
        <a:defRPr sz="1800" kern="1200">
          <a:solidFill>
            <a:schemeClr val="tx1"/>
          </a:solidFill>
          <a:latin typeface="+mn-lt"/>
          <a:ea typeface="+mn-ea"/>
          <a:cs typeface="+mn-cs"/>
        </a:defRPr>
      </a:lvl1pPr>
      <a:lvl2pPr marL="457192" algn="l" defTabSz="914383" rtl="0" eaLnBrk="1" latinLnBrk="0" hangingPunct="1">
        <a:defRPr sz="1800" kern="1200">
          <a:solidFill>
            <a:schemeClr val="tx1"/>
          </a:solidFill>
          <a:latin typeface="+mn-lt"/>
          <a:ea typeface="+mn-ea"/>
          <a:cs typeface="+mn-cs"/>
        </a:defRPr>
      </a:lvl2pPr>
      <a:lvl3pPr marL="914383" algn="l" defTabSz="914383" rtl="0" eaLnBrk="1" latinLnBrk="0" hangingPunct="1">
        <a:defRPr sz="1800" kern="1200">
          <a:solidFill>
            <a:schemeClr val="tx1"/>
          </a:solidFill>
          <a:latin typeface="+mn-lt"/>
          <a:ea typeface="+mn-ea"/>
          <a:cs typeface="+mn-cs"/>
        </a:defRPr>
      </a:lvl3pPr>
      <a:lvl4pPr marL="1371574" algn="l" defTabSz="914383" rtl="0" eaLnBrk="1" latinLnBrk="0" hangingPunct="1">
        <a:defRPr sz="1800" kern="1200">
          <a:solidFill>
            <a:schemeClr val="tx1"/>
          </a:solidFill>
          <a:latin typeface="+mn-lt"/>
          <a:ea typeface="+mn-ea"/>
          <a:cs typeface="+mn-cs"/>
        </a:defRPr>
      </a:lvl4pPr>
      <a:lvl5pPr marL="1828766" algn="l" defTabSz="914383" rtl="0" eaLnBrk="1" latinLnBrk="0" hangingPunct="1">
        <a:defRPr sz="1800" kern="1200">
          <a:solidFill>
            <a:schemeClr val="tx1"/>
          </a:solidFill>
          <a:latin typeface="+mn-lt"/>
          <a:ea typeface="+mn-ea"/>
          <a:cs typeface="+mn-cs"/>
        </a:defRPr>
      </a:lvl5pPr>
      <a:lvl6pPr marL="2285957" algn="l" defTabSz="914383" rtl="0" eaLnBrk="1" latinLnBrk="0" hangingPunct="1">
        <a:defRPr sz="1800" kern="1200">
          <a:solidFill>
            <a:schemeClr val="tx1"/>
          </a:solidFill>
          <a:latin typeface="+mn-lt"/>
          <a:ea typeface="+mn-ea"/>
          <a:cs typeface="+mn-cs"/>
        </a:defRPr>
      </a:lvl6pPr>
      <a:lvl7pPr marL="2743149" algn="l" defTabSz="914383" rtl="0" eaLnBrk="1" latinLnBrk="0" hangingPunct="1">
        <a:defRPr sz="1800" kern="1200">
          <a:solidFill>
            <a:schemeClr val="tx1"/>
          </a:solidFill>
          <a:latin typeface="+mn-lt"/>
          <a:ea typeface="+mn-ea"/>
          <a:cs typeface="+mn-cs"/>
        </a:defRPr>
      </a:lvl7pPr>
      <a:lvl8pPr marL="3200341" algn="l" defTabSz="914383" rtl="0" eaLnBrk="1" latinLnBrk="0" hangingPunct="1">
        <a:defRPr sz="1800" kern="1200">
          <a:solidFill>
            <a:schemeClr val="tx1"/>
          </a:solidFill>
          <a:latin typeface="+mn-lt"/>
          <a:ea typeface="+mn-ea"/>
          <a:cs typeface="+mn-cs"/>
        </a:defRPr>
      </a:lvl8pPr>
      <a:lvl9pPr marL="3657532" algn="l" defTabSz="91438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166291373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13. 10. 2020</a:t>
            </a:fld>
            <a:endParaRPr lang="es-ES" altLang="sk-SK"/>
          </a:p>
        </p:txBody>
      </p:sp>
    </p:spTree>
    <p:extLst>
      <p:ext uri="{BB962C8B-B14F-4D97-AF65-F5344CB8AC3E}">
        <p14:creationId xmlns:p14="http://schemas.microsoft.com/office/powerpoint/2010/main" val="414579293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3.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Layout" Target="../slideLayouts/slideLayout23.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3.xml"/><Relationship Id="rId5" Type="http://schemas.openxmlformats.org/officeDocument/2006/relationships/image" Target="../media/image2.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slide" Target="slide4.xml"/><Relationship Id="rId7"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g"/><Relationship Id="rId1" Type="http://schemas.openxmlformats.org/officeDocument/2006/relationships/slideLayout" Target="../slideLayouts/slideLayout1.xml"/><Relationship Id="rId4" Type="http://schemas.openxmlformats.org/officeDocument/2006/relationships/image" Target="../media/image24.jp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g"/><Relationship Id="rId1" Type="http://schemas.openxmlformats.org/officeDocument/2006/relationships/slideLayout" Target="../slideLayouts/slideLayout1.xml"/><Relationship Id="rId4" Type="http://schemas.openxmlformats.org/officeDocument/2006/relationships/image" Target="../media/image26.jp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jpg"/><Relationship Id="rId1" Type="http://schemas.openxmlformats.org/officeDocument/2006/relationships/slideLayout" Target="../slideLayouts/slideLayout1.xml"/><Relationship Id="rId4" Type="http://schemas.openxmlformats.org/officeDocument/2006/relationships/image" Target="../media/image28.jp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jpg"/><Relationship Id="rId1" Type="http://schemas.openxmlformats.org/officeDocument/2006/relationships/slideLayout" Target="../slideLayouts/slideLayout1.xml"/><Relationship Id="rId4" Type="http://schemas.openxmlformats.org/officeDocument/2006/relationships/image" Target="../media/image36.jp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g"/><Relationship Id="rId1" Type="http://schemas.openxmlformats.org/officeDocument/2006/relationships/slideLayout" Target="../slideLayouts/slideLayout1.xml"/><Relationship Id="rId4" Type="http://schemas.openxmlformats.org/officeDocument/2006/relationships/image" Target="../media/image40.jp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1.jpg"/><Relationship Id="rId1" Type="http://schemas.openxmlformats.org/officeDocument/2006/relationships/slideLayout" Target="../slideLayouts/slideLayout1.xml"/><Relationship Id="rId4" Type="http://schemas.openxmlformats.org/officeDocument/2006/relationships/image" Target="../media/image42.jp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6.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7.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8.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9.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0.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1.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2.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3.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4.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5.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6.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7.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8.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9.png"/><Relationship Id="rId1" Type="http://schemas.openxmlformats.org/officeDocument/2006/relationships/slideLayout" Target="../slideLayouts/slideLayout12.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48.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hyperlink" Target="https://vk.com/mispps" TargetMode="External"/><Relationship Id="rId3" Type="http://schemas.openxmlformats.org/officeDocument/2006/relationships/image" Target="../media/image63.png"/><Relationship Id="rId7" Type="http://schemas.openxmlformats.org/officeDocument/2006/relationships/hyperlink" Target="https://www.facebook.com/mispps" TargetMode="External"/><Relationship Id="rId12" Type="http://schemas.openxmlformats.org/officeDocument/2006/relationships/image" Target="../media/image68.png"/><Relationship Id="rId2" Type="http://schemas.openxmlformats.org/officeDocument/2006/relationships/hyperlink" Target="http://www.mispps.com/" TargetMode="External"/><Relationship Id="rId1" Type="http://schemas.openxmlformats.org/officeDocument/2006/relationships/slideLayout" Target="../slideLayouts/slideLayout34.xml"/><Relationship Id="rId6" Type="http://schemas.openxmlformats.org/officeDocument/2006/relationships/image" Target="../media/image65.png"/><Relationship Id="rId11" Type="http://schemas.openxmlformats.org/officeDocument/2006/relationships/hyperlink" Target="https://plus.google.com/+Mispps/" TargetMode="External"/><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Autor 1">
            <a:extLst>
              <a:ext uri="{FF2B5EF4-FFF2-40B4-BE49-F238E27FC236}">
                <a16:creationId xmlns:a16="http://schemas.microsoft.com/office/drawing/2014/main" id="{4A442D77-F734-4DC9-A489-0DB768B31348}"/>
              </a:ext>
            </a:extLst>
          </p:cNvPr>
          <p:cNvSpPr txBox="1"/>
          <p:nvPr/>
        </p:nvSpPr>
        <p:spPr>
          <a:xfrm>
            <a:off x="489270" y="5502159"/>
            <a:ext cx="2025330" cy="954107"/>
          </a:xfrm>
          <a:prstGeom prst="rect">
            <a:avLst/>
          </a:prstGeom>
          <a:noFill/>
          <a:ln>
            <a:noFill/>
          </a:ln>
          <a:effectLst>
            <a:outerShdw blurRad="50800" dist="38100" dir="2700000" algn="tl" rotWithShape="0">
              <a:prstClr val="black">
                <a:alpha val="40000"/>
              </a:prstClr>
            </a:outerShdw>
          </a:effectLst>
        </p:spPr>
        <p:txBody>
          <a:bodyPr wrap="square" rtlCol="0">
            <a:spAutoFit/>
            <a:scene3d>
              <a:camera prst="orthographicFront"/>
              <a:lightRig rig="threePt" dir="t"/>
            </a:scene3d>
            <a:sp3d prstMaterial="matte"/>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3200" b="1" i="0" u="none" strike="noStrike" kern="1200" cap="none" spc="0" normalizeH="0" baseline="0" noProof="0">
                <a:ln>
                  <a:solidFill>
                    <a:prstClr val="black">
                      <a:alpha val="75000"/>
                    </a:prstClr>
                  </a:solidFill>
                </a:ln>
                <a:solidFill>
                  <a:srgbClr val="EDB849"/>
                </a:solidFill>
                <a:effectLst>
                  <a:outerShdw blurRad="50800" dist="38100" dir="2700000" algn="tl" rotWithShape="0">
                    <a:prstClr val="black">
                      <a:alpha val="40000"/>
                    </a:prstClr>
                  </a:outerShdw>
                </a:effectLst>
                <a:uLnTx/>
                <a:uFillTx/>
                <a:latin typeface="Artistik CE" panose="040F0704080607010103" pitchFamily="82" charset="0"/>
                <a:ea typeface="+mn-ea"/>
                <a:cs typeface="+mn-cs"/>
              </a:rPr>
              <a:t>Hudec Ivan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2400" b="1" i="0" u="none" strike="noStrike" kern="1200" cap="none" spc="0" normalizeH="0" baseline="0" noProof="0">
                <a:ln>
                  <a:solidFill>
                    <a:prstClr val="black">
                      <a:alpha val="75000"/>
                    </a:prstClr>
                  </a:solidFill>
                </a:ln>
                <a:solidFill>
                  <a:srgbClr val="EDB849"/>
                </a:solidFill>
                <a:effectLst>
                  <a:outerShdw blurRad="50800" dist="38100" dir="2700000" algn="tl" rotWithShape="0">
                    <a:prstClr val="black">
                      <a:alpha val="40000"/>
                    </a:prstClr>
                  </a:outerShdw>
                </a:effectLst>
                <a:uLnTx/>
                <a:uFillTx/>
                <a:latin typeface="Artistik CE" panose="040F0704080607010103" pitchFamily="82" charset="0"/>
                <a:ea typeface="+mn-ea"/>
                <a:cs typeface="+mn-cs"/>
              </a:rPr>
              <a:t>Slovakia</a:t>
            </a:r>
          </a:p>
        </p:txBody>
      </p:sp>
      <p:sp>
        <p:nvSpPr>
          <p:cNvPr id="21" name="Autor 2">
            <a:extLst>
              <a:ext uri="{FF2B5EF4-FFF2-40B4-BE49-F238E27FC236}">
                <a16:creationId xmlns:a16="http://schemas.microsoft.com/office/drawing/2014/main" id="{091F6B87-50F2-4D2F-8435-00F1A3F58F56}"/>
              </a:ext>
            </a:extLst>
          </p:cNvPr>
          <p:cNvSpPr txBox="1"/>
          <p:nvPr/>
        </p:nvSpPr>
        <p:spPr>
          <a:xfrm>
            <a:off x="8418138" y="5420703"/>
            <a:ext cx="3284592" cy="954107"/>
          </a:xfrm>
          <a:prstGeom prst="rect">
            <a:avLst/>
          </a:prstGeom>
          <a:noFill/>
        </p:spPr>
        <p:txBody>
          <a:bodyPr wrap="square" rtlCol="0">
            <a:spAutoFit/>
            <a:scene3d>
              <a:camera prst="orthographicFront"/>
              <a:lightRig rig="threePt" dir="t"/>
            </a:scene3d>
            <a:sp3d prstMaterial="matte"/>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sk-SK" sz="3200" b="1" i="0" u="none" strike="noStrike" kern="1200" cap="none" spc="0" normalizeH="0" baseline="0" noProof="0">
                <a:ln>
                  <a:solidFill>
                    <a:prstClr val="black">
                      <a:alpha val="75000"/>
                    </a:prstClr>
                  </a:solidFill>
                </a:ln>
                <a:solidFill>
                  <a:srgbClr val="EDB849"/>
                </a:solidFill>
                <a:effectLst>
                  <a:outerShdw blurRad="50800" dist="38100" dir="2700000" algn="tl" rotWithShape="0">
                    <a:prstClr val="black">
                      <a:alpha val="80000"/>
                    </a:prstClr>
                  </a:outerShdw>
                </a:effectLst>
                <a:uLnTx/>
                <a:uFillTx/>
                <a:latin typeface="Artistik CE" panose="040F0704080607010103" pitchFamily="82" charset="0"/>
                <a:ea typeface="+mn-ea"/>
                <a:cs typeface="+mn-cs"/>
              </a:rPr>
              <a:t>Steve Rumpler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sk-SK" sz="2400" b="1" i="0" u="none" strike="noStrike" kern="1200" cap="none" spc="0" normalizeH="0" baseline="0" noProof="0">
                <a:ln>
                  <a:solidFill>
                    <a:prstClr val="black">
                      <a:alpha val="75000"/>
                    </a:prstClr>
                  </a:solidFill>
                </a:ln>
                <a:solidFill>
                  <a:srgbClr val="EDB849"/>
                </a:solidFill>
                <a:effectLst>
                  <a:outerShdw blurRad="50800" dist="38100" dir="2700000" algn="tl" rotWithShape="0">
                    <a:prstClr val="black">
                      <a:alpha val="80000"/>
                    </a:prstClr>
                  </a:outerShdw>
                </a:effectLst>
                <a:uLnTx/>
                <a:uFillTx/>
                <a:latin typeface="Artistik CE" panose="040F0704080607010103" pitchFamily="82" charset="0"/>
                <a:ea typeface="+mn-ea"/>
                <a:cs typeface="+mn-cs"/>
              </a:rPr>
              <a:t>Slovakia</a:t>
            </a:r>
          </a:p>
        </p:txBody>
      </p:sp>
      <p:sp>
        <p:nvSpPr>
          <p:cNvPr id="4" name="Číslo">
            <a:extLst>
              <a:ext uri="{FF2B5EF4-FFF2-40B4-BE49-F238E27FC236}">
                <a16:creationId xmlns:a16="http://schemas.microsoft.com/office/drawing/2014/main" id="{4263AEC4-7CE8-4A44-9170-019CC59EDE09}"/>
              </a:ext>
            </a:extLst>
          </p:cNvPr>
          <p:cNvSpPr/>
          <p:nvPr/>
        </p:nvSpPr>
        <p:spPr>
          <a:xfrm>
            <a:off x="10595869" y="483190"/>
            <a:ext cx="978811" cy="539502"/>
          </a:xfrm>
          <a:prstGeom prst="roundRect">
            <a:avLst/>
          </a:prstGeom>
          <a:solidFill>
            <a:srgbClr val="EDB849"/>
          </a:solidFill>
          <a:ln w="38100" cap="flat" cmpd="sng" algn="ctr">
            <a:solidFill>
              <a:schemeClr val="accent6">
                <a:lumMod val="50000"/>
              </a:schemeClr>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square" lIns="96491" tIns="96491" rIns="96491" bIns="128655" numCol="1" spcCol="0" rtlCol="0" fromWordArt="0" anchor="ctr" anchorCtr="0" forceAA="0" compatLnSpc="1">
            <a:prstTxWarp prst="textNoShape">
              <a:avLst/>
            </a:prstTxWarp>
            <a:noAutofit/>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3574" b="1" i="0" u="none" strike="noStrike" kern="0" cap="none" spc="0" normalizeH="0" baseline="0" noProof="0">
                <a:ln w="22225">
                  <a:solidFill>
                    <a:prstClr val="black">
                      <a:alpha val="50000"/>
                    </a:prstClr>
                  </a:solidFill>
                  <a:prstDash val="solid"/>
                </a:ln>
                <a:solidFill>
                  <a:srgbClr val="EDB849"/>
                </a:solidFill>
                <a:effectLst/>
                <a:uLnTx/>
                <a:uFillTx/>
                <a:latin typeface="BalloPEEExtBol" pitchFamily="2" charset="0"/>
                <a:ea typeface="+mn-ea"/>
                <a:cs typeface="+mn-cs"/>
              </a:rPr>
              <a:t>12</a:t>
            </a:r>
          </a:p>
        </p:txBody>
      </p:sp>
      <p:pic>
        <p:nvPicPr>
          <p:cNvPr id="3" name="Rám">
            <a:extLst>
              <a:ext uri="{FF2B5EF4-FFF2-40B4-BE49-F238E27FC236}">
                <a16:creationId xmlns:a16="http://schemas.microsoft.com/office/drawing/2014/main" id="{2E388451-61FE-4FB6-883B-8B439A4425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LO">
            <a:extLst>
              <a:ext uri="{FF2B5EF4-FFF2-40B4-BE49-F238E27FC236}">
                <a16:creationId xmlns:a16="http://schemas.microsoft.com/office/drawing/2014/main" id="{18A28397-E560-46BC-9F16-92D2FAB25901}"/>
              </a:ext>
            </a:extLst>
          </p:cNvPr>
          <p:cNvSpPr txBox="1"/>
          <p:nvPr/>
        </p:nvSpPr>
        <p:spPr>
          <a:xfrm>
            <a:off x="1909077" y="1608367"/>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8577" b="1" i="0" u="none" strike="noStrike" kern="1200" cap="none" spc="0" normalizeH="0" baseline="0" noProof="0">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uLnTx/>
                <a:uFillTx/>
                <a:latin typeface="Artistik CE" panose="040F0704080607010103" pitchFamily="82" charset="0"/>
                <a:ea typeface="+mn-ea"/>
                <a:cs typeface="+mn-cs"/>
              </a:rPr>
              <a:t>Svet objektívom</a:t>
            </a:r>
          </a:p>
        </p:txBody>
      </p:sp>
      <p:sp>
        <p:nvSpPr>
          <p:cNvPr id="6" name="ŠPA">
            <a:extLst>
              <a:ext uri="{FF2B5EF4-FFF2-40B4-BE49-F238E27FC236}">
                <a16:creationId xmlns:a16="http://schemas.microsoft.com/office/drawing/2014/main" id="{82D768C0-43AA-4477-B34F-C94105EBCE75}"/>
              </a:ext>
            </a:extLst>
          </p:cNvPr>
          <p:cNvSpPr txBox="1"/>
          <p:nvPr/>
        </p:nvSpPr>
        <p:spPr>
          <a:xfrm>
            <a:off x="1772917" y="1608367"/>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8577" b="1" i="0" u="none" strike="noStrike" kern="1200" cap="none" spc="0" normalizeH="0" baseline="0" noProof="0">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uLnTx/>
                <a:uFillTx/>
                <a:latin typeface="Artistik CE" panose="040F0704080607010103" pitchFamily="82" charset="0"/>
                <a:ea typeface="+mn-ea"/>
                <a:cs typeface="+mn-cs"/>
              </a:rPr>
              <a:t>El mundo en la lente</a:t>
            </a:r>
          </a:p>
        </p:txBody>
      </p:sp>
      <p:sp>
        <p:nvSpPr>
          <p:cNvPr id="7" name="ANG">
            <a:extLst>
              <a:ext uri="{FF2B5EF4-FFF2-40B4-BE49-F238E27FC236}">
                <a16:creationId xmlns:a16="http://schemas.microsoft.com/office/drawing/2014/main" id="{BDCCF544-DCBA-4B49-8D69-A83214FCB9E8}"/>
              </a:ext>
            </a:extLst>
          </p:cNvPr>
          <p:cNvSpPr txBox="1"/>
          <p:nvPr/>
        </p:nvSpPr>
        <p:spPr>
          <a:xfrm>
            <a:off x="1772917" y="1608367"/>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en-US" sz="8577" b="1" i="0" u="none" strike="noStrike" kern="1200" cap="none" spc="0" normalizeH="0" baseline="0" noProof="0">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uLnTx/>
                <a:uFillTx/>
                <a:latin typeface="Artistik CE" panose="040F0704080607010103" pitchFamily="82" charset="0"/>
                <a:ea typeface="+mn-ea"/>
                <a:cs typeface="+mn-cs"/>
              </a:rPr>
              <a:t>The world in the lens</a:t>
            </a:r>
            <a:endParaRPr kumimoji="0" lang="sk-SK" sz="8577" b="1" i="0" u="none" strike="noStrike" kern="1200" cap="none" spc="0" normalizeH="0" baseline="0" noProof="0">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uLnTx/>
              <a:uFillTx/>
              <a:latin typeface="Artistik CE" panose="040F0704080607010103" pitchFamily="82" charset="0"/>
              <a:ea typeface="+mn-ea"/>
              <a:cs typeface="+mn-cs"/>
            </a:endParaRPr>
          </a:p>
        </p:txBody>
      </p:sp>
      <p:pic>
        <p:nvPicPr>
          <p:cNvPr id="13" name="Foto 3">
            <a:extLst>
              <a:ext uri="{FF2B5EF4-FFF2-40B4-BE49-F238E27FC236}">
                <a16:creationId xmlns:a16="http://schemas.microsoft.com/office/drawing/2014/main" id="{5E0748E6-C16B-4FB6-B061-1E26DBA0E0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600000">
            <a:off x="7021325" y="3132000"/>
            <a:ext cx="3200001" cy="1800000"/>
          </a:xfrm>
          <a:prstGeom prst="rect">
            <a:avLst/>
          </a:prstGeom>
          <a:ln w="38100" cap="sq">
            <a:solidFill>
              <a:schemeClr val="bg1"/>
            </a:solidFill>
            <a:prstDash val="solid"/>
            <a:miter lim="800000"/>
          </a:ln>
          <a:effectLst>
            <a:outerShdw blurRad="50800" dist="63500" dir="2700000" algn="tl" rotWithShape="0">
              <a:srgbClr val="000000"/>
            </a:outerShdw>
          </a:effectLst>
        </p:spPr>
      </p:pic>
      <p:pic>
        <p:nvPicPr>
          <p:cNvPr id="18" name="Foto 2">
            <a:extLst>
              <a:ext uri="{FF2B5EF4-FFF2-40B4-BE49-F238E27FC236}">
                <a16:creationId xmlns:a16="http://schemas.microsoft.com/office/drawing/2014/main" id="{06E6002C-6796-4259-ADF6-24DBC654B2A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1000000">
            <a:off x="1981324" y="3132000"/>
            <a:ext cx="3200001" cy="1800000"/>
          </a:xfrm>
          <a:prstGeom prst="rect">
            <a:avLst/>
          </a:prstGeom>
          <a:ln w="38100" cap="sq">
            <a:solidFill>
              <a:schemeClr val="bg1"/>
            </a:solidFill>
            <a:prstDash val="solid"/>
            <a:miter lim="800000"/>
          </a:ln>
          <a:effectLst>
            <a:outerShdw blurRad="50800" dist="63500" dir="2700000" algn="tl" rotWithShape="0">
              <a:srgbClr val="000000"/>
            </a:outerShdw>
          </a:effectLst>
        </p:spPr>
      </p:pic>
      <p:pic>
        <p:nvPicPr>
          <p:cNvPr id="17" name="Foto 1">
            <a:extLst>
              <a:ext uri="{FF2B5EF4-FFF2-40B4-BE49-F238E27FC236}">
                <a16:creationId xmlns:a16="http://schemas.microsoft.com/office/drawing/2014/main" id="{E3454C7D-DD16-4993-91BF-6CC710F59B8D}"/>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495998" y="2376000"/>
            <a:ext cx="3200001" cy="1800000"/>
          </a:xfrm>
          <a:prstGeom prst="rect">
            <a:avLst/>
          </a:prstGeom>
          <a:ln w="38100" cap="sq">
            <a:solidFill>
              <a:schemeClr val="bg1"/>
            </a:solidFill>
            <a:prstDash val="solid"/>
            <a:miter lim="800000"/>
          </a:ln>
          <a:effectLst>
            <a:outerShdw blurRad="50800" dist="63500" dir="2700000" algn="tl" rotWithShape="0">
              <a:srgbClr val="000000"/>
            </a:outerShdw>
          </a:effectLst>
        </p:spPr>
      </p:pic>
      <p:sp>
        <p:nvSpPr>
          <p:cNvPr id="27" name="Rok">
            <a:extLst>
              <a:ext uri="{FF2B5EF4-FFF2-40B4-BE49-F238E27FC236}">
                <a16:creationId xmlns:a16="http://schemas.microsoft.com/office/drawing/2014/main" id="{6FB6360E-F2C0-48FB-9D1A-6CD9004492ED}"/>
              </a:ext>
            </a:extLst>
          </p:cNvPr>
          <p:cNvSpPr txBox="1"/>
          <p:nvPr/>
        </p:nvSpPr>
        <p:spPr>
          <a:xfrm>
            <a:off x="5520395" y="4320000"/>
            <a:ext cx="1151208" cy="646331"/>
          </a:xfrm>
          <a:prstGeom prst="rect">
            <a:avLst/>
          </a:prstGeom>
          <a:noFill/>
        </p:spPr>
        <p:txBody>
          <a:bodyPr wrap="square" rtlCol="0">
            <a:spAutoFit/>
            <a:scene3d>
              <a:camera prst="orthographicFront"/>
              <a:lightRig rig="threePt" dir="t"/>
            </a:scene3d>
            <a:sp3d prstMaterial="matte"/>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3600" b="1" i="0" u="none" strike="noStrike" kern="1200" cap="none" spc="0" normalizeH="0" baseline="0" noProof="0">
                <a:ln>
                  <a:solidFill>
                    <a:prstClr val="black"/>
                  </a:solidFill>
                </a:ln>
                <a:solidFill>
                  <a:srgbClr val="EDB849"/>
                </a:solidFill>
                <a:effectLst>
                  <a:outerShdw blurRad="50800" dist="38100" dir="2700000" algn="tl" rotWithShape="0">
                    <a:prstClr val="black">
                      <a:alpha val="40000"/>
                    </a:prstClr>
                  </a:outerShdw>
                </a:effectLst>
                <a:uLnTx/>
                <a:uFillTx/>
                <a:latin typeface="Artistik CE" panose="040F0704080607010103" pitchFamily="82" charset="0"/>
                <a:ea typeface="+mn-ea"/>
                <a:cs typeface="+mn-cs"/>
              </a:rPr>
              <a:t>2020</a:t>
            </a:r>
          </a:p>
        </p:txBody>
      </p:sp>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21000">
        <p:fade/>
        <p:sndAc>
          <p:stSnd loop="1">
            <p:snd r:embed="rId2" name="Matato'a - Enua e koro.wav"/>
          </p:stSnd>
        </p:sndAc>
      </p:transition>
    </mc:Choice>
    <mc:Fallback xmlns="">
      <p:transition spd="slow" advClick="0" advTm="21000">
        <p:fade/>
        <p:sndAc>
          <p:stSnd loop="1">
            <p:snd r:embed="rId7" name="Matato'a - Enua e kor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2000"/>
                                        <p:tgtEl>
                                          <p:spTgt spid="17"/>
                                        </p:tgtEl>
                                      </p:cBhvr>
                                    </p:animEffect>
                                    <p:anim calcmode="lin" valueType="num">
                                      <p:cBhvr>
                                        <p:cTn id="12" dur="2000" fill="hold"/>
                                        <p:tgtEl>
                                          <p:spTgt spid="17"/>
                                        </p:tgtEl>
                                        <p:attrNameLst>
                                          <p:attrName>ppt_x</p:attrName>
                                        </p:attrNameLst>
                                      </p:cBhvr>
                                      <p:tavLst>
                                        <p:tav tm="0">
                                          <p:val>
                                            <p:strVal val="#ppt_x"/>
                                          </p:val>
                                        </p:tav>
                                        <p:tav tm="100000">
                                          <p:val>
                                            <p:strVal val="#ppt_x"/>
                                          </p:val>
                                        </p:tav>
                                      </p:tavLst>
                                    </p:anim>
                                    <p:anim calcmode="lin" valueType="num">
                                      <p:cBhvr>
                                        <p:cTn id="13" dur="2000" fill="hold"/>
                                        <p:tgtEl>
                                          <p:spTgt spid="17"/>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8"/>
                                        </p:tgtEl>
                                        <p:attrNameLst>
                                          <p:attrName>style.visibility</p:attrName>
                                        </p:attrNameLst>
                                      </p:cBhvr>
                                      <p:to>
                                        <p:strVal val="visible"/>
                                      </p:to>
                                    </p:set>
                                    <p:anim calcmode="lin" valueType="num">
                                      <p:cBhvr>
                                        <p:cTn id="16" dur="2500" fill="hold"/>
                                        <p:tgtEl>
                                          <p:spTgt spid="18"/>
                                        </p:tgtEl>
                                        <p:attrNameLst>
                                          <p:attrName>ppt_w</p:attrName>
                                        </p:attrNameLst>
                                      </p:cBhvr>
                                      <p:tavLst>
                                        <p:tav tm="0">
                                          <p:val>
                                            <p:fltVal val="0"/>
                                          </p:val>
                                        </p:tav>
                                        <p:tav tm="100000">
                                          <p:val>
                                            <p:strVal val="#ppt_w"/>
                                          </p:val>
                                        </p:tav>
                                      </p:tavLst>
                                    </p:anim>
                                    <p:anim calcmode="lin" valueType="num">
                                      <p:cBhvr>
                                        <p:cTn id="17" dur="2500" fill="hold"/>
                                        <p:tgtEl>
                                          <p:spTgt spid="18"/>
                                        </p:tgtEl>
                                        <p:attrNameLst>
                                          <p:attrName>ppt_h</p:attrName>
                                        </p:attrNameLst>
                                      </p:cBhvr>
                                      <p:tavLst>
                                        <p:tav tm="0">
                                          <p:val>
                                            <p:fltVal val="0"/>
                                          </p:val>
                                        </p:tav>
                                        <p:tav tm="100000">
                                          <p:val>
                                            <p:strVal val="#ppt_h"/>
                                          </p:val>
                                        </p:tav>
                                      </p:tavLst>
                                    </p:anim>
                                    <p:animEffect transition="in" filter="fade">
                                      <p:cBhvr>
                                        <p:cTn id="18" dur="2500"/>
                                        <p:tgtEl>
                                          <p:spTgt spid="18"/>
                                        </p:tgtEl>
                                      </p:cBhvr>
                                    </p:animEffect>
                                    <p:anim calcmode="lin" valueType="num">
                                      <p:cBhvr>
                                        <p:cTn id="19" dur="2500" fill="hold"/>
                                        <p:tgtEl>
                                          <p:spTgt spid="18"/>
                                        </p:tgtEl>
                                        <p:attrNameLst>
                                          <p:attrName>ppt_x</p:attrName>
                                        </p:attrNameLst>
                                      </p:cBhvr>
                                      <p:tavLst>
                                        <p:tav tm="0">
                                          <p:val>
                                            <p:fltVal val="0.5"/>
                                          </p:val>
                                        </p:tav>
                                        <p:tav tm="100000">
                                          <p:val>
                                            <p:strVal val="#ppt_x"/>
                                          </p:val>
                                        </p:tav>
                                      </p:tavLst>
                                    </p:anim>
                                    <p:anim calcmode="lin" valueType="num">
                                      <p:cBhvr>
                                        <p:cTn id="20" dur="2500" fill="hold"/>
                                        <p:tgtEl>
                                          <p:spTgt spid="18"/>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3"/>
                                        </p:tgtEl>
                                        <p:attrNameLst>
                                          <p:attrName>style.visibility</p:attrName>
                                        </p:attrNameLst>
                                      </p:cBhvr>
                                      <p:to>
                                        <p:strVal val="visible"/>
                                      </p:to>
                                    </p:set>
                                    <p:anim calcmode="lin" valueType="num">
                                      <p:cBhvr>
                                        <p:cTn id="23" dur="2500" fill="hold"/>
                                        <p:tgtEl>
                                          <p:spTgt spid="13"/>
                                        </p:tgtEl>
                                        <p:attrNameLst>
                                          <p:attrName>ppt_w</p:attrName>
                                        </p:attrNameLst>
                                      </p:cBhvr>
                                      <p:tavLst>
                                        <p:tav tm="0">
                                          <p:val>
                                            <p:fltVal val="0"/>
                                          </p:val>
                                        </p:tav>
                                        <p:tav tm="100000">
                                          <p:val>
                                            <p:strVal val="#ppt_w"/>
                                          </p:val>
                                        </p:tav>
                                      </p:tavLst>
                                    </p:anim>
                                    <p:anim calcmode="lin" valueType="num">
                                      <p:cBhvr>
                                        <p:cTn id="24" dur="2500" fill="hold"/>
                                        <p:tgtEl>
                                          <p:spTgt spid="13"/>
                                        </p:tgtEl>
                                        <p:attrNameLst>
                                          <p:attrName>ppt_h</p:attrName>
                                        </p:attrNameLst>
                                      </p:cBhvr>
                                      <p:tavLst>
                                        <p:tav tm="0">
                                          <p:val>
                                            <p:fltVal val="0"/>
                                          </p:val>
                                        </p:tav>
                                        <p:tav tm="100000">
                                          <p:val>
                                            <p:strVal val="#ppt_h"/>
                                          </p:val>
                                        </p:tav>
                                      </p:tavLst>
                                    </p:anim>
                                    <p:animEffect transition="in" filter="fade">
                                      <p:cBhvr>
                                        <p:cTn id="25" dur="2500"/>
                                        <p:tgtEl>
                                          <p:spTgt spid="13"/>
                                        </p:tgtEl>
                                      </p:cBhvr>
                                    </p:animEffect>
                                    <p:anim calcmode="lin" valueType="num">
                                      <p:cBhvr>
                                        <p:cTn id="26" dur="2500" fill="hold"/>
                                        <p:tgtEl>
                                          <p:spTgt spid="13"/>
                                        </p:tgtEl>
                                        <p:attrNameLst>
                                          <p:attrName>ppt_x</p:attrName>
                                        </p:attrNameLst>
                                      </p:cBhvr>
                                      <p:tavLst>
                                        <p:tav tm="0">
                                          <p:val>
                                            <p:fltVal val="0.5"/>
                                          </p:val>
                                        </p:tav>
                                        <p:tav tm="100000">
                                          <p:val>
                                            <p:strVal val="#ppt_x"/>
                                          </p:val>
                                        </p:tav>
                                      </p:tavLst>
                                    </p:anim>
                                    <p:anim calcmode="lin" valueType="num">
                                      <p:cBhvr>
                                        <p:cTn id="27" dur="2500" fill="hold"/>
                                        <p:tgtEl>
                                          <p:spTgt spid="13"/>
                                        </p:tgtEl>
                                        <p:attrNameLst>
                                          <p:attrName>ppt_y</p:attrName>
                                        </p:attrNameLst>
                                      </p:cBhvr>
                                      <p:tavLst>
                                        <p:tav tm="0">
                                          <p:val>
                                            <p:fltVal val="0.5"/>
                                          </p:val>
                                        </p:tav>
                                        <p:tav tm="100000">
                                          <p:val>
                                            <p:strVal val="#ppt_y"/>
                                          </p:val>
                                        </p:tav>
                                      </p:tavLst>
                                    </p:anim>
                                  </p:childTnLst>
                                </p:cTn>
                              </p:par>
                            </p:childTnLst>
                          </p:cTn>
                        </p:par>
                        <p:par>
                          <p:cTn id="28" fill="hold">
                            <p:stCondLst>
                              <p:cond delay="5500"/>
                            </p:stCondLst>
                            <p:childTnLst>
                              <p:par>
                                <p:cTn id="29" presetID="53" presetClass="entr" presetSubtype="16" fill="hold" grpId="0" nodeType="afterEffect">
                                  <p:stCondLst>
                                    <p:cond delay="500"/>
                                  </p:stCondLst>
                                  <p:childTnLst>
                                    <p:set>
                                      <p:cBhvr>
                                        <p:cTn id="30" dur="1" fill="hold">
                                          <p:stCondLst>
                                            <p:cond delay="0"/>
                                          </p:stCondLst>
                                        </p:cTn>
                                        <p:tgtEl>
                                          <p:spTgt spid="27"/>
                                        </p:tgtEl>
                                        <p:attrNameLst>
                                          <p:attrName>style.visibility</p:attrName>
                                        </p:attrNameLst>
                                      </p:cBhvr>
                                      <p:to>
                                        <p:strVal val="visible"/>
                                      </p:to>
                                    </p:set>
                                    <p:anim calcmode="lin" valueType="num">
                                      <p:cBhvr>
                                        <p:cTn id="31" dur="1000" fill="hold"/>
                                        <p:tgtEl>
                                          <p:spTgt spid="27"/>
                                        </p:tgtEl>
                                        <p:attrNameLst>
                                          <p:attrName>ppt_w</p:attrName>
                                        </p:attrNameLst>
                                      </p:cBhvr>
                                      <p:tavLst>
                                        <p:tav tm="0">
                                          <p:val>
                                            <p:fltVal val="0"/>
                                          </p:val>
                                        </p:tav>
                                        <p:tav tm="100000">
                                          <p:val>
                                            <p:strVal val="#ppt_w"/>
                                          </p:val>
                                        </p:tav>
                                      </p:tavLst>
                                    </p:anim>
                                    <p:anim calcmode="lin" valueType="num">
                                      <p:cBhvr>
                                        <p:cTn id="32" dur="1000" fill="hold"/>
                                        <p:tgtEl>
                                          <p:spTgt spid="27"/>
                                        </p:tgtEl>
                                        <p:attrNameLst>
                                          <p:attrName>ppt_h</p:attrName>
                                        </p:attrNameLst>
                                      </p:cBhvr>
                                      <p:tavLst>
                                        <p:tav tm="0">
                                          <p:val>
                                            <p:fltVal val="0"/>
                                          </p:val>
                                        </p:tav>
                                        <p:tav tm="100000">
                                          <p:val>
                                            <p:strVal val="#ppt_h"/>
                                          </p:val>
                                        </p:tav>
                                      </p:tavLst>
                                    </p:anim>
                                    <p:animEffect transition="in" filter="fade">
                                      <p:cBhvr>
                                        <p:cTn id="33" dur="1000"/>
                                        <p:tgtEl>
                                          <p:spTgt spid="27"/>
                                        </p:tgtEl>
                                      </p:cBhvr>
                                    </p:animEffect>
                                  </p:childTnLst>
                                </p:cTn>
                              </p:par>
                            </p:childTnLst>
                          </p:cTn>
                        </p:par>
                        <p:par>
                          <p:cTn id="34" fill="hold">
                            <p:stCondLst>
                              <p:cond delay="7000"/>
                            </p:stCondLst>
                            <p:childTnLst>
                              <p:par>
                                <p:cTn id="35" presetID="42" presetClass="entr" presetSubtype="0" fill="hold" grpId="0" nodeType="afterEffect">
                                  <p:stCondLst>
                                    <p:cond delay="50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1500"/>
                                        <p:tgtEl>
                                          <p:spTgt spid="26"/>
                                        </p:tgtEl>
                                      </p:cBhvr>
                                    </p:animEffect>
                                    <p:anim calcmode="lin" valueType="num">
                                      <p:cBhvr>
                                        <p:cTn id="38" dur="1500" fill="hold"/>
                                        <p:tgtEl>
                                          <p:spTgt spid="26"/>
                                        </p:tgtEl>
                                        <p:attrNameLst>
                                          <p:attrName>ppt_x</p:attrName>
                                        </p:attrNameLst>
                                      </p:cBhvr>
                                      <p:tavLst>
                                        <p:tav tm="0">
                                          <p:val>
                                            <p:strVal val="#ppt_x"/>
                                          </p:val>
                                        </p:tav>
                                        <p:tav tm="100000">
                                          <p:val>
                                            <p:strVal val="#ppt_x"/>
                                          </p:val>
                                        </p:tav>
                                      </p:tavLst>
                                    </p:anim>
                                    <p:anim calcmode="lin" valueType="num">
                                      <p:cBhvr>
                                        <p:cTn id="39" dur="1500" fill="hold"/>
                                        <p:tgtEl>
                                          <p:spTgt spid="2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1500"/>
                                        <p:tgtEl>
                                          <p:spTgt spid="21"/>
                                        </p:tgtEl>
                                      </p:cBhvr>
                                    </p:animEffect>
                                    <p:anim calcmode="lin" valueType="num">
                                      <p:cBhvr>
                                        <p:cTn id="43" dur="1500" fill="hold"/>
                                        <p:tgtEl>
                                          <p:spTgt spid="21"/>
                                        </p:tgtEl>
                                        <p:attrNameLst>
                                          <p:attrName>ppt_x</p:attrName>
                                        </p:attrNameLst>
                                      </p:cBhvr>
                                      <p:tavLst>
                                        <p:tav tm="0">
                                          <p:val>
                                            <p:strVal val="#ppt_x"/>
                                          </p:val>
                                        </p:tav>
                                        <p:tav tm="100000">
                                          <p:val>
                                            <p:strVal val="#ppt_x"/>
                                          </p:val>
                                        </p:tav>
                                      </p:tavLst>
                                    </p:anim>
                                    <p:anim calcmode="lin" valueType="num">
                                      <p:cBhvr>
                                        <p:cTn id="44" dur="1500" fill="hold"/>
                                        <p:tgtEl>
                                          <p:spTgt spid="21"/>
                                        </p:tgtEl>
                                        <p:attrNameLst>
                                          <p:attrName>ppt_y</p:attrName>
                                        </p:attrNameLst>
                                      </p:cBhvr>
                                      <p:tavLst>
                                        <p:tav tm="0">
                                          <p:val>
                                            <p:strVal val="#ppt_y+.1"/>
                                          </p:val>
                                        </p:tav>
                                        <p:tav tm="100000">
                                          <p:val>
                                            <p:strVal val="#ppt_y"/>
                                          </p:val>
                                        </p:tav>
                                      </p:tavLst>
                                    </p:anim>
                                  </p:childTnLst>
                                </p:cTn>
                              </p:par>
                            </p:childTnLst>
                          </p:cTn>
                        </p:par>
                        <p:par>
                          <p:cTn id="45" fill="hold">
                            <p:stCondLst>
                              <p:cond delay="9000"/>
                            </p:stCondLst>
                            <p:childTnLst>
                              <p:par>
                                <p:cTn id="46" presetID="10" presetClass="exit" presetSubtype="0" fill="hold" grpId="0" nodeType="afterEffect">
                                  <p:stCondLst>
                                    <p:cond delay="0"/>
                                  </p:stCondLst>
                                  <p:iterate type="lt">
                                    <p:tmPct val="0"/>
                                  </p:iterate>
                                  <p:childTnLst>
                                    <p:animEffect transition="out" filter="fade">
                                      <p:cBhvr>
                                        <p:cTn id="47" dur="1000"/>
                                        <p:tgtEl>
                                          <p:spTgt spid="7">
                                            <p:txEl>
                                              <p:pRg st="0" end="0"/>
                                            </p:txEl>
                                          </p:spTgt>
                                        </p:tgtEl>
                                      </p:cBhvr>
                                    </p:animEffect>
                                    <p:set>
                                      <p:cBhvr>
                                        <p:cTn id="48" dur="1" fill="hold">
                                          <p:stCondLst>
                                            <p:cond delay="999"/>
                                          </p:stCondLst>
                                        </p:cTn>
                                        <p:tgtEl>
                                          <p:spTgt spid="7">
                                            <p:txEl>
                                              <p:pRg st="0" end="0"/>
                                            </p:txEl>
                                          </p:spTgt>
                                        </p:tgtEl>
                                        <p:attrNameLst>
                                          <p:attrName>style.visibility</p:attrName>
                                        </p:attrNameLst>
                                      </p:cBhvr>
                                      <p:to>
                                        <p:strVal val="hidden"/>
                                      </p:to>
                                    </p:set>
                                  </p:childTnLst>
                                </p:cTn>
                              </p:par>
                            </p:childTnLst>
                          </p:cTn>
                        </p:par>
                        <p:par>
                          <p:cTn id="49" fill="hold">
                            <p:stCondLst>
                              <p:cond delay="10000"/>
                            </p:stCondLst>
                            <p:childTnLst>
                              <p:par>
                                <p:cTn id="50" presetID="1" presetClass="entr" presetSubtype="0" fill="hold" grpId="0" nodeType="afterEffect">
                                  <p:stCondLst>
                                    <p:cond delay="0"/>
                                  </p:stCondLst>
                                  <p:iterate type="lt">
                                    <p:tmAbs val="300"/>
                                  </p:iterate>
                                  <p:childTnLst>
                                    <p:set>
                                      <p:cBhvr>
                                        <p:cTn id="51" dur="1" fill="hold">
                                          <p:stCondLst>
                                            <p:cond delay="0"/>
                                          </p:stCondLst>
                                        </p:cTn>
                                        <p:tgtEl>
                                          <p:spTgt spid="6"/>
                                        </p:tgtEl>
                                        <p:attrNameLst>
                                          <p:attrName>style.visibility</p:attrName>
                                        </p:attrNameLst>
                                      </p:cBhvr>
                                      <p:to>
                                        <p:strVal val="visible"/>
                                      </p:to>
                                    </p:set>
                                  </p:childTnLst>
                                </p:cTn>
                              </p:par>
                            </p:childTnLst>
                          </p:cTn>
                        </p:par>
                        <p:par>
                          <p:cTn id="52" fill="hold">
                            <p:stCondLst>
                              <p:cond delay="14501"/>
                            </p:stCondLst>
                            <p:childTnLst>
                              <p:par>
                                <p:cTn id="53" presetID="10" presetClass="exit" presetSubtype="0" fill="hold" grpId="1" nodeType="afterEffect">
                                  <p:stCondLst>
                                    <p:cond delay="0"/>
                                  </p:stCondLst>
                                  <p:iterate type="lt">
                                    <p:tmPct val="0"/>
                                  </p:iterate>
                                  <p:childTnLst>
                                    <p:animEffect transition="out" filter="fade">
                                      <p:cBhvr>
                                        <p:cTn id="54" dur="1000"/>
                                        <p:tgtEl>
                                          <p:spTgt spid="6"/>
                                        </p:tgtEl>
                                      </p:cBhvr>
                                    </p:animEffect>
                                    <p:set>
                                      <p:cBhvr>
                                        <p:cTn id="55" dur="1" fill="hold">
                                          <p:stCondLst>
                                            <p:cond delay="999"/>
                                          </p:stCondLst>
                                        </p:cTn>
                                        <p:tgtEl>
                                          <p:spTgt spid="6"/>
                                        </p:tgtEl>
                                        <p:attrNameLst>
                                          <p:attrName>style.visibility</p:attrName>
                                        </p:attrNameLst>
                                      </p:cBhvr>
                                      <p:to>
                                        <p:strVal val="hidden"/>
                                      </p:to>
                                    </p:set>
                                  </p:childTnLst>
                                </p:cTn>
                              </p:par>
                            </p:childTnLst>
                          </p:cTn>
                        </p:par>
                        <p:par>
                          <p:cTn id="56" fill="hold">
                            <p:stCondLst>
                              <p:cond delay="15501"/>
                            </p:stCondLst>
                            <p:childTnLst>
                              <p:par>
                                <p:cTn id="57" presetID="1" presetClass="entr" presetSubtype="0" fill="hold" nodeType="afterEffect">
                                  <p:stCondLst>
                                    <p:cond delay="0"/>
                                  </p:stCondLst>
                                  <p:iterate type="lt">
                                    <p:tmAbs val="300"/>
                                  </p:iterate>
                                  <p:childTnLst>
                                    <p:set>
                                      <p:cBhvr>
                                        <p:cTn id="5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1" grpId="0"/>
      <p:bldP spid="4" grpId="0" animBg="1"/>
      <p:bldP spid="6" grpId="0"/>
      <p:bldP spid="6" grpId="1"/>
      <p:bldP spid="7" grpId="0" build="allAtOnce"/>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Krajina">
            <a:extLst>
              <a:ext uri="{FF2B5EF4-FFF2-40B4-BE49-F238E27FC236}">
                <a16:creationId xmlns:a16="http://schemas.microsoft.com/office/drawing/2014/main" id="{2912792E-335A-4A2A-91D1-1494DEDF2E30}"/>
              </a:ext>
            </a:extLst>
          </p:cNvPr>
          <p:cNvSpPr txBox="1"/>
          <p:nvPr/>
        </p:nvSpPr>
        <p:spPr>
          <a:xfrm>
            <a:off x="3546168" y="5266383"/>
            <a:ext cx="5301262" cy="1200329"/>
          </a:xfrm>
          <a:prstGeom prst="rect">
            <a:avLst/>
          </a:prstGeom>
          <a:noFill/>
        </p:spPr>
        <p:txBody>
          <a:bodyPr wrap="square" rtlCol="0">
            <a:spAutoFit/>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7200" b="1" i="0" u="none" strike="noStrike" kern="1200" cap="none" spc="0" normalizeH="0" baseline="0" noProof="0">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uLnTx/>
                <a:uFillTx/>
                <a:latin typeface="Artistik CE" panose="040F0704080607010103" pitchFamily="82" charset="0"/>
                <a:ea typeface="+mn-ea"/>
                <a:cs typeface="+mn-cs"/>
              </a:rPr>
              <a:t>CHILE</a:t>
            </a:r>
          </a:p>
        </p:txBody>
      </p:sp>
      <p:pic>
        <p:nvPicPr>
          <p:cNvPr id="9" name="Rám">
            <a:extLst>
              <a:ext uri="{FF2B5EF4-FFF2-40B4-BE49-F238E27FC236}">
                <a16:creationId xmlns:a16="http://schemas.microsoft.com/office/drawing/2014/main" id="{45D83A0F-81E6-4193-9030-16B5B14E1B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Vlajka">
            <a:extLst>
              <a:ext uri="{FF2B5EF4-FFF2-40B4-BE49-F238E27FC236}">
                <a16:creationId xmlns:a16="http://schemas.microsoft.com/office/drawing/2014/main" id="{4501CE9A-0317-4BE0-AD85-10E7B1779B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339192">
            <a:off x="9652407" y="1489192"/>
            <a:ext cx="1719870" cy="1158291"/>
          </a:xfrm>
          <a:prstGeom prst="rect">
            <a:avLst/>
          </a:prstGeom>
          <a:effectLst>
            <a:outerShdw blurRad="50800" dist="76200" dir="5400000" algn="ctr" rotWithShape="0">
              <a:sysClr val="windowText" lastClr="000000"/>
            </a:outerShdw>
          </a:effectLst>
        </p:spPr>
      </p:pic>
      <p:pic>
        <p:nvPicPr>
          <p:cNvPr id="12" name="Erb">
            <a:extLst>
              <a:ext uri="{FF2B5EF4-FFF2-40B4-BE49-F238E27FC236}">
                <a16:creationId xmlns:a16="http://schemas.microsoft.com/office/drawing/2014/main" id="{7DCFDBC3-2F4B-4F24-8F53-9CEF827BE81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0712269">
            <a:off x="1007137" y="1350059"/>
            <a:ext cx="1296578" cy="1296578"/>
          </a:xfrm>
          <a:prstGeom prst="rect">
            <a:avLst/>
          </a:prstGeom>
          <a:effectLst>
            <a:outerShdw blurRad="50800" dist="76200" dir="5400000" algn="ctr" rotWithShape="0">
              <a:sysClr val="windowText" lastClr="000000"/>
            </a:outerShdw>
          </a:effectLst>
        </p:spPr>
      </p:pic>
      <p:sp>
        <p:nvSpPr>
          <p:cNvPr id="15" name="Miesto">
            <a:extLst>
              <a:ext uri="{FF2B5EF4-FFF2-40B4-BE49-F238E27FC236}">
                <a16:creationId xmlns:a16="http://schemas.microsoft.com/office/drawing/2014/main" id="{B64181BB-C552-4F83-8FE2-8EF27326B63E}"/>
              </a:ext>
            </a:extLst>
          </p:cNvPr>
          <p:cNvSpPr txBox="1"/>
          <p:nvPr/>
        </p:nvSpPr>
        <p:spPr>
          <a:xfrm>
            <a:off x="3310854" y="1314656"/>
            <a:ext cx="5570290" cy="1402395"/>
          </a:xfrm>
          <a:prstGeom prst="rect">
            <a:avLst/>
          </a:prstGeom>
          <a:noFill/>
        </p:spPr>
        <p:txBody>
          <a:bodyPr wrap="square" rtlCol="0">
            <a:prstTxWarp prst="textArchUp">
              <a:avLst>
                <a:gd name="adj" fmla="val 11653463"/>
              </a:avLst>
            </a:prstTxWarp>
            <a:spAutoFit/>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8577" b="1" i="0" u="none" strike="noStrike" kern="1200" cap="none" spc="0" normalizeH="0" baseline="0" noProof="0">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uLnTx/>
                <a:uFillTx/>
                <a:latin typeface="Artistik CE" panose="040F0704080607010103" pitchFamily="82" charset="0"/>
                <a:ea typeface="+mn-ea"/>
                <a:cs typeface="+mn-cs"/>
              </a:rPr>
              <a:t>Isla de Pascua</a:t>
            </a:r>
          </a:p>
        </p:txBody>
      </p:sp>
      <p:pic>
        <p:nvPicPr>
          <p:cNvPr id="10" name="Foto 3">
            <a:extLst>
              <a:ext uri="{FF2B5EF4-FFF2-40B4-BE49-F238E27FC236}">
                <a16:creationId xmlns:a16="http://schemas.microsoft.com/office/drawing/2014/main" id="{3CF475D5-F8FE-4AF0-8CD8-322C2772BD6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600000">
            <a:off x="7021325" y="3132000"/>
            <a:ext cx="3200001" cy="1800000"/>
          </a:xfrm>
          <a:prstGeom prst="rect">
            <a:avLst/>
          </a:prstGeom>
          <a:ln w="38100" cap="sq">
            <a:solidFill>
              <a:schemeClr val="bg1"/>
            </a:solidFill>
            <a:prstDash val="solid"/>
            <a:miter lim="800000"/>
          </a:ln>
          <a:effectLst>
            <a:outerShdw blurRad="50800" dist="63500" dir="2700000" algn="tl" rotWithShape="0">
              <a:srgbClr val="000000"/>
            </a:outerShdw>
          </a:effectLst>
        </p:spPr>
      </p:pic>
      <p:pic>
        <p:nvPicPr>
          <p:cNvPr id="13" name="Foto 2">
            <a:extLst>
              <a:ext uri="{FF2B5EF4-FFF2-40B4-BE49-F238E27FC236}">
                <a16:creationId xmlns:a16="http://schemas.microsoft.com/office/drawing/2014/main" id="{3D4C86A4-A2FE-4B02-ABF5-BD4D21AF409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21000000">
            <a:off x="1981324" y="3132000"/>
            <a:ext cx="3200001" cy="1800000"/>
          </a:xfrm>
          <a:prstGeom prst="rect">
            <a:avLst/>
          </a:prstGeom>
          <a:ln w="38100" cap="sq">
            <a:solidFill>
              <a:schemeClr val="bg1"/>
            </a:solidFill>
            <a:prstDash val="solid"/>
            <a:miter lim="800000"/>
          </a:ln>
          <a:effectLst>
            <a:outerShdw blurRad="50800" dist="63500" dir="2700000" algn="tl" rotWithShape="0">
              <a:srgbClr val="000000"/>
            </a:outerShdw>
          </a:effectLst>
        </p:spPr>
      </p:pic>
      <p:pic>
        <p:nvPicPr>
          <p:cNvPr id="18" name="Foto 1">
            <a:extLst>
              <a:ext uri="{FF2B5EF4-FFF2-40B4-BE49-F238E27FC236}">
                <a16:creationId xmlns:a16="http://schemas.microsoft.com/office/drawing/2014/main" id="{A69E1EB4-E273-4F84-825A-469D01113EA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4495998" y="2376000"/>
            <a:ext cx="3200001" cy="1800000"/>
          </a:xfrm>
          <a:prstGeom prst="rect">
            <a:avLst/>
          </a:prstGeom>
          <a:ln w="38100" cap="sq">
            <a:solidFill>
              <a:schemeClr val="bg1"/>
            </a:solidFill>
            <a:prstDash val="solid"/>
            <a:miter lim="800000"/>
          </a:ln>
          <a:effectLst>
            <a:outerShdw blurRad="50800" dist="63500" dir="2700000" algn="tl" rotWithShape="0">
              <a:srgbClr val="000000"/>
            </a:outerShdw>
          </a:effectLst>
        </p:spPr>
      </p:pic>
    </p:spTree>
    <p:extLst>
      <p:ext uri="{BB962C8B-B14F-4D97-AF65-F5344CB8AC3E}">
        <p14:creationId xmlns:p14="http://schemas.microsoft.com/office/powerpoint/2010/main" val="1419521695"/>
      </p:ext>
    </p:extLst>
  </p:cSld>
  <p:clrMapOvr>
    <a:masterClrMapping/>
  </p:clrMapOvr>
  <mc:AlternateContent xmlns:mc="http://schemas.openxmlformats.org/markup-compatibility/2006" xmlns:p14="http://schemas.microsoft.com/office/powerpoint/2010/main">
    <mc:Choice Requires="p14">
      <p:transition spd="slow" p14:dur="2000" advClick="0" advTm="13000">
        <p:fade/>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4901"/>
                            </p:stCondLst>
                            <p:childTnLst>
                              <p:par>
                                <p:cTn id="8" presetID="42" presetClass="entr" presetSubtype="0" fill="hold" grpId="0" nodeType="after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2000"/>
                                        <p:tgtEl>
                                          <p:spTgt spid="24"/>
                                        </p:tgtEl>
                                      </p:cBhvr>
                                    </p:animEffect>
                                    <p:anim calcmode="lin" valueType="num">
                                      <p:cBhvr>
                                        <p:cTn id="11" dur="2000" fill="hold"/>
                                        <p:tgtEl>
                                          <p:spTgt spid="24"/>
                                        </p:tgtEl>
                                        <p:attrNameLst>
                                          <p:attrName>ppt_x</p:attrName>
                                        </p:attrNameLst>
                                      </p:cBhvr>
                                      <p:tavLst>
                                        <p:tav tm="0">
                                          <p:val>
                                            <p:strVal val="#ppt_x"/>
                                          </p:val>
                                        </p:tav>
                                        <p:tav tm="100000">
                                          <p:val>
                                            <p:strVal val="#ppt_x"/>
                                          </p:val>
                                        </p:tav>
                                      </p:tavLst>
                                    </p:anim>
                                    <p:anim calcmode="lin" valueType="num">
                                      <p:cBhvr>
                                        <p:cTn id="12" dur="2000" fill="hold"/>
                                        <p:tgtEl>
                                          <p:spTgt spid="24"/>
                                        </p:tgtEl>
                                        <p:attrNameLst>
                                          <p:attrName>ppt_y</p:attrName>
                                        </p:attrNameLst>
                                      </p:cBhvr>
                                      <p:tavLst>
                                        <p:tav tm="0">
                                          <p:val>
                                            <p:strVal val="#ppt_y+.1"/>
                                          </p:val>
                                        </p:tav>
                                        <p:tav tm="100000">
                                          <p:val>
                                            <p:strVal val="#ppt_y"/>
                                          </p:val>
                                        </p:tav>
                                      </p:tavLst>
                                    </p:anim>
                                  </p:childTnLst>
                                </p:cTn>
                              </p:par>
                            </p:childTnLst>
                          </p:cTn>
                        </p:par>
                        <p:par>
                          <p:cTn id="13" fill="hold">
                            <p:stCondLst>
                              <p:cond delay="6901"/>
                            </p:stCondLst>
                            <p:childTnLst>
                              <p:par>
                                <p:cTn id="14" presetID="53" presetClass="entr" presetSubtype="528" fill="hold" nodeType="afterEffect">
                                  <p:stCondLst>
                                    <p:cond delay="500"/>
                                  </p:stCondLst>
                                  <p:childTnLst>
                                    <p:set>
                                      <p:cBhvr>
                                        <p:cTn id="15" dur="1" fill="hold">
                                          <p:stCondLst>
                                            <p:cond delay="0"/>
                                          </p:stCondLst>
                                        </p:cTn>
                                        <p:tgtEl>
                                          <p:spTgt spid="12"/>
                                        </p:tgtEl>
                                        <p:attrNameLst>
                                          <p:attrName>style.visibility</p:attrName>
                                        </p:attrNameLst>
                                      </p:cBhvr>
                                      <p:to>
                                        <p:strVal val="visible"/>
                                      </p:to>
                                    </p:set>
                                    <p:anim calcmode="lin" valueType="num">
                                      <p:cBhvr>
                                        <p:cTn id="16" dur="2000" fill="hold"/>
                                        <p:tgtEl>
                                          <p:spTgt spid="12"/>
                                        </p:tgtEl>
                                        <p:attrNameLst>
                                          <p:attrName>ppt_w</p:attrName>
                                        </p:attrNameLst>
                                      </p:cBhvr>
                                      <p:tavLst>
                                        <p:tav tm="0">
                                          <p:val>
                                            <p:fltVal val="0"/>
                                          </p:val>
                                        </p:tav>
                                        <p:tav tm="100000">
                                          <p:val>
                                            <p:strVal val="#ppt_w"/>
                                          </p:val>
                                        </p:tav>
                                      </p:tavLst>
                                    </p:anim>
                                    <p:anim calcmode="lin" valueType="num">
                                      <p:cBhvr>
                                        <p:cTn id="17" dur="2000" fill="hold"/>
                                        <p:tgtEl>
                                          <p:spTgt spid="12"/>
                                        </p:tgtEl>
                                        <p:attrNameLst>
                                          <p:attrName>ppt_h</p:attrName>
                                        </p:attrNameLst>
                                      </p:cBhvr>
                                      <p:tavLst>
                                        <p:tav tm="0">
                                          <p:val>
                                            <p:fltVal val="0"/>
                                          </p:val>
                                        </p:tav>
                                        <p:tav tm="100000">
                                          <p:val>
                                            <p:strVal val="#ppt_h"/>
                                          </p:val>
                                        </p:tav>
                                      </p:tavLst>
                                    </p:anim>
                                    <p:animEffect transition="in" filter="fade">
                                      <p:cBhvr>
                                        <p:cTn id="18" dur="2000"/>
                                        <p:tgtEl>
                                          <p:spTgt spid="12"/>
                                        </p:tgtEl>
                                      </p:cBhvr>
                                    </p:animEffect>
                                    <p:anim calcmode="lin" valueType="num">
                                      <p:cBhvr>
                                        <p:cTn id="19" dur="2000" fill="hold"/>
                                        <p:tgtEl>
                                          <p:spTgt spid="12"/>
                                        </p:tgtEl>
                                        <p:attrNameLst>
                                          <p:attrName>ppt_x</p:attrName>
                                        </p:attrNameLst>
                                      </p:cBhvr>
                                      <p:tavLst>
                                        <p:tav tm="0">
                                          <p:val>
                                            <p:fltVal val="0.5"/>
                                          </p:val>
                                        </p:tav>
                                        <p:tav tm="100000">
                                          <p:val>
                                            <p:strVal val="#ppt_x"/>
                                          </p:val>
                                        </p:tav>
                                      </p:tavLst>
                                    </p:anim>
                                    <p:anim calcmode="lin" valueType="num">
                                      <p:cBhvr>
                                        <p:cTn id="20" dur="2000" fill="hold"/>
                                        <p:tgtEl>
                                          <p:spTgt spid="12"/>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50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fltVal val="0"/>
                                          </p:val>
                                        </p:tav>
                                        <p:tav tm="100000">
                                          <p:val>
                                            <p:strVal val="#ppt_h"/>
                                          </p:val>
                                        </p:tav>
                                      </p:tavLst>
                                    </p:anim>
                                    <p:animEffect transition="in" filter="fade">
                                      <p:cBhvr>
                                        <p:cTn id="25" dur="2000"/>
                                        <p:tgtEl>
                                          <p:spTgt spid="11"/>
                                        </p:tgtEl>
                                      </p:cBhvr>
                                    </p:animEffect>
                                    <p:anim calcmode="lin" valueType="num">
                                      <p:cBhvr>
                                        <p:cTn id="26" dur="2000" fill="hold"/>
                                        <p:tgtEl>
                                          <p:spTgt spid="11"/>
                                        </p:tgtEl>
                                        <p:attrNameLst>
                                          <p:attrName>ppt_x</p:attrName>
                                        </p:attrNameLst>
                                      </p:cBhvr>
                                      <p:tavLst>
                                        <p:tav tm="0">
                                          <p:val>
                                            <p:fltVal val="0.5"/>
                                          </p:val>
                                        </p:tav>
                                        <p:tav tm="100000">
                                          <p:val>
                                            <p:strVal val="#ppt_x"/>
                                          </p:val>
                                        </p:tav>
                                      </p:tavLst>
                                    </p:anim>
                                    <p:anim calcmode="lin" valueType="num">
                                      <p:cBhvr>
                                        <p:cTn id="27" dur="2000" fill="hold"/>
                                        <p:tgtEl>
                                          <p:spTgt spid="1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21586" y="301658"/>
            <a:ext cx="1975954" cy="2033506"/>
          </a:xfrm>
          <a:prstGeom prst="rect">
            <a:avLst/>
          </a:prstGeom>
          <a:effectLst/>
        </p:spPr>
      </p:pic>
      <p:pic>
        <p:nvPicPr>
          <p:cNvPr id="5" name="Mapa">
            <a:extLst>
              <a:ext uri="{FF2B5EF4-FFF2-40B4-BE49-F238E27FC236}">
                <a16:creationId xmlns:a16="http://schemas.microsoft.com/office/drawing/2014/main" id="{E68AFFE8-1069-4466-8756-4D2D97D052D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834952" y="0"/>
            <a:ext cx="9676191" cy="6858000"/>
          </a:xfrm>
          <a:prstGeom prst="rect">
            <a:avLst/>
          </a:prstGeom>
          <a:effectLst>
            <a:outerShdw blurRad="50800" dist="38100" dir="2700000" algn="tl" rotWithShape="0">
              <a:prstClr val="black">
                <a:alpha val="40000"/>
              </a:prstClr>
            </a:outerShdw>
          </a:effectLst>
        </p:spPr>
      </p:pic>
      <p:sp>
        <p:nvSpPr>
          <p:cNvPr id="22" name="Miesto">
            <a:extLst>
              <a:ext uri="{FF2B5EF4-FFF2-40B4-BE49-F238E27FC236}">
                <a16:creationId xmlns:a16="http://schemas.microsoft.com/office/drawing/2014/main" id="{BD1DCE6E-A25F-4AB0-8FE3-335F40A24D9A}"/>
              </a:ext>
            </a:extLst>
          </p:cNvPr>
          <p:cNvSpPr txBox="1"/>
          <p:nvPr/>
        </p:nvSpPr>
        <p:spPr>
          <a:xfrm>
            <a:off x="7647432" y="5330389"/>
            <a:ext cx="3242396" cy="1200329"/>
          </a:xfrm>
          <a:prstGeom prst="rect">
            <a:avLst/>
          </a:prstGeom>
          <a:noFill/>
        </p:spPr>
        <p:txBody>
          <a:bodyPr wrap="square" rtlCol="0">
            <a:spAutoFit/>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4400" b="1" i="0" u="none" strike="noStrike" kern="1200" cap="none" spc="0" normalizeH="0" baseline="0" noProof="0">
                <a:ln>
                  <a:solidFill>
                    <a:prstClr val="black">
                      <a:alpha val="65000"/>
                    </a:prstClr>
                  </a:solidFill>
                </a:ln>
                <a:solidFill>
                  <a:prstClr val="white"/>
                </a:solidFill>
                <a:effectLst>
                  <a:outerShdw blurRad="50800" dist="38100" dir="2700000" algn="tl" rotWithShape="0">
                    <a:prstClr val="black"/>
                  </a:outerShdw>
                </a:effectLst>
                <a:uLnTx/>
                <a:uFillTx/>
                <a:latin typeface="Artistik CE" panose="040F0704080607010103" pitchFamily="82" charset="0"/>
                <a:ea typeface="+mn-ea"/>
                <a:cs typeface="+mn-cs"/>
              </a:rPr>
              <a:t>Isla de Pascua</a:t>
            </a:r>
          </a:p>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2800" b="1" i="0" u="none" strike="noStrike" kern="1200" cap="none" spc="0" normalizeH="0" baseline="0" noProof="0">
                <a:ln>
                  <a:solidFill>
                    <a:prstClr val="black">
                      <a:alpha val="65000"/>
                    </a:prstClr>
                  </a:solidFill>
                </a:ln>
                <a:solidFill>
                  <a:prstClr val="white"/>
                </a:solidFill>
                <a:effectLst>
                  <a:outerShdw blurRad="50800" dist="38100" dir="2700000" algn="tl" rotWithShape="0">
                    <a:prstClr val="black"/>
                  </a:outerShdw>
                </a:effectLst>
                <a:uLnTx/>
                <a:uFillTx/>
                <a:latin typeface="Artistik CE" panose="040F0704080607010103" pitchFamily="82" charset="0"/>
                <a:ea typeface="+mn-ea"/>
                <a:cs typeface="+mn-cs"/>
              </a:rPr>
              <a:t>Chile</a:t>
            </a:r>
          </a:p>
        </p:txBody>
      </p:sp>
      <p:pic>
        <p:nvPicPr>
          <p:cNvPr id="14" name="Myš">
            <a:extLst>
              <a:ext uri="{FF2B5EF4-FFF2-40B4-BE49-F238E27FC236}">
                <a16:creationId xmlns:a16="http://schemas.microsoft.com/office/drawing/2014/main" id="{0DEF9A81-5BCA-4F88-ABA2-D12BF7A960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1437144">
            <a:off x="11328487" y="6176041"/>
            <a:ext cx="424854" cy="344810"/>
          </a:xfrm>
          <a:prstGeom prst="rect">
            <a:avLst/>
          </a:prstGeom>
          <a:effectLst>
            <a:outerShdw blurRad="50800" dist="63500" dir="3600000" algn="tl" rotWithShape="0">
              <a:prstClr val="black">
                <a:alpha val="56000"/>
              </a:prstClr>
            </a:outerShdw>
          </a:effectLst>
        </p:spPr>
      </p:pic>
      <p:pic>
        <p:nvPicPr>
          <p:cNvPr id="8" name="Rám">
            <a:extLst>
              <a:ext uri="{FF2B5EF4-FFF2-40B4-BE49-F238E27FC236}">
                <a16:creationId xmlns:a16="http://schemas.microsoft.com/office/drawing/2014/main" id="{ABEB9411-05A6-4781-B0C1-7D7317D5800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GPS">
            <a:extLst>
              <a:ext uri="{FF2B5EF4-FFF2-40B4-BE49-F238E27FC236}">
                <a16:creationId xmlns:a16="http://schemas.microsoft.com/office/drawing/2014/main" id="{C9623FBA-55DD-4297-BBAC-3D1CFEBAB4F5}"/>
              </a:ext>
            </a:extLst>
          </p:cNvPr>
          <p:cNvSpPr txBox="1"/>
          <p:nvPr/>
        </p:nvSpPr>
        <p:spPr>
          <a:xfrm>
            <a:off x="235741" y="2490361"/>
            <a:ext cx="2347643" cy="292922"/>
          </a:xfrm>
          <a:prstGeom prst="rect">
            <a:avLst/>
          </a:prstGeom>
          <a:noFill/>
          <a:effectLst>
            <a:outerShdw blurRad="63500" dist="12700" dir="2700000" algn="tl" rotWithShape="0">
              <a:prstClr val="black">
                <a:alpha val="20000"/>
              </a:prstClr>
            </a:outerShdw>
          </a:effectLst>
        </p:spPr>
        <p:txBody>
          <a:bodyPr wrap="square" rtlCol="0">
            <a:spAutoFit/>
          </a:bodyPr>
          <a:lstStyle/>
          <a:p>
            <a:pPr marL="0" marR="0" lvl="0" indent="0" algn="ctr" defTabSz="945490" rtl="0" eaLnBrk="1" fontAlgn="auto" latinLnBrk="0" hangingPunct="1">
              <a:lnSpc>
                <a:spcPct val="100000"/>
              </a:lnSpc>
              <a:spcBef>
                <a:spcPts val="0"/>
              </a:spcBef>
              <a:spcAft>
                <a:spcPts val="0"/>
              </a:spcAft>
              <a:buClrTx/>
              <a:buSzTx/>
              <a:buFontTx/>
              <a:buNone/>
              <a:tabLst/>
              <a:defRPr/>
            </a:pPr>
            <a:r>
              <a:rPr kumimoji="0" lang="sk-SK" sz="1241" b="1" i="1" u="none" strike="noStrike" kern="0" cap="none" spc="0" normalizeH="0" baseline="0" noProof="0">
                <a:ln>
                  <a:noFill/>
                </a:ln>
                <a:solidFill>
                  <a:prstClr val="white"/>
                </a:solidFill>
                <a:effectLst>
                  <a:outerShdw blurRad="50800" dist="38100" dir="2700000" algn="tl" rotWithShape="0">
                    <a:prstClr val="black">
                      <a:alpha val="40000"/>
                    </a:prstClr>
                  </a:outerShdw>
                </a:effectLst>
                <a:uLnTx/>
                <a:uFillTx/>
                <a:latin typeface="Calibri" panose="020F0502020204030204"/>
                <a:ea typeface="+mn-ea"/>
                <a:cs typeface="+mn-cs"/>
              </a:rPr>
              <a:t>GPS   S 27°07‘10‘‘   W 109°21‘17‘‘</a:t>
            </a:r>
            <a:endParaRPr kumimoji="0" lang="sk-SK" sz="1241" b="1" i="1" u="none" strike="noStrike" kern="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Calibri" panose="020F0502020204030204"/>
              <a:ea typeface="+mn-ea"/>
              <a:cs typeface="+mn-cs"/>
            </a:endParaRPr>
          </a:p>
        </p:txBody>
      </p:sp>
    </p:spTree>
    <p:extLst>
      <p:ext uri="{BB962C8B-B14F-4D97-AF65-F5344CB8AC3E}">
        <p14:creationId xmlns:p14="http://schemas.microsoft.com/office/powerpoint/2010/main" val="16195445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 calcmode="lin" valueType="num">
                                      <p:cBhvr>
                                        <p:cTn id="7" dur="2000" fill="hold"/>
                                        <p:tgtEl>
                                          <p:spTgt spid="11"/>
                                        </p:tgtEl>
                                        <p:attrNameLst>
                                          <p:attrName>ppt_w</p:attrName>
                                        </p:attrNameLst>
                                      </p:cBhvr>
                                      <p:tavLst>
                                        <p:tav tm="0">
                                          <p:val>
                                            <p:fltVal val="0"/>
                                          </p:val>
                                        </p:tav>
                                        <p:tav tm="100000">
                                          <p:val>
                                            <p:strVal val="#ppt_w"/>
                                          </p:val>
                                        </p:tav>
                                      </p:tavLst>
                                    </p:anim>
                                    <p:anim calcmode="lin" valueType="num">
                                      <p:cBhvr>
                                        <p:cTn id="8" dur="2000" fill="hold"/>
                                        <p:tgtEl>
                                          <p:spTgt spid="11"/>
                                        </p:tgtEl>
                                        <p:attrNameLst>
                                          <p:attrName>ppt_h</p:attrName>
                                        </p:attrNameLst>
                                      </p:cBhvr>
                                      <p:tavLst>
                                        <p:tav tm="0">
                                          <p:val>
                                            <p:fltVal val="0"/>
                                          </p:val>
                                        </p:tav>
                                        <p:tav tm="100000">
                                          <p:val>
                                            <p:strVal val="#ppt_h"/>
                                          </p:val>
                                        </p:tav>
                                      </p:tavLst>
                                    </p:anim>
                                    <p:animEffect transition="in" filter="fade">
                                      <p:cBhvr>
                                        <p:cTn id="9" dur="2000"/>
                                        <p:tgtEl>
                                          <p:spTgt spid="11"/>
                                        </p:tgtEl>
                                      </p:cBhvr>
                                    </p:animEffect>
                                  </p:childTnLst>
                                </p:cTn>
                              </p:par>
                              <p:par>
                                <p:cTn id="10" presetID="42" presetClass="entr" presetSubtype="0" fill="hold" grpId="0" nodeType="withEffect">
                                  <p:stCondLst>
                                    <p:cond delay="100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500"/>
                                        <p:tgtEl>
                                          <p:spTgt spid="7"/>
                                        </p:tgtEl>
                                      </p:cBhvr>
                                    </p:animEffect>
                                    <p:anim calcmode="lin" valueType="num">
                                      <p:cBhvr>
                                        <p:cTn id="13" dur="1500" fill="hold"/>
                                        <p:tgtEl>
                                          <p:spTgt spid="7"/>
                                        </p:tgtEl>
                                        <p:attrNameLst>
                                          <p:attrName>ppt_x</p:attrName>
                                        </p:attrNameLst>
                                      </p:cBhvr>
                                      <p:tavLst>
                                        <p:tav tm="0">
                                          <p:val>
                                            <p:strVal val="#ppt_x"/>
                                          </p:val>
                                        </p:tav>
                                        <p:tav tm="100000">
                                          <p:val>
                                            <p:strVal val="#ppt_x"/>
                                          </p:val>
                                        </p:tav>
                                      </p:tavLst>
                                    </p:anim>
                                    <p:anim calcmode="lin" valueType="num">
                                      <p:cBhvr>
                                        <p:cTn id="14" dur="15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2500"/>
                            </p:stCondLst>
                            <p:childTnLst>
                              <p:par>
                                <p:cTn id="16" presetID="22" presetClass="entr" presetSubtype="8" fill="hold" nodeType="afterEffect">
                                  <p:stCondLst>
                                    <p:cond delay="50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2000"/>
                                        <p:tgtEl>
                                          <p:spTgt spid="5"/>
                                        </p:tgtEl>
                                      </p:cBhvr>
                                    </p:animEffect>
                                  </p:childTnLst>
                                </p:cTn>
                              </p:par>
                            </p:childTnLst>
                          </p:cTn>
                        </p:par>
                        <p:par>
                          <p:cTn id="19" fill="hold">
                            <p:stCondLst>
                              <p:cond delay="5000"/>
                            </p:stCondLst>
                            <p:childTnLst>
                              <p:par>
                                <p:cTn id="20" presetID="42" presetClass="entr" presetSubtype="0" fill="hold" grpId="0" nodeType="afterEffect">
                                  <p:stCondLst>
                                    <p:cond delay="25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2000"/>
                                        <p:tgtEl>
                                          <p:spTgt spid="22"/>
                                        </p:tgtEl>
                                      </p:cBhvr>
                                    </p:animEffect>
                                    <p:anim calcmode="lin" valueType="num">
                                      <p:cBhvr>
                                        <p:cTn id="23" dur="2000" fill="hold"/>
                                        <p:tgtEl>
                                          <p:spTgt spid="22"/>
                                        </p:tgtEl>
                                        <p:attrNameLst>
                                          <p:attrName>ppt_x</p:attrName>
                                        </p:attrNameLst>
                                      </p:cBhvr>
                                      <p:tavLst>
                                        <p:tav tm="0">
                                          <p:val>
                                            <p:strVal val="#ppt_x"/>
                                          </p:val>
                                        </p:tav>
                                        <p:tav tm="100000">
                                          <p:val>
                                            <p:strVal val="#ppt_x"/>
                                          </p:val>
                                        </p:tav>
                                      </p:tavLst>
                                    </p:anim>
                                    <p:anim calcmode="lin" valueType="num">
                                      <p:cBhvr>
                                        <p:cTn id="24" dur="2000" fill="hold"/>
                                        <p:tgtEl>
                                          <p:spTgt spid="22"/>
                                        </p:tgtEl>
                                        <p:attrNameLst>
                                          <p:attrName>ppt_y</p:attrName>
                                        </p:attrNameLst>
                                      </p:cBhvr>
                                      <p:tavLst>
                                        <p:tav tm="0">
                                          <p:val>
                                            <p:strVal val="#ppt_y+.1"/>
                                          </p:val>
                                        </p:tav>
                                        <p:tav tm="100000">
                                          <p:val>
                                            <p:strVal val="#ppt_y"/>
                                          </p:val>
                                        </p:tav>
                                      </p:tavLst>
                                    </p:anim>
                                  </p:childTnLst>
                                </p:cTn>
                              </p:par>
                            </p:childTnLst>
                          </p:cTn>
                        </p:par>
                        <p:par>
                          <p:cTn id="25" fill="hold">
                            <p:stCondLst>
                              <p:cond delay="7250"/>
                            </p:stCondLst>
                            <p:childTnLst>
                              <p:par>
                                <p:cTn id="26" presetID="10" presetClass="entr" presetSubtype="0" fill="hold" nodeType="afterEffect">
                                  <p:stCondLst>
                                    <p:cond delay="50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ám">
            <a:extLst>
              <a:ext uri="{FF2B5EF4-FFF2-40B4-BE49-F238E27FC236}">
                <a16:creationId xmlns:a16="http://schemas.microsoft.com/office/drawing/2014/main" id="{1AF56837-4A77-4B50-8411-765D5FFB7F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7" name="SVK">
            <a:extLst>
              <a:ext uri="{FF2B5EF4-FFF2-40B4-BE49-F238E27FC236}">
                <a16:creationId xmlns:a16="http://schemas.microsoft.com/office/drawing/2014/main" id="{713407FA-DC80-4B08-8557-96AB26639BC7}"/>
              </a:ext>
            </a:extLst>
          </p:cNvPr>
          <p:cNvSpPr txBox="1"/>
          <p:nvPr/>
        </p:nvSpPr>
        <p:spPr>
          <a:xfrm>
            <a:off x="752860" y="4608000"/>
            <a:ext cx="10837487" cy="1918217"/>
          </a:xfrm>
          <a:prstGeom prst="rect">
            <a:avLst/>
          </a:prstGeom>
          <a:gradFill>
            <a:gsLst>
              <a:gs pos="30000">
                <a:schemeClr val="accent1">
                  <a:lumMod val="20000"/>
                  <a:lumOff val="80000"/>
                </a:schemeClr>
              </a:gs>
              <a:gs pos="0">
                <a:schemeClr val="accent1">
                  <a:lumMod val="60000"/>
                  <a:lumOff val="40000"/>
                </a:schemeClr>
              </a:gs>
              <a:gs pos="70000">
                <a:schemeClr val="accent1">
                  <a:lumMod val="20000"/>
                  <a:lumOff val="80000"/>
                </a:schemeClr>
              </a:gs>
              <a:gs pos="100000">
                <a:schemeClr val="accent1">
                  <a:lumMod val="60000"/>
                  <a:lumOff val="40000"/>
                </a:schemeClr>
              </a:gs>
            </a:gsLst>
            <a:lin ang="16200000" scaled="1"/>
          </a:gradFill>
          <a:ln w="19050">
            <a:solidFill>
              <a:schemeClr val="tx1"/>
            </a:solidFill>
          </a:ln>
          <a:effectLst>
            <a:outerShdw blurRad="76200" dist="76200" dir="2700000" algn="tl" rotWithShape="0">
              <a:prstClr val="black">
                <a:alpha val="50000"/>
              </a:prstClr>
            </a:outerShdw>
          </a:effectLst>
        </p:spPr>
        <p:txBody>
          <a:bodyPr wrap="square" rtlCol="0">
            <a:spAutoFit/>
          </a:bodyPr>
          <a:lstStyle/>
          <a:p>
            <a:pPr marL="0" marR="0" lvl="0" indent="0" algn="just" defTabSz="914383" rtl="0" eaLnBrk="1" fontAlgn="auto" latinLnBrk="0" hangingPunct="1">
              <a:lnSpc>
                <a:spcPct val="100000"/>
              </a:lnSpc>
              <a:spcBef>
                <a:spcPts val="0"/>
              </a:spcBef>
              <a:spcAft>
                <a:spcPts val="0"/>
              </a:spcAft>
              <a:buClrTx/>
              <a:buSzTx/>
              <a:buFontTx/>
              <a:buNone/>
              <a:tabLst/>
              <a:defRPr/>
            </a:pPr>
            <a:r>
              <a:rPr kumimoji="0" lang="sk-SK" sz="2000" b="0" i="0" u="none" strike="noStrike" kern="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0" cap="none" spc="0" normalizeH="0" baseline="0" noProof="0">
                <a:ln>
                  <a:solidFill>
                    <a:prstClr val="black"/>
                  </a:solidFill>
                </a:ln>
                <a:solidFill>
                  <a:prstClr val="white"/>
                </a:solidFill>
                <a:effectLst/>
                <a:uLnTx/>
                <a:uFillTx/>
                <a:latin typeface="Merlin CE" pitchFamily="2" charset="0"/>
                <a:ea typeface="+mn-ea"/>
                <a:cs typeface="+mn-cs"/>
              </a:rPr>
              <a:t>V</a:t>
            </a:r>
            <a:r>
              <a:rPr kumimoji="0" lang="sk-SK" sz="1644" b="0" i="1" u="none" strike="noStrike" kern="0" cap="none" spc="0" normalizeH="0" baseline="0" noProof="0">
                <a:ln>
                  <a:noFill/>
                </a:ln>
                <a:solidFill>
                  <a:prstClr val="black"/>
                </a:solidFill>
                <a:effectLst/>
                <a:uLnTx/>
                <a:uFillTx/>
                <a:latin typeface="Calibri" panose="020F0502020204030204"/>
                <a:ea typeface="+mn-ea"/>
                <a:cs typeface="+mn-cs"/>
              </a:rPr>
              <a:t>eľkonočný ostrov (Rapa Nui) je ostrov vo východnej časti Polynézie, na juhu Tichého oceána. Ostrov objavil na Veľkonočnú nedeľu v roku 1722 holandský moreplavec Jacob Roggeveen. Je pod správou Chile. K juhoamerickému pobrežiu je to 3.600 km a najbližší obývaný ostrov je vzdialený 2.075 km. Rozloha ostrova je 163 km</a:t>
            </a:r>
            <a:r>
              <a:rPr kumimoji="0" lang="sk-SK" sz="1644" b="0" i="1" u="none" strike="noStrike" kern="0" cap="none" spc="0" normalizeH="0" baseline="30000" noProof="0">
                <a:ln>
                  <a:noFill/>
                </a:ln>
                <a:solidFill>
                  <a:prstClr val="black"/>
                </a:solidFill>
                <a:effectLst/>
                <a:uLnTx/>
                <a:uFillTx/>
                <a:latin typeface="Calibri" panose="020F0502020204030204"/>
                <a:ea typeface="+mn-ea"/>
                <a:cs typeface="+mn-cs"/>
              </a:rPr>
              <a:t>2</a:t>
            </a:r>
            <a:r>
              <a:rPr kumimoji="0" lang="sk-SK" sz="1644" b="0" i="1" u="none" strike="noStrike" kern="0" cap="none" spc="0" normalizeH="0" baseline="0" noProof="0">
                <a:ln>
                  <a:noFill/>
                </a:ln>
                <a:solidFill>
                  <a:prstClr val="black"/>
                </a:solidFill>
                <a:effectLst/>
                <a:uLnTx/>
                <a:uFillTx/>
                <a:latin typeface="Calibri" panose="020F0502020204030204"/>
                <a:ea typeface="+mn-ea"/>
                <a:cs typeface="+mn-cs"/>
              </a:rPr>
              <a:t> a má 7.750 obyvateľov. Je tvorený troma sopkami, ktoré sa spojili lávovými prúdmi. Na Veľkonočnom ostrove nie sú žiadne stále vodné toky. Má len tri sladkovodné kráterové jazerá. Ostrov je cieľom turistov predovšetkým kvôli tajomnej kultúre predkov etnickej skupiny Rapa Nui. Známe sú predovšetkým obrovské kamenné sochy Moai. UNESCO vyhlásilo Národný park Rapa Nui v roku 1995 za miesto svetového dedičstva.</a:t>
            </a:r>
          </a:p>
        </p:txBody>
      </p:sp>
      <p:sp>
        <p:nvSpPr>
          <p:cNvPr id="26" name="ANG">
            <a:extLst>
              <a:ext uri="{FF2B5EF4-FFF2-40B4-BE49-F238E27FC236}">
                <a16:creationId xmlns:a16="http://schemas.microsoft.com/office/drawing/2014/main" id="{422E658A-6180-417A-A998-71888896B403}"/>
              </a:ext>
            </a:extLst>
          </p:cNvPr>
          <p:cNvSpPr txBox="1"/>
          <p:nvPr/>
        </p:nvSpPr>
        <p:spPr>
          <a:xfrm>
            <a:off x="752860" y="432000"/>
            <a:ext cx="10837486" cy="1918217"/>
          </a:xfrm>
          <a:prstGeom prst="rect">
            <a:avLst/>
          </a:prstGeom>
          <a:gradFill>
            <a:gsLst>
              <a:gs pos="30000">
                <a:schemeClr val="accent1">
                  <a:lumMod val="20000"/>
                  <a:lumOff val="80000"/>
                </a:schemeClr>
              </a:gs>
              <a:gs pos="0">
                <a:schemeClr val="accent1">
                  <a:lumMod val="60000"/>
                  <a:lumOff val="40000"/>
                </a:schemeClr>
              </a:gs>
              <a:gs pos="70000">
                <a:schemeClr val="accent1">
                  <a:lumMod val="20000"/>
                  <a:lumOff val="80000"/>
                </a:schemeClr>
              </a:gs>
              <a:gs pos="100000">
                <a:schemeClr val="accent1">
                  <a:lumMod val="60000"/>
                  <a:lumOff val="40000"/>
                </a:schemeClr>
              </a:gs>
            </a:gsLst>
            <a:lin ang="16200000" scaled="1"/>
          </a:gradFill>
          <a:ln w="19050">
            <a:solidFill>
              <a:schemeClr val="tx1"/>
            </a:solidFill>
          </a:ln>
          <a:effectLst>
            <a:outerShdw blurRad="76200" dist="76200" dir="2700000" algn="tl" rotWithShape="0">
              <a:sysClr val="windowText" lastClr="000000">
                <a:alpha val="50000"/>
              </a:sysClr>
            </a:outerShdw>
          </a:effectLst>
        </p:spPr>
        <p:txBody>
          <a:bodyPr wrap="square" rtlCol="0">
            <a:spAutoFit/>
          </a:bodyPr>
          <a:lstStyle/>
          <a:p>
            <a:pPr marL="0" marR="0" lvl="0" indent="0" algn="just" defTabSz="914383" rtl="0" eaLnBrk="1" fontAlgn="auto" latinLnBrk="0" hangingPunct="1">
              <a:lnSpc>
                <a:spcPct val="100000"/>
              </a:lnSpc>
              <a:spcBef>
                <a:spcPts val="0"/>
              </a:spcBef>
              <a:spcAft>
                <a:spcPts val="0"/>
              </a:spcAft>
              <a:buClrTx/>
              <a:buSzTx/>
              <a:buFontTx/>
              <a:buNone/>
              <a:tabLst/>
              <a:defRPr/>
            </a:pPr>
            <a:r>
              <a:rPr kumimoji="0" lang="sk-SK" sz="2000" b="0" i="0" u="none" strike="noStrike" kern="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0" cap="none" spc="0" normalizeH="0" baseline="0" noProof="0">
                <a:ln>
                  <a:solidFill>
                    <a:prstClr val="black"/>
                  </a:solidFill>
                </a:ln>
                <a:solidFill>
                  <a:prstClr val="white"/>
                </a:solidFill>
                <a:effectLst/>
                <a:uLnTx/>
                <a:uFillTx/>
                <a:latin typeface="Merlin CE" pitchFamily="2" charset="0"/>
                <a:ea typeface="+mn-ea"/>
                <a:cs typeface="+mn-cs"/>
              </a:rPr>
              <a:t>L</a:t>
            </a:r>
            <a:r>
              <a:rPr kumimoji="0" lang="es-ES" sz="1644" b="0" i="1" u="none" strike="noStrike" kern="0" cap="none" spc="0" normalizeH="0" baseline="0" noProof="0">
                <a:ln>
                  <a:noFill/>
                </a:ln>
                <a:solidFill>
                  <a:prstClr val="black"/>
                </a:solidFill>
                <a:effectLst/>
                <a:uLnTx/>
                <a:uFillTx/>
                <a:latin typeface="Calibri" panose="020F0502020204030204"/>
                <a:ea typeface="+mn-ea"/>
                <a:cs typeface="+mn-cs"/>
              </a:rPr>
              <a:t>a Isla de Pascua (Rapa Nui) es una isla en el este de Polinesia, en el Océano Pacífico Sur. La isla fue descubierta el domingo de Pascua en 1722 por el viajero holandés Jacob Roggeveen. Está bajo la administración de Chile. La costa sudamericana se encuentra a 3.600 km y la isla habitada más cercana está a 2.075 km. El área de la isla es de 163 km</a:t>
            </a:r>
            <a:r>
              <a:rPr kumimoji="0" lang="es-ES" sz="1644" b="0" i="1" u="none" strike="noStrike" kern="0" cap="none" spc="0" normalizeH="0" baseline="30000" noProof="0">
                <a:ln>
                  <a:noFill/>
                </a:ln>
                <a:solidFill>
                  <a:prstClr val="black"/>
                </a:solidFill>
                <a:effectLst/>
                <a:uLnTx/>
                <a:uFillTx/>
                <a:latin typeface="Calibri" panose="020F0502020204030204"/>
                <a:ea typeface="+mn-ea"/>
                <a:cs typeface="+mn-cs"/>
              </a:rPr>
              <a:t>2</a:t>
            </a:r>
            <a:r>
              <a:rPr kumimoji="0" lang="es-ES" sz="1644" b="0" i="1" u="none" strike="noStrike" kern="0" cap="none" spc="0" normalizeH="0" baseline="0" noProof="0">
                <a:ln>
                  <a:noFill/>
                </a:ln>
                <a:solidFill>
                  <a:prstClr val="black"/>
                </a:solidFill>
                <a:effectLst/>
                <a:uLnTx/>
                <a:uFillTx/>
                <a:latin typeface="Calibri" panose="020F0502020204030204"/>
                <a:ea typeface="+mn-ea"/>
                <a:cs typeface="+mn-cs"/>
              </a:rPr>
              <a:t> y tiene 7.750 habitantes. Se compone de tres volcanes que se han unido por flujos de lava. No hay cursos de agua permanentes en la Isla de Pascua. Tiene solo tres lagos de cráter de agua dulce. La isla es un destino turístico debido principalmente a la misteriosa cultura de los antepasados del grupo étnico Rapa Nui. Especialmente conocidas son las enormes estatuas de piedra de Moais. La UNESCO declaró el Parque Nacional Rapa Nui en 1995 como Patrimonio de la Humanidad.</a:t>
            </a:r>
            <a:endParaRPr kumimoji="0" lang="en-US" sz="1644" b="0" i="1"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27" name="ŠPA">
            <a:extLst>
              <a:ext uri="{FF2B5EF4-FFF2-40B4-BE49-F238E27FC236}">
                <a16:creationId xmlns:a16="http://schemas.microsoft.com/office/drawing/2014/main" id="{FAC7F288-AADD-42F4-B3BD-E323E1D711AF}"/>
              </a:ext>
            </a:extLst>
          </p:cNvPr>
          <p:cNvSpPr txBox="1"/>
          <p:nvPr/>
        </p:nvSpPr>
        <p:spPr>
          <a:xfrm>
            <a:off x="752860" y="2520000"/>
            <a:ext cx="10837486" cy="1918217"/>
          </a:xfrm>
          <a:prstGeom prst="rect">
            <a:avLst/>
          </a:prstGeom>
          <a:gradFill>
            <a:gsLst>
              <a:gs pos="30000">
                <a:schemeClr val="accent1">
                  <a:lumMod val="20000"/>
                  <a:lumOff val="80000"/>
                </a:schemeClr>
              </a:gs>
              <a:gs pos="0">
                <a:schemeClr val="accent1">
                  <a:lumMod val="60000"/>
                  <a:lumOff val="40000"/>
                </a:schemeClr>
              </a:gs>
              <a:gs pos="70000">
                <a:schemeClr val="accent1">
                  <a:lumMod val="20000"/>
                  <a:lumOff val="80000"/>
                </a:schemeClr>
              </a:gs>
              <a:gs pos="100000">
                <a:schemeClr val="accent1">
                  <a:lumMod val="60000"/>
                  <a:lumOff val="40000"/>
                </a:schemeClr>
              </a:gs>
            </a:gsLst>
            <a:lin ang="16200000" scaled="1"/>
          </a:gradFill>
          <a:ln w="19050">
            <a:solidFill>
              <a:schemeClr val="tx1"/>
            </a:solidFill>
          </a:ln>
          <a:effectLst>
            <a:outerShdw blurRad="76200" dist="76200" dir="2700000" algn="tl" rotWithShape="0">
              <a:sysClr val="windowText" lastClr="000000">
                <a:alpha val="50000"/>
              </a:sysClr>
            </a:outerShdw>
          </a:effectLst>
        </p:spPr>
        <p:txBody>
          <a:bodyPr wrap="square" rtlCol="0">
            <a:spAutoFit/>
          </a:bodyPr>
          <a:lstStyle/>
          <a:p>
            <a:pPr marL="0" marR="0" lvl="0" indent="0" algn="just" defTabSz="914383" rtl="0" eaLnBrk="1" fontAlgn="auto" latinLnBrk="0" hangingPunct="1">
              <a:lnSpc>
                <a:spcPct val="100000"/>
              </a:lnSpc>
              <a:spcBef>
                <a:spcPts val="0"/>
              </a:spcBef>
              <a:spcAft>
                <a:spcPts val="0"/>
              </a:spcAft>
              <a:buClrTx/>
              <a:buSzTx/>
              <a:buFontTx/>
              <a:buNone/>
              <a:tabLst/>
              <a:defRPr/>
            </a:pPr>
            <a:r>
              <a:rPr kumimoji="0" lang="sk-SK" sz="2000" b="0" i="0" u="none" strike="noStrike" kern="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0" cap="none" spc="0" normalizeH="0" baseline="0" noProof="0">
                <a:ln>
                  <a:solidFill>
                    <a:prstClr val="black"/>
                  </a:solidFill>
                </a:ln>
                <a:solidFill>
                  <a:prstClr val="white"/>
                </a:solidFill>
                <a:effectLst/>
                <a:uLnTx/>
                <a:uFillTx/>
                <a:latin typeface="Merlin CE" pitchFamily="2" charset="0"/>
                <a:ea typeface="+mn-ea"/>
                <a:cs typeface="+mn-cs"/>
              </a:rPr>
              <a:t>E</a:t>
            </a:r>
            <a:r>
              <a:rPr kumimoji="0" lang="en-US" sz="1644" b="0" i="1" u="none" strike="noStrike" kern="0" cap="none" spc="0" normalizeH="0" baseline="0" noProof="0">
                <a:ln>
                  <a:noFill/>
                </a:ln>
                <a:solidFill>
                  <a:prstClr val="black"/>
                </a:solidFill>
                <a:effectLst/>
                <a:uLnTx/>
                <a:uFillTx/>
                <a:latin typeface="Calibri" panose="020F0502020204030204"/>
                <a:ea typeface="+mn-ea"/>
                <a:cs typeface="+mn-cs"/>
              </a:rPr>
              <a:t>aster Island (Rapa Nui) is an island in eastern Polynesia, in the South Pacific Ocean. The island was discovered on Easter Sunday in 1722 by the Dutch voyager Jacob Roggeveen. It is under the administration of Chile. The South American coast is 3,600 km away and the nearest inhabited island is 2,075 km away. The area of the island is 163 km</a:t>
            </a:r>
            <a:r>
              <a:rPr kumimoji="0" lang="en-US" sz="1644" b="0" i="1" u="none" strike="noStrike" kern="0" cap="none" spc="0" normalizeH="0" baseline="30000" noProof="0">
                <a:ln>
                  <a:noFill/>
                </a:ln>
                <a:solidFill>
                  <a:prstClr val="black"/>
                </a:solidFill>
                <a:effectLst/>
                <a:uLnTx/>
                <a:uFillTx/>
                <a:latin typeface="Calibri" panose="020F0502020204030204"/>
                <a:ea typeface="+mn-ea"/>
                <a:cs typeface="+mn-cs"/>
              </a:rPr>
              <a:t>2</a:t>
            </a:r>
            <a:r>
              <a:rPr kumimoji="0" lang="en-US" sz="1644" b="0" i="1" u="none" strike="noStrike" kern="0" cap="none" spc="0" normalizeH="0" baseline="0" noProof="0">
                <a:ln>
                  <a:noFill/>
                </a:ln>
                <a:solidFill>
                  <a:prstClr val="black"/>
                </a:solidFill>
                <a:effectLst/>
                <a:uLnTx/>
                <a:uFillTx/>
                <a:latin typeface="Calibri" panose="020F0502020204030204"/>
                <a:ea typeface="+mn-ea"/>
                <a:cs typeface="+mn-cs"/>
              </a:rPr>
              <a:t> and has 7,750 inhabitants. It is made up of three volcanoes that have been joined by lava flows. There are no permanent watercourses on Easter Island. It has only three freshwater crater lakes. The island is a tourist destination mainly due to the mysterious culture of the ancestors of the Rapa Nui ethnic group. Especially known are the huge stone statues of Moais. UNESCO declared the Rapa Nui National Park in 1995 as a World Heritage Site.</a:t>
            </a:r>
            <a:endParaRPr kumimoji="0" lang="sk-SK" sz="1644" b="0" i="1" u="none" strike="noStrike" kern="0" cap="none" spc="0" normalizeH="0" baseline="0" noProof="0">
              <a:ln>
                <a:noFill/>
              </a:ln>
              <a:solidFill>
                <a:prstClr val="black"/>
              </a:solidFill>
              <a:effectLst/>
              <a:uLnTx/>
              <a:uFillTx/>
              <a:latin typeface="Calibri" panose="020F0502020204030204"/>
              <a:ea typeface="+mn-ea"/>
              <a:cs typeface="+mn-cs"/>
            </a:endParaRPr>
          </a:p>
        </p:txBody>
      </p:sp>
      <p:pic>
        <p:nvPicPr>
          <p:cNvPr id="28" name="SVK - vlajka">
            <a:hlinkClick r:id="rId3" action="ppaction://hlinksldjump"/>
            <a:extLst>
              <a:ext uri="{FF2B5EF4-FFF2-40B4-BE49-F238E27FC236}">
                <a16:creationId xmlns:a16="http://schemas.microsoft.com/office/drawing/2014/main" id="{1C668E5B-26CB-47E6-BF6E-896CD9046C4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7742" y="4500000"/>
            <a:ext cx="510237" cy="340158"/>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29" name="ANG - vlajka">
            <a:hlinkClick r:id="" action="ppaction://noaction"/>
            <a:extLst>
              <a:ext uri="{FF2B5EF4-FFF2-40B4-BE49-F238E27FC236}">
                <a16:creationId xmlns:a16="http://schemas.microsoft.com/office/drawing/2014/main" id="{4B06ECA7-C041-4C64-A16B-A119FA4869F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7742" y="2448000"/>
            <a:ext cx="510237" cy="340158"/>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30" name="ŠPA - vlajka">
            <a:hlinkClick r:id="" action="ppaction://noaction"/>
            <a:extLst>
              <a:ext uri="{FF2B5EF4-FFF2-40B4-BE49-F238E27FC236}">
                <a16:creationId xmlns:a16="http://schemas.microsoft.com/office/drawing/2014/main" id="{1E1CF975-6801-4DB0-95C0-28F6343D38D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97742" y="324000"/>
            <a:ext cx="510237" cy="340156"/>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10" name="Myš">
            <a:extLst>
              <a:ext uri="{FF2B5EF4-FFF2-40B4-BE49-F238E27FC236}">
                <a16:creationId xmlns:a16="http://schemas.microsoft.com/office/drawing/2014/main" id="{72161B8F-3C31-4431-B0F0-530BD2834EF8}"/>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rot="21437144">
            <a:off x="11377920" y="6279540"/>
            <a:ext cx="424854" cy="344810"/>
          </a:xfrm>
          <a:prstGeom prst="rect">
            <a:avLst/>
          </a:prstGeom>
          <a:effectLst>
            <a:outerShdw blurRad="50800" dist="63500" dir="3600000" algn="tl" rotWithShape="0">
              <a:prstClr val="black">
                <a:alpha val="56000"/>
              </a:prstClr>
            </a:outerShdw>
          </a:effectLst>
        </p:spPr>
      </p:pic>
    </p:spTree>
    <p:extLst>
      <p:ext uri="{BB962C8B-B14F-4D97-AF65-F5344CB8AC3E}">
        <p14:creationId xmlns:p14="http://schemas.microsoft.com/office/powerpoint/2010/main" val="1201496433"/>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Effect transition="in" filter="fade">
                                      <p:cBhvr>
                                        <p:cTn id="9" dur="500"/>
                                        <p:tgtEl>
                                          <p:spTgt spid="30"/>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wipe(up)">
                                      <p:cBhvr>
                                        <p:cTn id="13" dur="1500"/>
                                        <p:tgtEl>
                                          <p:spTgt spid="26"/>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29"/>
                                        </p:tgtEl>
                                        <p:attrNameLst>
                                          <p:attrName>style.visibility</p:attrName>
                                        </p:attrNameLst>
                                      </p:cBhvr>
                                      <p:to>
                                        <p:strVal val="visible"/>
                                      </p:to>
                                    </p:set>
                                    <p:anim calcmode="lin" valueType="num">
                                      <p:cBhvr>
                                        <p:cTn id="17" dur="500" fill="hold"/>
                                        <p:tgtEl>
                                          <p:spTgt spid="29"/>
                                        </p:tgtEl>
                                        <p:attrNameLst>
                                          <p:attrName>ppt_w</p:attrName>
                                        </p:attrNameLst>
                                      </p:cBhvr>
                                      <p:tavLst>
                                        <p:tav tm="0">
                                          <p:val>
                                            <p:fltVal val="0"/>
                                          </p:val>
                                        </p:tav>
                                        <p:tav tm="100000">
                                          <p:val>
                                            <p:strVal val="#ppt_w"/>
                                          </p:val>
                                        </p:tav>
                                      </p:tavLst>
                                    </p:anim>
                                    <p:anim calcmode="lin" valueType="num">
                                      <p:cBhvr>
                                        <p:cTn id="18" dur="500" fill="hold"/>
                                        <p:tgtEl>
                                          <p:spTgt spid="29"/>
                                        </p:tgtEl>
                                        <p:attrNameLst>
                                          <p:attrName>ppt_h</p:attrName>
                                        </p:attrNameLst>
                                      </p:cBhvr>
                                      <p:tavLst>
                                        <p:tav tm="0">
                                          <p:val>
                                            <p:fltVal val="0"/>
                                          </p:val>
                                        </p:tav>
                                        <p:tav tm="100000">
                                          <p:val>
                                            <p:strVal val="#ppt_h"/>
                                          </p:val>
                                        </p:tav>
                                      </p:tavLst>
                                    </p:anim>
                                    <p:animEffect transition="in" filter="fade">
                                      <p:cBhvr>
                                        <p:cTn id="19" dur="500"/>
                                        <p:tgtEl>
                                          <p:spTgt spid="29"/>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up)">
                                      <p:cBhvr>
                                        <p:cTn id="23" dur="1500"/>
                                        <p:tgtEl>
                                          <p:spTgt spid="27"/>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28"/>
                                        </p:tgtEl>
                                        <p:attrNameLst>
                                          <p:attrName>style.visibility</p:attrName>
                                        </p:attrNameLst>
                                      </p:cBhvr>
                                      <p:to>
                                        <p:strVal val="visible"/>
                                      </p:to>
                                    </p:set>
                                    <p:anim calcmode="lin" valueType="num">
                                      <p:cBhvr>
                                        <p:cTn id="27" dur="500" fill="hold"/>
                                        <p:tgtEl>
                                          <p:spTgt spid="28"/>
                                        </p:tgtEl>
                                        <p:attrNameLst>
                                          <p:attrName>ppt_w</p:attrName>
                                        </p:attrNameLst>
                                      </p:cBhvr>
                                      <p:tavLst>
                                        <p:tav tm="0">
                                          <p:val>
                                            <p:fltVal val="0"/>
                                          </p:val>
                                        </p:tav>
                                        <p:tav tm="100000">
                                          <p:val>
                                            <p:strVal val="#ppt_w"/>
                                          </p:val>
                                        </p:tav>
                                      </p:tavLst>
                                    </p:anim>
                                    <p:anim calcmode="lin" valueType="num">
                                      <p:cBhvr>
                                        <p:cTn id="28" dur="500" fill="hold"/>
                                        <p:tgtEl>
                                          <p:spTgt spid="28"/>
                                        </p:tgtEl>
                                        <p:attrNameLst>
                                          <p:attrName>ppt_h</p:attrName>
                                        </p:attrNameLst>
                                      </p:cBhvr>
                                      <p:tavLst>
                                        <p:tav tm="0">
                                          <p:val>
                                            <p:fltVal val="0"/>
                                          </p:val>
                                        </p:tav>
                                        <p:tav tm="100000">
                                          <p:val>
                                            <p:strVal val="#ppt_h"/>
                                          </p:val>
                                        </p:tav>
                                      </p:tavLst>
                                    </p:anim>
                                    <p:animEffect transition="in" filter="fade">
                                      <p:cBhvr>
                                        <p:cTn id="29" dur="500"/>
                                        <p:tgtEl>
                                          <p:spTgt spid="28"/>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up)">
                                      <p:cBhvr>
                                        <p:cTn id="33" dur="1500"/>
                                        <p:tgtEl>
                                          <p:spTgt spid="17"/>
                                        </p:tgtEl>
                                      </p:cBhvr>
                                    </p:animEffect>
                                  </p:childTnLst>
                                </p:cTn>
                              </p:par>
                            </p:childTnLst>
                          </p:cTn>
                        </p:par>
                        <p:par>
                          <p:cTn id="34" fill="hold">
                            <p:stCondLst>
                              <p:cond delay="7000"/>
                            </p:stCondLst>
                            <p:childTnLst>
                              <p:par>
                                <p:cTn id="35" presetID="10" presetClass="entr" presetSubtype="0"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6" grpId="0" animBg="1"/>
      <p:bldP spid="2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2" name="Autor">
            <a:extLst>
              <a:ext uri="{FF2B5EF4-FFF2-40B4-BE49-F238E27FC236}">
                <a16:creationId xmlns:a16="http://schemas.microsoft.com/office/drawing/2014/main" id="{FC1E804D-A897-4292-8AB0-C72F28087621}"/>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422377490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12"/>
                                        </p:tgtEl>
                                        <p:attrNameLst>
                                          <p:attrName>ppt_w</p:attrName>
                                        </p:attrNameLst>
                                      </p:cBhvr>
                                      <p:tavLst>
                                        <p:tav tm="0">
                                          <p:val>
                                            <p:strVal val="ppt_w"/>
                                          </p:val>
                                        </p:tav>
                                        <p:tav tm="100000">
                                          <p:val>
                                            <p:fltVal val="0"/>
                                          </p:val>
                                        </p:tav>
                                      </p:tavLst>
                                    </p:anim>
                                    <p:anim calcmode="lin" valueType="num">
                                      <p:cBhvr>
                                        <p:cTn id="7" dur="1000"/>
                                        <p:tgtEl>
                                          <p:spTgt spid="12"/>
                                        </p:tgtEl>
                                        <p:attrNameLst>
                                          <p:attrName>ppt_h</p:attrName>
                                        </p:attrNameLst>
                                      </p:cBhvr>
                                      <p:tavLst>
                                        <p:tav tm="0">
                                          <p:val>
                                            <p:strVal val="ppt_h"/>
                                          </p:val>
                                        </p:tav>
                                        <p:tav tm="100000">
                                          <p:val>
                                            <p:fltVal val="0"/>
                                          </p:val>
                                        </p:tav>
                                      </p:tavLst>
                                    </p:anim>
                                    <p:anim calcmode="lin" valueType="num">
                                      <p:cBhvr>
                                        <p:cTn id="8" dur="1000"/>
                                        <p:tgtEl>
                                          <p:spTgt spid="12"/>
                                        </p:tgtEl>
                                        <p:attrNameLst>
                                          <p:attrName>style.rotation</p:attrName>
                                        </p:attrNameLst>
                                      </p:cBhvr>
                                      <p:tavLst>
                                        <p:tav tm="0">
                                          <p:val>
                                            <p:fltVal val="0"/>
                                          </p:val>
                                        </p:tav>
                                        <p:tav tm="100000">
                                          <p:val>
                                            <p:fltVal val="90"/>
                                          </p:val>
                                        </p:tav>
                                      </p:tavLst>
                                    </p:anim>
                                    <p:animEffect transition="out" filter="fade">
                                      <p:cBhvr>
                                        <p:cTn id="9" dur="1000"/>
                                        <p:tgtEl>
                                          <p:spTgt spid="12"/>
                                        </p:tgtEl>
                                      </p:cBhvr>
                                    </p:animEffect>
                                    <p:set>
                                      <p:cBhvr>
                                        <p:cTn id="10" dur="1" fill="hold">
                                          <p:stCondLst>
                                            <p:cond delay="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FD7864A4-E11F-4DA5-A2C8-582C401EBDCA}"/>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420311644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3AF4D481-ADA0-4410-B6F2-D737328206AB}"/>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560174866"/>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99"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C2DE9E95-C121-4CBF-9B48-0EF1FFE3EB42}"/>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292179290"/>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F3A1A618-EBF8-46B7-869B-2B6773A8A2AB}"/>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696627280"/>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AEDACF59-0F10-45E5-A486-6DD06FE43F2F}"/>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922840069"/>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931008D8-770F-4DFA-A43D-6DE14B15815F}"/>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2196927088"/>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3EF85B3A-A371-4C21-8B59-B3C5E0687690}"/>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2442663654"/>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92AAD6BF-B041-4861-B7F1-199B9E8090A8}"/>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135086192"/>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EA8B9EAB-CBE6-4131-99A0-951097D311D7}"/>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4000213475"/>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
            <a:ext cx="5943599"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1">
            <a:extLst>
              <a:ext uri="{FF2B5EF4-FFF2-40B4-BE49-F238E27FC236}">
                <a16:creationId xmlns:a16="http://schemas.microsoft.com/office/drawing/2014/main" id="{6485502A-900C-4F44-B6E0-65BD1A25F5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57203" y="457202"/>
            <a:ext cx="6857999" cy="5943598"/>
          </a:xfrm>
          <a:prstGeom prst="rect">
            <a:avLst/>
          </a:prstGeom>
        </p:spPr>
      </p:pic>
      <p:sp>
        <p:nvSpPr>
          <p:cNvPr id="9" name="Autor 1">
            <a:extLst>
              <a:ext uri="{FF2B5EF4-FFF2-40B4-BE49-F238E27FC236}">
                <a16:creationId xmlns:a16="http://schemas.microsoft.com/office/drawing/2014/main" id="{011866A4-F586-48D7-8244-7BD28986DE79}"/>
              </a:ext>
            </a:extLst>
          </p:cNvPr>
          <p:cNvSpPr/>
          <p:nvPr/>
        </p:nvSpPr>
        <p:spPr>
          <a:xfrm>
            <a:off x="4190918"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5" name="Foto 2">
            <a:extLst>
              <a:ext uri="{FF2B5EF4-FFF2-40B4-BE49-F238E27FC236}">
                <a16:creationId xmlns:a16="http://schemas.microsoft.com/office/drawing/2014/main" id="{203EC6C2-5CFD-40DA-8F10-58B86F0CB55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48401" y="0"/>
            <a:ext cx="59435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Rám 2">
            <a:extLst>
              <a:ext uri="{FF2B5EF4-FFF2-40B4-BE49-F238E27FC236}">
                <a16:creationId xmlns:a16="http://schemas.microsoft.com/office/drawing/2014/main" id="{70E04AD9-7652-4DF1-9595-F218C975FA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5791203" y="457202"/>
            <a:ext cx="6857999" cy="5943598"/>
          </a:xfrm>
          <a:prstGeom prst="rect">
            <a:avLst/>
          </a:prstGeom>
        </p:spPr>
      </p:pic>
      <p:sp>
        <p:nvSpPr>
          <p:cNvPr id="8" name="Autor 2">
            <a:extLst>
              <a:ext uri="{FF2B5EF4-FFF2-40B4-BE49-F238E27FC236}">
                <a16:creationId xmlns:a16="http://schemas.microsoft.com/office/drawing/2014/main" id="{AE9F00B4-2434-4F7F-8685-1747B1EA0B5C}"/>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70841126"/>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par>
                                <p:cTn id="11" presetID="31" presetClass="exit" presetSubtype="0" fill="hold" grpId="0" nodeType="withEffect">
                                  <p:stCondLst>
                                    <p:cond delay="2000"/>
                                  </p:stCondLst>
                                  <p:childTnLst>
                                    <p:anim calcmode="lin" valueType="num">
                                      <p:cBhvr>
                                        <p:cTn id="12" dur="1000"/>
                                        <p:tgtEl>
                                          <p:spTgt spid="9"/>
                                        </p:tgtEl>
                                        <p:attrNameLst>
                                          <p:attrName>ppt_w</p:attrName>
                                        </p:attrNameLst>
                                      </p:cBhvr>
                                      <p:tavLst>
                                        <p:tav tm="0">
                                          <p:val>
                                            <p:strVal val="ppt_w"/>
                                          </p:val>
                                        </p:tav>
                                        <p:tav tm="100000">
                                          <p:val>
                                            <p:fltVal val="0"/>
                                          </p:val>
                                        </p:tav>
                                      </p:tavLst>
                                    </p:anim>
                                    <p:anim calcmode="lin" valueType="num">
                                      <p:cBhvr>
                                        <p:cTn id="13" dur="1000"/>
                                        <p:tgtEl>
                                          <p:spTgt spid="9"/>
                                        </p:tgtEl>
                                        <p:attrNameLst>
                                          <p:attrName>ppt_h</p:attrName>
                                        </p:attrNameLst>
                                      </p:cBhvr>
                                      <p:tavLst>
                                        <p:tav tm="0">
                                          <p:val>
                                            <p:strVal val="ppt_h"/>
                                          </p:val>
                                        </p:tav>
                                        <p:tav tm="100000">
                                          <p:val>
                                            <p:fltVal val="0"/>
                                          </p:val>
                                        </p:tav>
                                      </p:tavLst>
                                    </p:anim>
                                    <p:anim calcmode="lin" valueType="num">
                                      <p:cBhvr>
                                        <p:cTn id="14" dur="1000"/>
                                        <p:tgtEl>
                                          <p:spTgt spid="9"/>
                                        </p:tgtEl>
                                        <p:attrNameLst>
                                          <p:attrName>style.rotation</p:attrName>
                                        </p:attrNameLst>
                                      </p:cBhvr>
                                      <p:tavLst>
                                        <p:tav tm="0">
                                          <p:val>
                                            <p:fltVal val="0"/>
                                          </p:val>
                                        </p:tav>
                                        <p:tav tm="100000">
                                          <p:val>
                                            <p:fltVal val="90"/>
                                          </p:val>
                                        </p:tav>
                                      </p:tavLst>
                                    </p:anim>
                                    <p:animEffect transition="out" filter="fade">
                                      <p:cBhvr>
                                        <p:cTn id="15" dur="1000"/>
                                        <p:tgtEl>
                                          <p:spTgt spid="9"/>
                                        </p:tgtEl>
                                      </p:cBhvr>
                                    </p:animEffect>
                                    <p:set>
                                      <p:cBhvr>
                                        <p:cTn id="16"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
            <a:ext cx="5943599"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1">
            <a:extLst>
              <a:ext uri="{FF2B5EF4-FFF2-40B4-BE49-F238E27FC236}">
                <a16:creationId xmlns:a16="http://schemas.microsoft.com/office/drawing/2014/main" id="{41CAE092-34B3-4371-820C-854216F35B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57203" y="457202"/>
            <a:ext cx="6857999" cy="5943598"/>
          </a:xfrm>
          <a:prstGeom prst="rect">
            <a:avLst/>
          </a:prstGeom>
        </p:spPr>
      </p:pic>
      <p:sp>
        <p:nvSpPr>
          <p:cNvPr id="9" name="Autor 1">
            <a:extLst>
              <a:ext uri="{FF2B5EF4-FFF2-40B4-BE49-F238E27FC236}">
                <a16:creationId xmlns:a16="http://schemas.microsoft.com/office/drawing/2014/main" id="{2F99D083-1695-49C7-95D8-7CABAB6E449B}"/>
              </a:ext>
            </a:extLst>
          </p:cNvPr>
          <p:cNvSpPr/>
          <p:nvPr/>
        </p:nvSpPr>
        <p:spPr>
          <a:xfrm>
            <a:off x="4190918"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5" name="Foto 2">
            <a:extLst>
              <a:ext uri="{FF2B5EF4-FFF2-40B4-BE49-F238E27FC236}">
                <a16:creationId xmlns:a16="http://schemas.microsoft.com/office/drawing/2014/main" id="{203EC6C2-5CFD-40DA-8F10-58B86F0CB55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48401" y="0"/>
            <a:ext cx="59435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Rám  2">
            <a:extLst>
              <a:ext uri="{FF2B5EF4-FFF2-40B4-BE49-F238E27FC236}">
                <a16:creationId xmlns:a16="http://schemas.microsoft.com/office/drawing/2014/main" id="{12718A2D-89C5-4ECB-B1D1-BA2EB42E83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5791203" y="457202"/>
            <a:ext cx="6857999" cy="5943598"/>
          </a:xfrm>
          <a:prstGeom prst="rect">
            <a:avLst/>
          </a:prstGeom>
        </p:spPr>
      </p:pic>
      <p:sp>
        <p:nvSpPr>
          <p:cNvPr id="8" name="Autor 2">
            <a:extLst>
              <a:ext uri="{FF2B5EF4-FFF2-40B4-BE49-F238E27FC236}">
                <a16:creationId xmlns:a16="http://schemas.microsoft.com/office/drawing/2014/main" id="{9C34D9A5-5914-41A5-A98C-8DF6CDC28D56}"/>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2559099810"/>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par>
                                <p:cTn id="11" presetID="31" presetClass="exit" presetSubtype="0" fill="hold" grpId="0" nodeType="withEffect">
                                  <p:stCondLst>
                                    <p:cond delay="2000"/>
                                  </p:stCondLst>
                                  <p:childTnLst>
                                    <p:anim calcmode="lin" valueType="num">
                                      <p:cBhvr>
                                        <p:cTn id="12" dur="1000"/>
                                        <p:tgtEl>
                                          <p:spTgt spid="9"/>
                                        </p:tgtEl>
                                        <p:attrNameLst>
                                          <p:attrName>ppt_w</p:attrName>
                                        </p:attrNameLst>
                                      </p:cBhvr>
                                      <p:tavLst>
                                        <p:tav tm="0">
                                          <p:val>
                                            <p:strVal val="ppt_w"/>
                                          </p:val>
                                        </p:tav>
                                        <p:tav tm="100000">
                                          <p:val>
                                            <p:fltVal val="0"/>
                                          </p:val>
                                        </p:tav>
                                      </p:tavLst>
                                    </p:anim>
                                    <p:anim calcmode="lin" valueType="num">
                                      <p:cBhvr>
                                        <p:cTn id="13" dur="1000"/>
                                        <p:tgtEl>
                                          <p:spTgt spid="9"/>
                                        </p:tgtEl>
                                        <p:attrNameLst>
                                          <p:attrName>ppt_h</p:attrName>
                                        </p:attrNameLst>
                                      </p:cBhvr>
                                      <p:tavLst>
                                        <p:tav tm="0">
                                          <p:val>
                                            <p:strVal val="ppt_h"/>
                                          </p:val>
                                        </p:tav>
                                        <p:tav tm="100000">
                                          <p:val>
                                            <p:fltVal val="0"/>
                                          </p:val>
                                        </p:tav>
                                      </p:tavLst>
                                    </p:anim>
                                    <p:anim calcmode="lin" valueType="num">
                                      <p:cBhvr>
                                        <p:cTn id="14" dur="1000"/>
                                        <p:tgtEl>
                                          <p:spTgt spid="9"/>
                                        </p:tgtEl>
                                        <p:attrNameLst>
                                          <p:attrName>style.rotation</p:attrName>
                                        </p:attrNameLst>
                                      </p:cBhvr>
                                      <p:tavLst>
                                        <p:tav tm="0">
                                          <p:val>
                                            <p:fltVal val="0"/>
                                          </p:val>
                                        </p:tav>
                                        <p:tav tm="100000">
                                          <p:val>
                                            <p:fltVal val="90"/>
                                          </p:val>
                                        </p:tav>
                                      </p:tavLst>
                                    </p:anim>
                                    <p:animEffect transition="out" filter="fade">
                                      <p:cBhvr>
                                        <p:cTn id="15" dur="1000"/>
                                        <p:tgtEl>
                                          <p:spTgt spid="9"/>
                                        </p:tgtEl>
                                      </p:cBhvr>
                                    </p:animEffect>
                                    <p:set>
                                      <p:cBhvr>
                                        <p:cTn id="16"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
            <a:ext cx="5943599"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1">
            <a:extLst>
              <a:ext uri="{FF2B5EF4-FFF2-40B4-BE49-F238E27FC236}">
                <a16:creationId xmlns:a16="http://schemas.microsoft.com/office/drawing/2014/main" id="{B66C5BF0-F86D-49FD-833A-C1DB4E89CE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57203" y="457202"/>
            <a:ext cx="6857999" cy="5943598"/>
          </a:xfrm>
          <a:prstGeom prst="rect">
            <a:avLst/>
          </a:prstGeom>
        </p:spPr>
      </p:pic>
      <p:sp>
        <p:nvSpPr>
          <p:cNvPr id="9" name="Autor 1">
            <a:extLst>
              <a:ext uri="{FF2B5EF4-FFF2-40B4-BE49-F238E27FC236}">
                <a16:creationId xmlns:a16="http://schemas.microsoft.com/office/drawing/2014/main" id="{31A26B66-21D4-408C-BD47-5327AC1FB9D0}"/>
              </a:ext>
            </a:extLst>
          </p:cNvPr>
          <p:cNvSpPr/>
          <p:nvPr/>
        </p:nvSpPr>
        <p:spPr>
          <a:xfrm>
            <a:off x="4190918"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5" name="Foto 2">
            <a:extLst>
              <a:ext uri="{FF2B5EF4-FFF2-40B4-BE49-F238E27FC236}">
                <a16:creationId xmlns:a16="http://schemas.microsoft.com/office/drawing/2014/main" id="{203EC6C2-5CFD-40DA-8F10-58B86F0CB55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48401" y="0"/>
            <a:ext cx="59435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Rám 2">
            <a:extLst>
              <a:ext uri="{FF2B5EF4-FFF2-40B4-BE49-F238E27FC236}">
                <a16:creationId xmlns:a16="http://schemas.microsoft.com/office/drawing/2014/main" id="{AC737454-962F-42B0-9488-6BA6664A75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5791203" y="457202"/>
            <a:ext cx="6857999" cy="5943598"/>
          </a:xfrm>
          <a:prstGeom prst="rect">
            <a:avLst/>
          </a:prstGeom>
        </p:spPr>
      </p:pic>
      <p:sp>
        <p:nvSpPr>
          <p:cNvPr id="8" name="Autor 2">
            <a:extLst>
              <a:ext uri="{FF2B5EF4-FFF2-40B4-BE49-F238E27FC236}">
                <a16:creationId xmlns:a16="http://schemas.microsoft.com/office/drawing/2014/main" id="{2C4DBDAC-B16A-4630-BD0C-00F49349BAEB}"/>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2133327394"/>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par>
                                <p:cTn id="11" presetID="31" presetClass="exit" presetSubtype="0" fill="hold" grpId="0" nodeType="withEffect">
                                  <p:stCondLst>
                                    <p:cond delay="2000"/>
                                  </p:stCondLst>
                                  <p:childTnLst>
                                    <p:anim calcmode="lin" valueType="num">
                                      <p:cBhvr>
                                        <p:cTn id="12" dur="1000"/>
                                        <p:tgtEl>
                                          <p:spTgt spid="9"/>
                                        </p:tgtEl>
                                        <p:attrNameLst>
                                          <p:attrName>ppt_w</p:attrName>
                                        </p:attrNameLst>
                                      </p:cBhvr>
                                      <p:tavLst>
                                        <p:tav tm="0">
                                          <p:val>
                                            <p:strVal val="ppt_w"/>
                                          </p:val>
                                        </p:tav>
                                        <p:tav tm="100000">
                                          <p:val>
                                            <p:fltVal val="0"/>
                                          </p:val>
                                        </p:tav>
                                      </p:tavLst>
                                    </p:anim>
                                    <p:anim calcmode="lin" valueType="num">
                                      <p:cBhvr>
                                        <p:cTn id="13" dur="1000"/>
                                        <p:tgtEl>
                                          <p:spTgt spid="9"/>
                                        </p:tgtEl>
                                        <p:attrNameLst>
                                          <p:attrName>ppt_h</p:attrName>
                                        </p:attrNameLst>
                                      </p:cBhvr>
                                      <p:tavLst>
                                        <p:tav tm="0">
                                          <p:val>
                                            <p:strVal val="ppt_h"/>
                                          </p:val>
                                        </p:tav>
                                        <p:tav tm="100000">
                                          <p:val>
                                            <p:fltVal val="0"/>
                                          </p:val>
                                        </p:tav>
                                      </p:tavLst>
                                    </p:anim>
                                    <p:anim calcmode="lin" valueType="num">
                                      <p:cBhvr>
                                        <p:cTn id="14" dur="1000"/>
                                        <p:tgtEl>
                                          <p:spTgt spid="9"/>
                                        </p:tgtEl>
                                        <p:attrNameLst>
                                          <p:attrName>style.rotation</p:attrName>
                                        </p:attrNameLst>
                                      </p:cBhvr>
                                      <p:tavLst>
                                        <p:tav tm="0">
                                          <p:val>
                                            <p:fltVal val="0"/>
                                          </p:val>
                                        </p:tav>
                                        <p:tav tm="100000">
                                          <p:val>
                                            <p:fltVal val="90"/>
                                          </p:val>
                                        </p:tav>
                                      </p:tavLst>
                                    </p:anim>
                                    <p:animEffect transition="out" filter="fade">
                                      <p:cBhvr>
                                        <p:cTn id="15" dur="1000"/>
                                        <p:tgtEl>
                                          <p:spTgt spid="9"/>
                                        </p:tgtEl>
                                      </p:cBhvr>
                                    </p:animEffect>
                                    <p:set>
                                      <p:cBhvr>
                                        <p:cTn id="16"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9C3A18E2-B189-4931-97D4-DFF2B674DCC8}"/>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959764927"/>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7597D349-AF9A-45B8-9086-48F5E2B77CB6}"/>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694071796"/>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17EAFFDD-F728-466B-A877-11F0B0057AB4}"/>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2633620465"/>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9EAD53AC-5C6F-438B-BE9B-763F06631FF9}"/>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611364538"/>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47D41A61-EC9E-4DF6-8314-36E816231AE3}"/>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930490001"/>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0128B674-94CD-47A7-A6C1-886C516F4C55}"/>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881810103"/>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
            <a:ext cx="5943599" cy="6857999"/>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1">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57203" y="457202"/>
            <a:ext cx="6857999" cy="5943598"/>
          </a:xfrm>
          <a:prstGeom prst="rect">
            <a:avLst/>
          </a:prstGeom>
        </p:spPr>
      </p:pic>
      <p:sp>
        <p:nvSpPr>
          <p:cNvPr id="9" name="Autor 1">
            <a:extLst>
              <a:ext uri="{FF2B5EF4-FFF2-40B4-BE49-F238E27FC236}">
                <a16:creationId xmlns:a16="http://schemas.microsoft.com/office/drawing/2014/main" id="{E10C4A07-5FCF-4857-BE71-D2FD4FFB43DC}"/>
              </a:ext>
            </a:extLst>
          </p:cNvPr>
          <p:cNvSpPr/>
          <p:nvPr/>
        </p:nvSpPr>
        <p:spPr>
          <a:xfrm>
            <a:off x="4190918"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5" name="Foto 2">
            <a:extLst>
              <a:ext uri="{FF2B5EF4-FFF2-40B4-BE49-F238E27FC236}">
                <a16:creationId xmlns:a16="http://schemas.microsoft.com/office/drawing/2014/main" id="{203EC6C2-5CFD-40DA-8F10-58B86F0CB55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48401" y="0"/>
            <a:ext cx="5943599"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Rám 2">
            <a:extLst>
              <a:ext uri="{FF2B5EF4-FFF2-40B4-BE49-F238E27FC236}">
                <a16:creationId xmlns:a16="http://schemas.microsoft.com/office/drawing/2014/main" id="{9FCB67A2-61B5-46F2-9E68-92AAD467DF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5791203" y="457202"/>
            <a:ext cx="6857999" cy="5943598"/>
          </a:xfrm>
          <a:prstGeom prst="rect">
            <a:avLst/>
          </a:prstGeom>
        </p:spPr>
      </p:pic>
      <p:sp>
        <p:nvSpPr>
          <p:cNvPr id="8" name="Autor 2">
            <a:extLst>
              <a:ext uri="{FF2B5EF4-FFF2-40B4-BE49-F238E27FC236}">
                <a16:creationId xmlns:a16="http://schemas.microsoft.com/office/drawing/2014/main" id="{EAE70BAC-C0B7-40F1-AEEF-0F3D0FC85E0A}"/>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792048646"/>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par>
                                <p:cTn id="11" presetID="31" presetClass="exit" presetSubtype="0" fill="hold" grpId="0" nodeType="withEffect">
                                  <p:stCondLst>
                                    <p:cond delay="2000"/>
                                  </p:stCondLst>
                                  <p:childTnLst>
                                    <p:anim calcmode="lin" valueType="num">
                                      <p:cBhvr>
                                        <p:cTn id="12" dur="1000"/>
                                        <p:tgtEl>
                                          <p:spTgt spid="9"/>
                                        </p:tgtEl>
                                        <p:attrNameLst>
                                          <p:attrName>ppt_w</p:attrName>
                                        </p:attrNameLst>
                                      </p:cBhvr>
                                      <p:tavLst>
                                        <p:tav tm="0">
                                          <p:val>
                                            <p:strVal val="ppt_w"/>
                                          </p:val>
                                        </p:tav>
                                        <p:tav tm="100000">
                                          <p:val>
                                            <p:fltVal val="0"/>
                                          </p:val>
                                        </p:tav>
                                      </p:tavLst>
                                    </p:anim>
                                    <p:anim calcmode="lin" valueType="num">
                                      <p:cBhvr>
                                        <p:cTn id="13" dur="1000"/>
                                        <p:tgtEl>
                                          <p:spTgt spid="9"/>
                                        </p:tgtEl>
                                        <p:attrNameLst>
                                          <p:attrName>ppt_h</p:attrName>
                                        </p:attrNameLst>
                                      </p:cBhvr>
                                      <p:tavLst>
                                        <p:tav tm="0">
                                          <p:val>
                                            <p:strVal val="ppt_h"/>
                                          </p:val>
                                        </p:tav>
                                        <p:tav tm="100000">
                                          <p:val>
                                            <p:fltVal val="0"/>
                                          </p:val>
                                        </p:tav>
                                      </p:tavLst>
                                    </p:anim>
                                    <p:anim calcmode="lin" valueType="num">
                                      <p:cBhvr>
                                        <p:cTn id="14" dur="1000"/>
                                        <p:tgtEl>
                                          <p:spTgt spid="9"/>
                                        </p:tgtEl>
                                        <p:attrNameLst>
                                          <p:attrName>style.rotation</p:attrName>
                                        </p:attrNameLst>
                                      </p:cBhvr>
                                      <p:tavLst>
                                        <p:tav tm="0">
                                          <p:val>
                                            <p:fltVal val="0"/>
                                          </p:val>
                                        </p:tav>
                                        <p:tav tm="100000">
                                          <p:val>
                                            <p:fltVal val="90"/>
                                          </p:val>
                                        </p:tav>
                                      </p:tavLst>
                                    </p:anim>
                                    <p:animEffect transition="out" filter="fade">
                                      <p:cBhvr>
                                        <p:cTn id="15" dur="1000"/>
                                        <p:tgtEl>
                                          <p:spTgt spid="9"/>
                                        </p:tgtEl>
                                      </p:cBhvr>
                                    </p:animEffect>
                                    <p:set>
                                      <p:cBhvr>
                                        <p:cTn id="16"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8ACB66D3-5DA3-4FBB-8497-9829A3A40A8A}"/>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445313437"/>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CD6237F5-EA35-4D82-9354-624F1F56C591}"/>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4235571625"/>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2" y="1"/>
            <a:ext cx="5941335" cy="6857999"/>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1">
            <a:extLst>
              <a:ext uri="{FF2B5EF4-FFF2-40B4-BE49-F238E27FC236}">
                <a16:creationId xmlns:a16="http://schemas.microsoft.com/office/drawing/2014/main" id="{C86F1FF1-20BA-49A0-99A4-92F41C1F27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57203" y="457202"/>
            <a:ext cx="6857999" cy="5943598"/>
          </a:xfrm>
          <a:prstGeom prst="rect">
            <a:avLst/>
          </a:prstGeom>
        </p:spPr>
      </p:pic>
      <p:sp>
        <p:nvSpPr>
          <p:cNvPr id="9" name="Autor 1">
            <a:extLst>
              <a:ext uri="{FF2B5EF4-FFF2-40B4-BE49-F238E27FC236}">
                <a16:creationId xmlns:a16="http://schemas.microsoft.com/office/drawing/2014/main" id="{E277C7AA-AA3E-4B1E-9F59-0526AAF76299}"/>
              </a:ext>
            </a:extLst>
          </p:cNvPr>
          <p:cNvSpPr/>
          <p:nvPr/>
        </p:nvSpPr>
        <p:spPr>
          <a:xfrm>
            <a:off x="4190918"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5" name="Foto 2">
            <a:extLst>
              <a:ext uri="{FF2B5EF4-FFF2-40B4-BE49-F238E27FC236}">
                <a16:creationId xmlns:a16="http://schemas.microsoft.com/office/drawing/2014/main" id="{203EC6C2-5CFD-40DA-8F10-58B86F0CB55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48401" y="0"/>
            <a:ext cx="59435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Rám 2">
            <a:extLst>
              <a:ext uri="{FF2B5EF4-FFF2-40B4-BE49-F238E27FC236}">
                <a16:creationId xmlns:a16="http://schemas.microsoft.com/office/drawing/2014/main" id="{45D26D94-D044-4620-9658-180C9BA3D1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5791203" y="457202"/>
            <a:ext cx="6857999" cy="5943598"/>
          </a:xfrm>
          <a:prstGeom prst="rect">
            <a:avLst/>
          </a:prstGeom>
        </p:spPr>
      </p:pic>
      <p:sp>
        <p:nvSpPr>
          <p:cNvPr id="8" name="Autor 2">
            <a:extLst>
              <a:ext uri="{FF2B5EF4-FFF2-40B4-BE49-F238E27FC236}">
                <a16:creationId xmlns:a16="http://schemas.microsoft.com/office/drawing/2014/main" id="{B32AC93E-0302-41C2-89F6-04F4CA7E966F}"/>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4016897980"/>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par>
                                <p:cTn id="11" presetID="31" presetClass="exit" presetSubtype="0" fill="hold" grpId="0" nodeType="withEffect">
                                  <p:stCondLst>
                                    <p:cond delay="2000"/>
                                  </p:stCondLst>
                                  <p:childTnLst>
                                    <p:anim calcmode="lin" valueType="num">
                                      <p:cBhvr>
                                        <p:cTn id="12" dur="1000"/>
                                        <p:tgtEl>
                                          <p:spTgt spid="9"/>
                                        </p:tgtEl>
                                        <p:attrNameLst>
                                          <p:attrName>ppt_w</p:attrName>
                                        </p:attrNameLst>
                                      </p:cBhvr>
                                      <p:tavLst>
                                        <p:tav tm="0">
                                          <p:val>
                                            <p:strVal val="ppt_w"/>
                                          </p:val>
                                        </p:tav>
                                        <p:tav tm="100000">
                                          <p:val>
                                            <p:fltVal val="0"/>
                                          </p:val>
                                        </p:tav>
                                      </p:tavLst>
                                    </p:anim>
                                    <p:anim calcmode="lin" valueType="num">
                                      <p:cBhvr>
                                        <p:cTn id="13" dur="1000"/>
                                        <p:tgtEl>
                                          <p:spTgt spid="9"/>
                                        </p:tgtEl>
                                        <p:attrNameLst>
                                          <p:attrName>ppt_h</p:attrName>
                                        </p:attrNameLst>
                                      </p:cBhvr>
                                      <p:tavLst>
                                        <p:tav tm="0">
                                          <p:val>
                                            <p:strVal val="ppt_h"/>
                                          </p:val>
                                        </p:tav>
                                        <p:tav tm="100000">
                                          <p:val>
                                            <p:fltVal val="0"/>
                                          </p:val>
                                        </p:tav>
                                      </p:tavLst>
                                    </p:anim>
                                    <p:anim calcmode="lin" valueType="num">
                                      <p:cBhvr>
                                        <p:cTn id="14" dur="1000"/>
                                        <p:tgtEl>
                                          <p:spTgt spid="9"/>
                                        </p:tgtEl>
                                        <p:attrNameLst>
                                          <p:attrName>style.rotation</p:attrName>
                                        </p:attrNameLst>
                                      </p:cBhvr>
                                      <p:tavLst>
                                        <p:tav tm="0">
                                          <p:val>
                                            <p:fltVal val="0"/>
                                          </p:val>
                                        </p:tav>
                                        <p:tav tm="100000">
                                          <p:val>
                                            <p:fltVal val="90"/>
                                          </p:val>
                                        </p:tav>
                                      </p:tavLst>
                                    </p:anim>
                                    <p:animEffect transition="out" filter="fade">
                                      <p:cBhvr>
                                        <p:cTn id="15" dur="1000"/>
                                        <p:tgtEl>
                                          <p:spTgt spid="9"/>
                                        </p:tgtEl>
                                      </p:cBhvr>
                                    </p:animEffect>
                                    <p:set>
                                      <p:cBhvr>
                                        <p:cTn id="16"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
            <a:ext cx="5943599"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1">
            <a:extLst>
              <a:ext uri="{FF2B5EF4-FFF2-40B4-BE49-F238E27FC236}">
                <a16:creationId xmlns:a16="http://schemas.microsoft.com/office/drawing/2014/main" id="{E7282702-6C74-43C0-95CC-7F700EAECF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57203" y="457202"/>
            <a:ext cx="6857999" cy="5943598"/>
          </a:xfrm>
          <a:prstGeom prst="rect">
            <a:avLst/>
          </a:prstGeom>
        </p:spPr>
      </p:pic>
      <p:sp>
        <p:nvSpPr>
          <p:cNvPr id="9" name="Autor 1">
            <a:extLst>
              <a:ext uri="{FF2B5EF4-FFF2-40B4-BE49-F238E27FC236}">
                <a16:creationId xmlns:a16="http://schemas.microsoft.com/office/drawing/2014/main" id="{8753A37F-A098-464D-92E2-E552D21528C1}"/>
              </a:ext>
            </a:extLst>
          </p:cNvPr>
          <p:cNvSpPr/>
          <p:nvPr/>
        </p:nvSpPr>
        <p:spPr>
          <a:xfrm>
            <a:off x="4190918"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5" name="Foto 2">
            <a:extLst>
              <a:ext uri="{FF2B5EF4-FFF2-40B4-BE49-F238E27FC236}">
                <a16:creationId xmlns:a16="http://schemas.microsoft.com/office/drawing/2014/main" id="{203EC6C2-5CFD-40DA-8F10-58B86F0CB55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48401" y="0"/>
            <a:ext cx="59435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Rám 2">
            <a:extLst>
              <a:ext uri="{FF2B5EF4-FFF2-40B4-BE49-F238E27FC236}">
                <a16:creationId xmlns:a16="http://schemas.microsoft.com/office/drawing/2014/main" id="{4ABB9A5A-E8F3-4145-8517-9250371DD6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5791203" y="457202"/>
            <a:ext cx="6857999" cy="5943598"/>
          </a:xfrm>
          <a:prstGeom prst="rect">
            <a:avLst/>
          </a:prstGeom>
        </p:spPr>
      </p:pic>
      <p:sp>
        <p:nvSpPr>
          <p:cNvPr id="8" name="Autor 2">
            <a:extLst>
              <a:ext uri="{FF2B5EF4-FFF2-40B4-BE49-F238E27FC236}">
                <a16:creationId xmlns:a16="http://schemas.microsoft.com/office/drawing/2014/main" id="{61BC6C3E-475E-473D-940D-ACE610839DA0}"/>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574462951"/>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par>
                                <p:cTn id="11" presetID="31" presetClass="exit" presetSubtype="0" fill="hold" grpId="0" nodeType="withEffect">
                                  <p:stCondLst>
                                    <p:cond delay="2000"/>
                                  </p:stCondLst>
                                  <p:childTnLst>
                                    <p:anim calcmode="lin" valueType="num">
                                      <p:cBhvr>
                                        <p:cTn id="12" dur="1000"/>
                                        <p:tgtEl>
                                          <p:spTgt spid="9"/>
                                        </p:tgtEl>
                                        <p:attrNameLst>
                                          <p:attrName>ppt_w</p:attrName>
                                        </p:attrNameLst>
                                      </p:cBhvr>
                                      <p:tavLst>
                                        <p:tav tm="0">
                                          <p:val>
                                            <p:strVal val="ppt_w"/>
                                          </p:val>
                                        </p:tav>
                                        <p:tav tm="100000">
                                          <p:val>
                                            <p:fltVal val="0"/>
                                          </p:val>
                                        </p:tav>
                                      </p:tavLst>
                                    </p:anim>
                                    <p:anim calcmode="lin" valueType="num">
                                      <p:cBhvr>
                                        <p:cTn id="13" dur="1000"/>
                                        <p:tgtEl>
                                          <p:spTgt spid="9"/>
                                        </p:tgtEl>
                                        <p:attrNameLst>
                                          <p:attrName>ppt_h</p:attrName>
                                        </p:attrNameLst>
                                      </p:cBhvr>
                                      <p:tavLst>
                                        <p:tav tm="0">
                                          <p:val>
                                            <p:strVal val="ppt_h"/>
                                          </p:val>
                                        </p:tav>
                                        <p:tav tm="100000">
                                          <p:val>
                                            <p:fltVal val="0"/>
                                          </p:val>
                                        </p:tav>
                                      </p:tavLst>
                                    </p:anim>
                                    <p:anim calcmode="lin" valueType="num">
                                      <p:cBhvr>
                                        <p:cTn id="14" dur="1000"/>
                                        <p:tgtEl>
                                          <p:spTgt spid="9"/>
                                        </p:tgtEl>
                                        <p:attrNameLst>
                                          <p:attrName>style.rotation</p:attrName>
                                        </p:attrNameLst>
                                      </p:cBhvr>
                                      <p:tavLst>
                                        <p:tav tm="0">
                                          <p:val>
                                            <p:fltVal val="0"/>
                                          </p:val>
                                        </p:tav>
                                        <p:tav tm="100000">
                                          <p:val>
                                            <p:fltVal val="90"/>
                                          </p:val>
                                        </p:tav>
                                      </p:tavLst>
                                    </p:anim>
                                    <p:animEffect transition="out" filter="fade">
                                      <p:cBhvr>
                                        <p:cTn id="15" dur="1000"/>
                                        <p:tgtEl>
                                          <p:spTgt spid="9"/>
                                        </p:tgtEl>
                                      </p:cBhvr>
                                    </p:animEffect>
                                    <p:set>
                                      <p:cBhvr>
                                        <p:cTn id="16"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0AF58710-631F-4808-B452-443F43D74465}"/>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576936410"/>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040BC6A0-1ADC-4A3E-9042-75DE325277E7}"/>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756561176"/>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18E53802-848C-45F2-AE8E-3F03136DB55C}"/>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323297867"/>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9"/>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BA889D15-8846-4109-A5CC-F379996AB939}"/>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902983215"/>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41910"/>
            <a:ext cx="12191998" cy="677417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47D4A1CA-51A7-47B9-BF50-78553CA40559}"/>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898541350"/>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3FE12BFB-632D-4C6C-BAB2-525D0001FC07}"/>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2651251039"/>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92B831F4-6C3A-40F7-B8D1-C7D6557B4840}"/>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73397051"/>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DB3A7858-17CE-4D71-87F4-741096F88F8D}"/>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467781677"/>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7742E41A-7653-4DDA-8A7A-FCAF330DD50B}"/>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2491219645"/>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A5E9F61A-3C0F-45AE-9C46-410FDC2B1660}"/>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535284479"/>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3D848329-EC19-4099-89ED-5E6189B0E745}"/>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2928612431"/>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EAE05D86-33D5-4B60-BB58-8B3CA9BA4587}"/>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656471189"/>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38B1B2CF-6B3B-406B-BDC1-FE90764191B4}"/>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662129365"/>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24AF5AAE-0A0B-4AD1-8676-CE560C430426}"/>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720711329"/>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0176727C-C265-448E-9C53-856B1359FE9E}"/>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609995043"/>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3EEBC365-94C5-4BC5-BF60-D17F8816C7FA}"/>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921858041"/>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CBA93E51-B947-47B5-84D7-A655DA0552A9}"/>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035067161"/>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extLst>
              <a:ext uri="{FF2B5EF4-FFF2-40B4-BE49-F238E27FC236}">
                <a16:creationId xmlns:a16="http://schemas.microsoft.com/office/drawing/2014/main" id="{011050A2-C584-4680-9EA6-C5A2B5622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or">
            <a:extLst>
              <a:ext uri="{FF2B5EF4-FFF2-40B4-BE49-F238E27FC236}">
                <a16:creationId xmlns:a16="http://schemas.microsoft.com/office/drawing/2014/main" id="{E59F30D9-8CFF-4DDF-BDB5-D3CF00BA2E4C}"/>
              </a:ext>
            </a:extLst>
          </p:cNvPr>
          <p:cNvSpPr/>
          <p:nvPr/>
        </p:nvSpPr>
        <p:spPr>
          <a:xfrm>
            <a:off x="10438177" y="6361215"/>
            <a:ext cx="1270053" cy="252000"/>
          </a:xfrm>
          <a:prstGeom prst="roundRect">
            <a:avLst>
              <a:gd name="adj" fmla="val 21286"/>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232399725"/>
      </p:ext>
    </p:extLst>
  </p:cSld>
  <p:clrMapOvr>
    <a:masterClrMapping/>
  </p:clrMapOvr>
  <mc:AlternateContent xmlns:mc="http://schemas.openxmlformats.org/markup-compatibility/2006" xmlns:p14="http://schemas.microsoft.com/office/powerpoint/2010/main">
    <mc:Choice Requires="p14">
      <p:transition spd="slow" p14:dur="2000" advTm="5000">
        <p:fad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Komercia">
            <a:extLst>
              <a:ext uri="{FF2B5EF4-FFF2-40B4-BE49-F238E27FC236}">
                <a16:creationId xmlns:a16="http://schemas.microsoft.com/office/drawing/2014/main" id="{187C282F-E160-4377-87C1-4420525633E4}"/>
              </a:ext>
            </a:extLst>
          </p:cNvPr>
          <p:cNvSpPr txBox="1"/>
          <p:nvPr/>
        </p:nvSpPr>
        <p:spPr>
          <a:xfrm>
            <a:off x="771405" y="585404"/>
            <a:ext cx="3045992" cy="389979"/>
          </a:xfrm>
          <a:prstGeom prst="rect">
            <a:avLst/>
          </a:prstGeom>
          <a:noFill/>
        </p:spPr>
        <p:txBody>
          <a:bodyPr wrap="square" rtlCol="0">
            <a:spAutoFit/>
          </a:bodyPr>
          <a:lstStyle/>
          <a:p>
            <a:pPr marL="0" marR="0" lvl="0" indent="0" algn="ctr" defTabSz="544208" rtl="0" eaLnBrk="1" fontAlgn="auto" latinLnBrk="0" hangingPunct="1">
              <a:lnSpc>
                <a:spcPct val="100000"/>
              </a:lnSpc>
              <a:spcBef>
                <a:spcPts val="0"/>
              </a:spcBef>
              <a:spcAft>
                <a:spcPts val="0"/>
              </a:spcAft>
              <a:buClrTx/>
              <a:buSzTx/>
              <a:buFontTx/>
              <a:buNone/>
              <a:tabLst/>
              <a:defRPr/>
            </a:pPr>
            <a:r>
              <a:rPr kumimoji="0" lang="sk-SK" sz="1934" b="1" i="0" u="none" strike="noStrike" kern="1200" cap="none" spc="0" normalizeH="0" baseline="0" noProof="0">
                <a:ln>
                  <a:noFill/>
                </a:ln>
                <a:solidFill>
                  <a:srgbClr val="0000CC"/>
                </a:solidFill>
                <a:effectLst/>
                <a:uLnTx/>
                <a:uFillTx/>
                <a:latin typeface="Brooklyn CE" pitchFamily="2" charset="0"/>
                <a:ea typeface="+mn-ea"/>
                <a:cs typeface="+mn-cs"/>
              </a:rPr>
              <a:t>¡No para uso comercial! </a:t>
            </a:r>
          </a:p>
        </p:txBody>
      </p:sp>
      <p:sp>
        <p:nvSpPr>
          <p:cNvPr id="5" name="Informácie">
            <a:extLst>
              <a:ext uri="{FF2B5EF4-FFF2-40B4-BE49-F238E27FC236}">
                <a16:creationId xmlns:a16="http://schemas.microsoft.com/office/drawing/2014/main" id="{3D0D991D-5F78-4F5E-8A65-5FAE645F0C97}"/>
              </a:ext>
            </a:extLst>
          </p:cNvPr>
          <p:cNvSpPr txBox="1"/>
          <p:nvPr/>
        </p:nvSpPr>
        <p:spPr>
          <a:xfrm>
            <a:off x="771405" y="3428999"/>
            <a:ext cx="5324595" cy="1577536"/>
          </a:xfrm>
          <a:prstGeom prst="rect">
            <a:avLst/>
          </a:prstGeom>
          <a:noFill/>
        </p:spPr>
        <p:txBody>
          <a:bodyPr wrap="square" rtlCol="0">
            <a:spAutoFit/>
          </a:bodyPr>
          <a:lstStyle/>
          <a:p>
            <a:pPr marL="0" marR="0" lvl="0" indent="0" algn="l" defTabSz="544208" rtl="0" eaLnBrk="1" fontAlgn="auto" latinLnBrk="0" hangingPunct="1">
              <a:lnSpc>
                <a:spcPct val="100000"/>
              </a:lnSpc>
              <a:spcBef>
                <a:spcPts val="0"/>
              </a:spcBef>
              <a:spcAft>
                <a:spcPts val="0"/>
              </a:spcAft>
              <a:buClrTx/>
              <a:buSzTx/>
              <a:buFontTx/>
              <a:buNone/>
              <a:tabLst/>
              <a:defRPr/>
            </a:pPr>
            <a:r>
              <a:rPr kumimoji="0" lang="sk-SK" sz="1934" b="1" i="0" u="none" strike="noStrike" kern="1200" cap="none" spc="0" normalizeH="0" baseline="0" noProof="0">
                <a:ln>
                  <a:noFill/>
                </a:ln>
                <a:solidFill>
                  <a:srgbClr val="0000CC"/>
                </a:solidFill>
                <a:effectLst/>
                <a:uLnTx/>
                <a:uFillTx/>
                <a:latin typeface="Brooklyn CE" pitchFamily="2" charset="0"/>
                <a:ea typeface="+mn-ea"/>
                <a:cs typeface="+mn-cs"/>
              </a:rPr>
              <a:t>Música :			Matato'a - Enua e koro</a:t>
            </a:r>
          </a:p>
          <a:p>
            <a:pPr marL="0" marR="0" lvl="0" indent="0" algn="l" defTabSz="544208" rtl="0" eaLnBrk="1" fontAlgn="auto" latinLnBrk="0" hangingPunct="1">
              <a:lnSpc>
                <a:spcPct val="100000"/>
              </a:lnSpc>
              <a:spcBef>
                <a:spcPts val="0"/>
              </a:spcBef>
              <a:spcAft>
                <a:spcPts val="0"/>
              </a:spcAft>
              <a:buClrTx/>
              <a:buSzTx/>
              <a:buFontTx/>
              <a:buNone/>
              <a:tabLst/>
              <a:defRPr/>
            </a:pPr>
            <a:r>
              <a:rPr kumimoji="0" lang="sk-SK" sz="1934" b="1" i="0" u="none" strike="noStrike" kern="1200" cap="none" spc="0" normalizeH="0" baseline="0" noProof="0">
                <a:ln>
                  <a:noFill/>
                </a:ln>
                <a:solidFill>
                  <a:srgbClr val="0000CC"/>
                </a:solidFill>
                <a:effectLst/>
                <a:uLnTx/>
                <a:uFillTx/>
                <a:latin typeface="Brooklyn CE" pitchFamily="2" charset="0"/>
                <a:ea typeface="+mn-ea"/>
                <a:cs typeface="+mn-cs"/>
              </a:rPr>
              <a:t>Fotos :			Hudec Ivan</a:t>
            </a:r>
          </a:p>
          <a:p>
            <a:pPr marL="0" marR="0" lvl="0" indent="0" algn="l" defTabSz="544208" rtl="0" eaLnBrk="1" fontAlgn="auto" latinLnBrk="0" hangingPunct="1">
              <a:lnSpc>
                <a:spcPct val="100000"/>
              </a:lnSpc>
              <a:spcBef>
                <a:spcPts val="0"/>
              </a:spcBef>
              <a:spcAft>
                <a:spcPts val="0"/>
              </a:spcAft>
              <a:buClrTx/>
              <a:buSzTx/>
              <a:buFontTx/>
              <a:buNone/>
              <a:tabLst/>
              <a:defRPr/>
            </a:pPr>
            <a:r>
              <a:rPr kumimoji="0" lang="sk-SK" sz="1934" b="1" i="0" u="none" strike="noStrike" kern="1200" cap="none" spc="0" normalizeH="0" baseline="0" noProof="0">
                <a:ln>
                  <a:noFill/>
                </a:ln>
                <a:solidFill>
                  <a:srgbClr val="0000CC"/>
                </a:solidFill>
                <a:effectLst/>
                <a:uLnTx/>
                <a:uFillTx/>
                <a:latin typeface="Brooklyn CE" pitchFamily="2" charset="0"/>
                <a:ea typeface="+mn-ea"/>
                <a:cs typeface="+mn-cs"/>
              </a:rPr>
              <a:t>Compilación :		Steve Rumpler</a:t>
            </a:r>
          </a:p>
          <a:p>
            <a:pPr marL="0" marR="0" lvl="0" indent="0" algn="l" defTabSz="544208" rtl="0" eaLnBrk="1" fontAlgn="auto" latinLnBrk="0" hangingPunct="1">
              <a:lnSpc>
                <a:spcPct val="100000"/>
              </a:lnSpc>
              <a:spcBef>
                <a:spcPts val="0"/>
              </a:spcBef>
              <a:spcAft>
                <a:spcPts val="0"/>
              </a:spcAft>
              <a:buClrTx/>
              <a:buSzTx/>
              <a:buFontTx/>
              <a:buNone/>
              <a:tabLst/>
              <a:defRPr/>
            </a:pPr>
            <a:r>
              <a:rPr kumimoji="0" lang="sk-SK" sz="1934" b="1" i="0" u="none" strike="noStrike" kern="1200" cap="none" spc="0" normalizeH="0" baseline="0" noProof="0">
                <a:ln>
                  <a:noFill/>
                </a:ln>
                <a:solidFill>
                  <a:srgbClr val="0000CC"/>
                </a:solidFill>
                <a:effectLst/>
                <a:uLnTx/>
                <a:uFillTx/>
                <a:latin typeface="Brooklyn CE" pitchFamily="2" charset="0"/>
                <a:ea typeface="+mn-ea"/>
                <a:cs typeface="+mn-cs"/>
              </a:rPr>
              <a:t>Contacto :		pista2011@gmail.com        </a:t>
            </a:r>
          </a:p>
          <a:p>
            <a:pPr marL="0" marR="0" lvl="0" indent="0" algn="l" defTabSz="544208" rtl="0" eaLnBrk="1" fontAlgn="auto" latinLnBrk="0" hangingPunct="1">
              <a:lnSpc>
                <a:spcPct val="100000"/>
              </a:lnSpc>
              <a:spcBef>
                <a:spcPts val="0"/>
              </a:spcBef>
              <a:spcAft>
                <a:spcPts val="0"/>
              </a:spcAft>
              <a:buClrTx/>
              <a:buSzTx/>
              <a:buFontTx/>
              <a:buNone/>
              <a:tabLst/>
              <a:defRPr/>
            </a:pPr>
            <a:r>
              <a:rPr kumimoji="0" lang="sk-SK" sz="1934" b="1" i="0" u="none" strike="noStrike" kern="1200" cap="none" spc="0" normalizeH="0" baseline="0" noProof="0">
                <a:ln>
                  <a:noFill/>
                </a:ln>
                <a:solidFill>
                  <a:srgbClr val="0000CC"/>
                </a:solidFill>
                <a:effectLst/>
                <a:uLnTx/>
                <a:uFillTx/>
                <a:latin typeface="Brooklyn CE" pitchFamily="2" charset="0"/>
                <a:ea typeface="+mn-ea"/>
                <a:cs typeface="+mn-cs"/>
              </a:rPr>
              <a:t>Año :			2020</a:t>
            </a:r>
          </a:p>
        </p:txBody>
      </p:sp>
      <p:sp>
        <p:nvSpPr>
          <p:cNvPr id="8" name="Rozlúčenie">
            <a:extLst>
              <a:ext uri="{FF2B5EF4-FFF2-40B4-BE49-F238E27FC236}">
                <a16:creationId xmlns:a16="http://schemas.microsoft.com/office/drawing/2014/main" id="{1F343087-1001-4B58-BF8F-464BE18FE5D7}"/>
              </a:ext>
            </a:extLst>
          </p:cNvPr>
          <p:cNvSpPr txBox="1"/>
          <p:nvPr/>
        </p:nvSpPr>
        <p:spPr>
          <a:xfrm>
            <a:off x="644945" y="5380327"/>
            <a:ext cx="10279215" cy="646331"/>
          </a:xfrm>
          <a:prstGeom prst="rect">
            <a:avLst/>
          </a:prstGeom>
          <a:noFill/>
          <a:ln>
            <a:noFill/>
          </a:ln>
        </p:spPr>
        <p:txBody>
          <a:bodyPr wrap="square" rtlCol="0">
            <a:spAutoFit/>
          </a:bodyPr>
          <a:lstStyle/>
          <a:p>
            <a:pPr lvl="0" algn="ctr" defTabSz="544208">
              <a:defRPr/>
            </a:pPr>
            <a:r>
              <a:rPr lang="es-ES" sz="3600" b="1">
                <a:ln>
                  <a:solidFill>
                    <a:prstClr val="black">
                      <a:alpha val="65000"/>
                    </a:prstClr>
                  </a:solidFill>
                </a:ln>
                <a:solidFill>
                  <a:srgbClr val="F9E7A2"/>
                </a:solidFill>
                <a:effectLst>
                  <a:outerShdw blurRad="50800" dist="38100" dir="2700000" algn="tl" rotWithShape="0">
                    <a:prstClr val="black"/>
                  </a:outerShdw>
                </a:effectLst>
                <a:latin typeface="Artistik CE" panose="040F0704080607010103" pitchFamily="82" charset="0"/>
              </a:rPr>
              <a:t>Gracias por sus comentarios sobre esta presentación...</a:t>
            </a:r>
            <a:endParaRPr kumimoji="0" lang="en-US" sz="3600" b="1" i="0" u="none" strike="noStrike" kern="1200" cap="none" spc="0" normalizeH="0" baseline="0" noProof="0">
              <a:ln>
                <a:solidFill>
                  <a:prstClr val="black">
                    <a:alpha val="65000"/>
                  </a:prstClr>
                </a:solidFill>
              </a:ln>
              <a:solidFill>
                <a:srgbClr val="F9E7A2"/>
              </a:solidFill>
              <a:effectLst>
                <a:outerShdw blurRad="50800" dist="38100" dir="2700000" algn="tl" rotWithShape="0">
                  <a:prstClr val="black"/>
                </a:outerShdw>
              </a:effectLst>
              <a:uLnTx/>
              <a:uFillTx/>
              <a:latin typeface="Artistik CE" panose="040F0704080607010103" pitchFamily="82" charset="0"/>
            </a:endParaRPr>
          </a:p>
        </p:txBody>
      </p:sp>
      <p:pic>
        <p:nvPicPr>
          <p:cNvPr id="13" name="Podanie rúk">
            <a:extLst>
              <a:ext uri="{FF2B5EF4-FFF2-40B4-BE49-F238E27FC236}">
                <a16:creationId xmlns:a16="http://schemas.microsoft.com/office/drawing/2014/main" id="{3FC72613-AAF8-4A45-ABBF-1DA225A68C8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131684" y="563885"/>
            <a:ext cx="5191712" cy="3184250"/>
          </a:xfrm>
          <a:prstGeom prst="ellipse">
            <a:avLst/>
          </a:prstGeom>
          <a:ln>
            <a:noFill/>
          </a:ln>
          <a:effectLst>
            <a:outerShdw blurRad="50800" dist="63500" dir="2700000" algn="tl" rotWithShape="0">
              <a:prstClr val="black"/>
            </a:outerShdw>
            <a:softEdge rad="112500"/>
          </a:effectLst>
        </p:spPr>
      </p:pic>
      <p:pic>
        <p:nvPicPr>
          <p:cNvPr id="9" name="Rám">
            <a:extLst>
              <a:ext uri="{FF2B5EF4-FFF2-40B4-BE49-F238E27FC236}">
                <a16:creationId xmlns:a16="http://schemas.microsoft.com/office/drawing/2014/main" id="{D73E8AB7-A1A1-42BE-A59B-66CE81E9FB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 name="Kruh - šípka">
            <a:extLst>
              <a:ext uri="{FF2B5EF4-FFF2-40B4-BE49-F238E27FC236}">
                <a16:creationId xmlns:a16="http://schemas.microsoft.com/office/drawing/2014/main" id="{718FF196-6D45-4F57-9BCD-9D1BF9FC63B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155014" y="6035761"/>
            <a:ext cx="516708" cy="516708"/>
          </a:xfrm>
          <a:prstGeom prst="rect">
            <a:avLst/>
          </a:prstGeom>
          <a:noFill/>
          <a:ln>
            <a:noFill/>
          </a:ln>
        </p:spPr>
      </p:pic>
      <p:pic>
        <p:nvPicPr>
          <p:cNvPr id="11" name="Kruh">
            <a:extLst>
              <a:ext uri="{FF2B5EF4-FFF2-40B4-BE49-F238E27FC236}">
                <a16:creationId xmlns:a16="http://schemas.microsoft.com/office/drawing/2014/main" id="{7E423366-19BB-408D-9B42-17897BDC7D8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5059" y="6026658"/>
            <a:ext cx="516619" cy="516619"/>
          </a:xfrm>
          <a:prstGeom prst="rect">
            <a:avLst/>
          </a:prstGeom>
          <a:noFill/>
          <a:effectLst>
            <a:outerShdw blurRad="63500" dist="50800" dir="2700000" algn="tl" rotWithShape="0">
              <a:prstClr val="black">
                <a:alpha val="75000"/>
              </a:prstClr>
            </a:outerShdw>
          </a:effectLst>
        </p:spPr>
      </p:pic>
      <p:pic>
        <p:nvPicPr>
          <p:cNvPr id="12" name="Podpis">
            <a:extLst>
              <a:ext uri="{FF2B5EF4-FFF2-40B4-BE49-F238E27FC236}">
                <a16:creationId xmlns:a16="http://schemas.microsoft.com/office/drawing/2014/main" id="{6C0B704C-6639-476C-BBFD-4EF5369BA02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82670" y="6036998"/>
            <a:ext cx="461395" cy="484086"/>
          </a:xfrm>
          <a:prstGeom prst="rect">
            <a:avLst/>
          </a:prstGeom>
          <a:noFill/>
        </p:spPr>
      </p:pic>
    </p:spTree>
    <p:extLst>
      <p:ext uri="{BB962C8B-B14F-4D97-AF65-F5344CB8AC3E}">
        <p14:creationId xmlns:p14="http://schemas.microsoft.com/office/powerpoint/2010/main" val="428393541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1" presetClass="entr" presetSubtype="0" fill="hold" grpId="0" nodeType="afterEffect">
                                  <p:stCondLst>
                                    <p:cond delay="1000"/>
                                  </p:stCondLst>
                                  <p:iterate type="lt">
                                    <p:tmAbs val="100"/>
                                  </p:iterate>
                                  <p:childTnLst>
                                    <p:set>
                                      <p:cBhvr>
                                        <p:cTn id="12" dur="1" fill="hold">
                                          <p:stCondLst>
                                            <p:cond delay="0"/>
                                          </p:stCondLst>
                                        </p:cTn>
                                        <p:tgtEl>
                                          <p:spTgt spid="5"/>
                                        </p:tgtEl>
                                        <p:attrNameLst>
                                          <p:attrName>style.visibility</p:attrName>
                                        </p:attrNameLst>
                                      </p:cBhvr>
                                      <p:to>
                                        <p:strVal val="visible"/>
                                      </p:to>
                                    </p:set>
                                  </p:childTnLst>
                                </p:cTn>
                              </p:par>
                            </p:childTnLst>
                          </p:cTn>
                        </p:par>
                        <p:par>
                          <p:cTn id="13" fill="hold">
                            <p:stCondLst>
                              <p:cond delay="12901"/>
                            </p:stCondLst>
                            <p:childTnLst>
                              <p:par>
                                <p:cTn id="14" presetID="26" presetClass="entr" presetSubtype="0"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870">
                                          <p:stCondLst>
                                            <p:cond delay="0"/>
                                          </p:stCondLst>
                                        </p:cTn>
                                        <p:tgtEl>
                                          <p:spTgt spid="10"/>
                                        </p:tgtEl>
                                      </p:cBhvr>
                                    </p:animEffect>
                                    <p:anim calcmode="lin" valueType="num">
                                      <p:cBhvr>
                                        <p:cTn id="17" dur="2733"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18" dur="996"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9" dur="996" tmFilter="0, 0; 0.125,0.2665; 0.25,0.4; 0.375,0.465; 0.5,0.5;  0.625,0.535; 0.75,0.6; 0.875,0.7335; 1,1">
                                          <p:stCondLst>
                                            <p:cond delay="996"/>
                                          </p:stCondLst>
                                        </p:cTn>
                                        <p:tgtEl>
                                          <p:spTgt spid="10"/>
                                        </p:tgtEl>
                                        <p:attrNameLst>
                                          <p:attrName>ppt_y</p:attrName>
                                        </p:attrNameLst>
                                      </p:cBhvr>
                                      <p:tavLst>
                                        <p:tav tm="0" fmla="#ppt_y-sin(pi*$)/9">
                                          <p:val>
                                            <p:fltVal val="0"/>
                                          </p:val>
                                        </p:tav>
                                        <p:tav tm="100000">
                                          <p:val>
                                            <p:fltVal val="1"/>
                                          </p:val>
                                        </p:tav>
                                      </p:tavLst>
                                    </p:anim>
                                    <p:anim calcmode="lin" valueType="num">
                                      <p:cBhvr>
                                        <p:cTn id="20" dur="498" tmFilter="0, 0; 0.125,0.2665; 0.25,0.4; 0.375,0.465; 0.5,0.5;  0.625,0.535; 0.75,0.6; 0.875,0.7335; 1,1">
                                          <p:stCondLst>
                                            <p:cond delay="1986"/>
                                          </p:stCondLst>
                                        </p:cTn>
                                        <p:tgtEl>
                                          <p:spTgt spid="10"/>
                                        </p:tgtEl>
                                        <p:attrNameLst>
                                          <p:attrName>ppt_y</p:attrName>
                                        </p:attrNameLst>
                                      </p:cBhvr>
                                      <p:tavLst>
                                        <p:tav tm="0" fmla="#ppt_y-sin(pi*$)/27">
                                          <p:val>
                                            <p:fltVal val="0"/>
                                          </p:val>
                                        </p:tav>
                                        <p:tav tm="100000">
                                          <p:val>
                                            <p:fltVal val="1"/>
                                          </p:val>
                                        </p:tav>
                                      </p:tavLst>
                                    </p:anim>
                                    <p:anim calcmode="lin" valueType="num">
                                      <p:cBhvr>
                                        <p:cTn id="21" dur="246" tmFilter="0, 0; 0.125,0.2665; 0.25,0.4; 0.375,0.465; 0.5,0.5;  0.625,0.535; 0.75,0.6; 0.875,0.7335; 1,1">
                                          <p:stCondLst>
                                            <p:cond delay="2484"/>
                                          </p:stCondLst>
                                        </p:cTn>
                                        <p:tgtEl>
                                          <p:spTgt spid="10"/>
                                        </p:tgtEl>
                                        <p:attrNameLst>
                                          <p:attrName>ppt_y</p:attrName>
                                        </p:attrNameLst>
                                      </p:cBhvr>
                                      <p:tavLst>
                                        <p:tav tm="0" fmla="#ppt_y-sin(pi*$)/81">
                                          <p:val>
                                            <p:fltVal val="0"/>
                                          </p:val>
                                        </p:tav>
                                        <p:tav tm="100000">
                                          <p:val>
                                            <p:fltVal val="1"/>
                                          </p:val>
                                        </p:tav>
                                      </p:tavLst>
                                    </p:anim>
                                    <p:animScale>
                                      <p:cBhvr>
                                        <p:cTn id="22" dur="39">
                                          <p:stCondLst>
                                            <p:cond delay="975"/>
                                          </p:stCondLst>
                                        </p:cTn>
                                        <p:tgtEl>
                                          <p:spTgt spid="10"/>
                                        </p:tgtEl>
                                      </p:cBhvr>
                                      <p:to x="100000" y="60000"/>
                                    </p:animScale>
                                    <p:animScale>
                                      <p:cBhvr>
                                        <p:cTn id="23" dur="249" decel="50000">
                                          <p:stCondLst>
                                            <p:cond delay="1014"/>
                                          </p:stCondLst>
                                        </p:cTn>
                                        <p:tgtEl>
                                          <p:spTgt spid="10"/>
                                        </p:tgtEl>
                                      </p:cBhvr>
                                      <p:to x="100000" y="100000"/>
                                    </p:animScale>
                                    <p:animScale>
                                      <p:cBhvr>
                                        <p:cTn id="24" dur="39">
                                          <p:stCondLst>
                                            <p:cond delay="1968"/>
                                          </p:stCondLst>
                                        </p:cTn>
                                        <p:tgtEl>
                                          <p:spTgt spid="10"/>
                                        </p:tgtEl>
                                      </p:cBhvr>
                                      <p:to x="100000" y="80000"/>
                                    </p:animScale>
                                    <p:animScale>
                                      <p:cBhvr>
                                        <p:cTn id="25" dur="249" decel="50000">
                                          <p:stCondLst>
                                            <p:cond delay="2007"/>
                                          </p:stCondLst>
                                        </p:cTn>
                                        <p:tgtEl>
                                          <p:spTgt spid="10"/>
                                        </p:tgtEl>
                                      </p:cBhvr>
                                      <p:to x="100000" y="100000"/>
                                    </p:animScale>
                                    <p:animScale>
                                      <p:cBhvr>
                                        <p:cTn id="26" dur="39">
                                          <p:stCondLst>
                                            <p:cond delay="2463"/>
                                          </p:stCondLst>
                                        </p:cTn>
                                        <p:tgtEl>
                                          <p:spTgt spid="10"/>
                                        </p:tgtEl>
                                      </p:cBhvr>
                                      <p:to x="100000" y="90000"/>
                                    </p:animScale>
                                    <p:animScale>
                                      <p:cBhvr>
                                        <p:cTn id="27" dur="249" decel="50000">
                                          <p:stCondLst>
                                            <p:cond delay="2502"/>
                                          </p:stCondLst>
                                        </p:cTn>
                                        <p:tgtEl>
                                          <p:spTgt spid="10"/>
                                        </p:tgtEl>
                                      </p:cBhvr>
                                      <p:to x="100000" y="100000"/>
                                    </p:animScale>
                                    <p:animScale>
                                      <p:cBhvr>
                                        <p:cTn id="28" dur="39">
                                          <p:stCondLst>
                                            <p:cond delay="2712"/>
                                          </p:stCondLst>
                                        </p:cTn>
                                        <p:tgtEl>
                                          <p:spTgt spid="10"/>
                                        </p:tgtEl>
                                      </p:cBhvr>
                                      <p:to x="100000" y="95000"/>
                                    </p:animScale>
                                    <p:animScale>
                                      <p:cBhvr>
                                        <p:cTn id="29" dur="249" decel="50000">
                                          <p:stCondLst>
                                            <p:cond delay="2751"/>
                                          </p:stCondLst>
                                        </p:cTn>
                                        <p:tgtEl>
                                          <p:spTgt spid="10"/>
                                        </p:tgtEl>
                                      </p:cBhvr>
                                      <p:to x="100000" y="100000"/>
                                    </p:animScale>
                                  </p:childTnLst>
                                </p:cTn>
                              </p:par>
                              <p:par>
                                <p:cTn id="30" presetID="26" presetClass="entr" presetSubtype="0"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870">
                                          <p:stCondLst>
                                            <p:cond delay="0"/>
                                          </p:stCondLst>
                                        </p:cTn>
                                        <p:tgtEl>
                                          <p:spTgt spid="11"/>
                                        </p:tgtEl>
                                      </p:cBhvr>
                                    </p:animEffect>
                                    <p:anim calcmode="lin" valueType="num">
                                      <p:cBhvr>
                                        <p:cTn id="33" dur="2733"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34" dur="996"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35" dur="996" tmFilter="0, 0; 0.125,0.2665; 0.25,0.4; 0.375,0.465; 0.5,0.5;  0.625,0.535; 0.75,0.6; 0.875,0.7335; 1,1">
                                          <p:stCondLst>
                                            <p:cond delay="996"/>
                                          </p:stCondLst>
                                        </p:cTn>
                                        <p:tgtEl>
                                          <p:spTgt spid="11"/>
                                        </p:tgtEl>
                                        <p:attrNameLst>
                                          <p:attrName>ppt_y</p:attrName>
                                        </p:attrNameLst>
                                      </p:cBhvr>
                                      <p:tavLst>
                                        <p:tav tm="0" fmla="#ppt_y-sin(pi*$)/9">
                                          <p:val>
                                            <p:fltVal val="0"/>
                                          </p:val>
                                        </p:tav>
                                        <p:tav tm="100000">
                                          <p:val>
                                            <p:fltVal val="1"/>
                                          </p:val>
                                        </p:tav>
                                      </p:tavLst>
                                    </p:anim>
                                    <p:anim calcmode="lin" valueType="num">
                                      <p:cBhvr>
                                        <p:cTn id="36" dur="498" tmFilter="0, 0; 0.125,0.2665; 0.25,0.4; 0.375,0.465; 0.5,0.5;  0.625,0.535; 0.75,0.6; 0.875,0.7335; 1,1">
                                          <p:stCondLst>
                                            <p:cond delay="1986"/>
                                          </p:stCondLst>
                                        </p:cTn>
                                        <p:tgtEl>
                                          <p:spTgt spid="11"/>
                                        </p:tgtEl>
                                        <p:attrNameLst>
                                          <p:attrName>ppt_y</p:attrName>
                                        </p:attrNameLst>
                                      </p:cBhvr>
                                      <p:tavLst>
                                        <p:tav tm="0" fmla="#ppt_y-sin(pi*$)/27">
                                          <p:val>
                                            <p:fltVal val="0"/>
                                          </p:val>
                                        </p:tav>
                                        <p:tav tm="100000">
                                          <p:val>
                                            <p:fltVal val="1"/>
                                          </p:val>
                                        </p:tav>
                                      </p:tavLst>
                                    </p:anim>
                                    <p:anim calcmode="lin" valueType="num">
                                      <p:cBhvr>
                                        <p:cTn id="37" dur="246" tmFilter="0, 0; 0.125,0.2665; 0.25,0.4; 0.375,0.465; 0.5,0.5;  0.625,0.535; 0.75,0.6; 0.875,0.7335; 1,1">
                                          <p:stCondLst>
                                            <p:cond delay="2484"/>
                                          </p:stCondLst>
                                        </p:cTn>
                                        <p:tgtEl>
                                          <p:spTgt spid="11"/>
                                        </p:tgtEl>
                                        <p:attrNameLst>
                                          <p:attrName>ppt_y</p:attrName>
                                        </p:attrNameLst>
                                      </p:cBhvr>
                                      <p:tavLst>
                                        <p:tav tm="0" fmla="#ppt_y-sin(pi*$)/81">
                                          <p:val>
                                            <p:fltVal val="0"/>
                                          </p:val>
                                        </p:tav>
                                        <p:tav tm="100000">
                                          <p:val>
                                            <p:fltVal val="1"/>
                                          </p:val>
                                        </p:tav>
                                      </p:tavLst>
                                    </p:anim>
                                    <p:animScale>
                                      <p:cBhvr>
                                        <p:cTn id="38" dur="39">
                                          <p:stCondLst>
                                            <p:cond delay="975"/>
                                          </p:stCondLst>
                                        </p:cTn>
                                        <p:tgtEl>
                                          <p:spTgt spid="11"/>
                                        </p:tgtEl>
                                      </p:cBhvr>
                                      <p:to x="100000" y="60000"/>
                                    </p:animScale>
                                    <p:animScale>
                                      <p:cBhvr>
                                        <p:cTn id="39" dur="249" decel="50000">
                                          <p:stCondLst>
                                            <p:cond delay="1014"/>
                                          </p:stCondLst>
                                        </p:cTn>
                                        <p:tgtEl>
                                          <p:spTgt spid="11"/>
                                        </p:tgtEl>
                                      </p:cBhvr>
                                      <p:to x="100000" y="100000"/>
                                    </p:animScale>
                                    <p:animScale>
                                      <p:cBhvr>
                                        <p:cTn id="40" dur="39">
                                          <p:stCondLst>
                                            <p:cond delay="1968"/>
                                          </p:stCondLst>
                                        </p:cTn>
                                        <p:tgtEl>
                                          <p:spTgt spid="11"/>
                                        </p:tgtEl>
                                      </p:cBhvr>
                                      <p:to x="100000" y="80000"/>
                                    </p:animScale>
                                    <p:animScale>
                                      <p:cBhvr>
                                        <p:cTn id="41" dur="249" decel="50000">
                                          <p:stCondLst>
                                            <p:cond delay="2007"/>
                                          </p:stCondLst>
                                        </p:cTn>
                                        <p:tgtEl>
                                          <p:spTgt spid="11"/>
                                        </p:tgtEl>
                                      </p:cBhvr>
                                      <p:to x="100000" y="100000"/>
                                    </p:animScale>
                                    <p:animScale>
                                      <p:cBhvr>
                                        <p:cTn id="42" dur="39">
                                          <p:stCondLst>
                                            <p:cond delay="2463"/>
                                          </p:stCondLst>
                                        </p:cTn>
                                        <p:tgtEl>
                                          <p:spTgt spid="11"/>
                                        </p:tgtEl>
                                      </p:cBhvr>
                                      <p:to x="100000" y="90000"/>
                                    </p:animScale>
                                    <p:animScale>
                                      <p:cBhvr>
                                        <p:cTn id="43" dur="249" decel="50000">
                                          <p:stCondLst>
                                            <p:cond delay="2502"/>
                                          </p:stCondLst>
                                        </p:cTn>
                                        <p:tgtEl>
                                          <p:spTgt spid="11"/>
                                        </p:tgtEl>
                                      </p:cBhvr>
                                      <p:to x="100000" y="100000"/>
                                    </p:animScale>
                                    <p:animScale>
                                      <p:cBhvr>
                                        <p:cTn id="44" dur="39">
                                          <p:stCondLst>
                                            <p:cond delay="2712"/>
                                          </p:stCondLst>
                                        </p:cTn>
                                        <p:tgtEl>
                                          <p:spTgt spid="11"/>
                                        </p:tgtEl>
                                      </p:cBhvr>
                                      <p:to x="100000" y="95000"/>
                                    </p:animScale>
                                    <p:animScale>
                                      <p:cBhvr>
                                        <p:cTn id="45" dur="249" decel="50000">
                                          <p:stCondLst>
                                            <p:cond delay="2751"/>
                                          </p:stCondLst>
                                        </p:cTn>
                                        <p:tgtEl>
                                          <p:spTgt spid="11"/>
                                        </p:tgtEl>
                                      </p:cBhvr>
                                      <p:to x="100000" y="100000"/>
                                    </p:animScale>
                                  </p:childTnLst>
                                </p:cTn>
                              </p:par>
                              <p:par>
                                <p:cTn id="46" presetID="26" presetClass="entr" presetSubtype="0" fill="hold" nodeType="with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down)">
                                      <p:cBhvr>
                                        <p:cTn id="48" dur="870">
                                          <p:stCondLst>
                                            <p:cond delay="0"/>
                                          </p:stCondLst>
                                        </p:cTn>
                                        <p:tgtEl>
                                          <p:spTgt spid="12"/>
                                        </p:tgtEl>
                                      </p:cBhvr>
                                    </p:animEffect>
                                    <p:anim calcmode="lin" valueType="num">
                                      <p:cBhvr>
                                        <p:cTn id="49" dur="2733"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50" dur="996"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51" dur="996" tmFilter="0, 0; 0.125,0.2665; 0.25,0.4; 0.375,0.465; 0.5,0.5;  0.625,0.535; 0.75,0.6; 0.875,0.7335; 1,1">
                                          <p:stCondLst>
                                            <p:cond delay="996"/>
                                          </p:stCondLst>
                                        </p:cTn>
                                        <p:tgtEl>
                                          <p:spTgt spid="12"/>
                                        </p:tgtEl>
                                        <p:attrNameLst>
                                          <p:attrName>ppt_y</p:attrName>
                                        </p:attrNameLst>
                                      </p:cBhvr>
                                      <p:tavLst>
                                        <p:tav tm="0" fmla="#ppt_y-sin(pi*$)/9">
                                          <p:val>
                                            <p:fltVal val="0"/>
                                          </p:val>
                                        </p:tav>
                                        <p:tav tm="100000">
                                          <p:val>
                                            <p:fltVal val="1"/>
                                          </p:val>
                                        </p:tav>
                                      </p:tavLst>
                                    </p:anim>
                                    <p:anim calcmode="lin" valueType="num">
                                      <p:cBhvr>
                                        <p:cTn id="52" dur="498" tmFilter="0, 0; 0.125,0.2665; 0.25,0.4; 0.375,0.465; 0.5,0.5;  0.625,0.535; 0.75,0.6; 0.875,0.7335; 1,1">
                                          <p:stCondLst>
                                            <p:cond delay="1986"/>
                                          </p:stCondLst>
                                        </p:cTn>
                                        <p:tgtEl>
                                          <p:spTgt spid="12"/>
                                        </p:tgtEl>
                                        <p:attrNameLst>
                                          <p:attrName>ppt_y</p:attrName>
                                        </p:attrNameLst>
                                      </p:cBhvr>
                                      <p:tavLst>
                                        <p:tav tm="0" fmla="#ppt_y-sin(pi*$)/27">
                                          <p:val>
                                            <p:fltVal val="0"/>
                                          </p:val>
                                        </p:tav>
                                        <p:tav tm="100000">
                                          <p:val>
                                            <p:fltVal val="1"/>
                                          </p:val>
                                        </p:tav>
                                      </p:tavLst>
                                    </p:anim>
                                    <p:anim calcmode="lin" valueType="num">
                                      <p:cBhvr>
                                        <p:cTn id="53" dur="246" tmFilter="0, 0; 0.125,0.2665; 0.25,0.4; 0.375,0.465; 0.5,0.5;  0.625,0.535; 0.75,0.6; 0.875,0.7335; 1,1">
                                          <p:stCondLst>
                                            <p:cond delay="2484"/>
                                          </p:stCondLst>
                                        </p:cTn>
                                        <p:tgtEl>
                                          <p:spTgt spid="12"/>
                                        </p:tgtEl>
                                        <p:attrNameLst>
                                          <p:attrName>ppt_y</p:attrName>
                                        </p:attrNameLst>
                                      </p:cBhvr>
                                      <p:tavLst>
                                        <p:tav tm="0" fmla="#ppt_y-sin(pi*$)/81">
                                          <p:val>
                                            <p:fltVal val="0"/>
                                          </p:val>
                                        </p:tav>
                                        <p:tav tm="100000">
                                          <p:val>
                                            <p:fltVal val="1"/>
                                          </p:val>
                                        </p:tav>
                                      </p:tavLst>
                                    </p:anim>
                                    <p:animScale>
                                      <p:cBhvr>
                                        <p:cTn id="54" dur="39">
                                          <p:stCondLst>
                                            <p:cond delay="975"/>
                                          </p:stCondLst>
                                        </p:cTn>
                                        <p:tgtEl>
                                          <p:spTgt spid="12"/>
                                        </p:tgtEl>
                                      </p:cBhvr>
                                      <p:to x="100000" y="60000"/>
                                    </p:animScale>
                                    <p:animScale>
                                      <p:cBhvr>
                                        <p:cTn id="55" dur="249" decel="50000">
                                          <p:stCondLst>
                                            <p:cond delay="1014"/>
                                          </p:stCondLst>
                                        </p:cTn>
                                        <p:tgtEl>
                                          <p:spTgt spid="12"/>
                                        </p:tgtEl>
                                      </p:cBhvr>
                                      <p:to x="100000" y="100000"/>
                                    </p:animScale>
                                    <p:animScale>
                                      <p:cBhvr>
                                        <p:cTn id="56" dur="39">
                                          <p:stCondLst>
                                            <p:cond delay="1968"/>
                                          </p:stCondLst>
                                        </p:cTn>
                                        <p:tgtEl>
                                          <p:spTgt spid="12"/>
                                        </p:tgtEl>
                                      </p:cBhvr>
                                      <p:to x="100000" y="80000"/>
                                    </p:animScale>
                                    <p:animScale>
                                      <p:cBhvr>
                                        <p:cTn id="57" dur="249" decel="50000">
                                          <p:stCondLst>
                                            <p:cond delay="2007"/>
                                          </p:stCondLst>
                                        </p:cTn>
                                        <p:tgtEl>
                                          <p:spTgt spid="12"/>
                                        </p:tgtEl>
                                      </p:cBhvr>
                                      <p:to x="100000" y="100000"/>
                                    </p:animScale>
                                    <p:animScale>
                                      <p:cBhvr>
                                        <p:cTn id="58" dur="39">
                                          <p:stCondLst>
                                            <p:cond delay="2463"/>
                                          </p:stCondLst>
                                        </p:cTn>
                                        <p:tgtEl>
                                          <p:spTgt spid="12"/>
                                        </p:tgtEl>
                                      </p:cBhvr>
                                      <p:to x="100000" y="90000"/>
                                    </p:animScale>
                                    <p:animScale>
                                      <p:cBhvr>
                                        <p:cTn id="59" dur="249" decel="50000">
                                          <p:stCondLst>
                                            <p:cond delay="2502"/>
                                          </p:stCondLst>
                                        </p:cTn>
                                        <p:tgtEl>
                                          <p:spTgt spid="12"/>
                                        </p:tgtEl>
                                      </p:cBhvr>
                                      <p:to x="100000" y="100000"/>
                                    </p:animScale>
                                    <p:animScale>
                                      <p:cBhvr>
                                        <p:cTn id="60" dur="39">
                                          <p:stCondLst>
                                            <p:cond delay="2712"/>
                                          </p:stCondLst>
                                        </p:cTn>
                                        <p:tgtEl>
                                          <p:spTgt spid="12"/>
                                        </p:tgtEl>
                                      </p:cBhvr>
                                      <p:to x="100000" y="95000"/>
                                    </p:animScale>
                                    <p:animScale>
                                      <p:cBhvr>
                                        <p:cTn id="61" dur="249" decel="50000">
                                          <p:stCondLst>
                                            <p:cond delay="2751"/>
                                          </p:stCondLst>
                                        </p:cTn>
                                        <p:tgtEl>
                                          <p:spTgt spid="12"/>
                                        </p:tgtEl>
                                      </p:cBhvr>
                                      <p:to x="100000" y="100000"/>
                                    </p:animScale>
                                  </p:childTnLst>
                                </p:cTn>
                              </p:par>
                            </p:childTnLst>
                          </p:cTn>
                        </p:par>
                        <p:par>
                          <p:cTn id="62" fill="hold">
                            <p:stCondLst>
                              <p:cond delay="15901"/>
                            </p:stCondLst>
                            <p:childTnLst>
                              <p:par>
                                <p:cTn id="63" presetID="42" presetClass="entr" presetSubtype="0" fill="hold" grpId="1" nodeType="afterEffect">
                                  <p:stCondLst>
                                    <p:cond delay="500"/>
                                  </p:stCondLst>
                                  <p:iterate type="lt">
                                    <p:tmPct val="0"/>
                                  </p:iterate>
                                  <p:childTnLst>
                                    <p:set>
                                      <p:cBhvr>
                                        <p:cTn id="64" dur="1" fill="hold">
                                          <p:stCondLst>
                                            <p:cond delay="0"/>
                                          </p:stCondLst>
                                        </p:cTn>
                                        <p:tgtEl>
                                          <p:spTgt spid="8"/>
                                        </p:tgtEl>
                                        <p:attrNameLst>
                                          <p:attrName>style.visibility</p:attrName>
                                        </p:attrNameLst>
                                      </p:cBhvr>
                                      <p:to>
                                        <p:strVal val="visible"/>
                                      </p:to>
                                    </p:set>
                                    <p:animEffect transition="in" filter="fade">
                                      <p:cBhvr>
                                        <p:cTn id="65" dur="1500"/>
                                        <p:tgtEl>
                                          <p:spTgt spid="8"/>
                                        </p:tgtEl>
                                      </p:cBhvr>
                                    </p:animEffect>
                                    <p:anim calcmode="lin" valueType="num">
                                      <p:cBhvr>
                                        <p:cTn id="66" dur="1500" fill="hold"/>
                                        <p:tgtEl>
                                          <p:spTgt spid="8"/>
                                        </p:tgtEl>
                                        <p:attrNameLst>
                                          <p:attrName>ppt_x</p:attrName>
                                        </p:attrNameLst>
                                      </p:cBhvr>
                                      <p:tavLst>
                                        <p:tav tm="0">
                                          <p:val>
                                            <p:strVal val="#ppt_x"/>
                                          </p:val>
                                        </p:tav>
                                        <p:tav tm="100000">
                                          <p:val>
                                            <p:strVal val="#ppt_x"/>
                                          </p:val>
                                        </p:tav>
                                      </p:tavLst>
                                    </p:anim>
                                    <p:anim calcmode="lin" valueType="num">
                                      <p:cBhvr>
                                        <p:cTn id="67" dur="1500" fill="hold"/>
                                        <p:tgtEl>
                                          <p:spTgt spid="8"/>
                                        </p:tgtEl>
                                        <p:attrNameLst>
                                          <p:attrName>ppt_y</p:attrName>
                                        </p:attrNameLst>
                                      </p:cBhvr>
                                      <p:tavLst>
                                        <p:tav tm="0">
                                          <p:val>
                                            <p:strVal val="#ppt_y+.1"/>
                                          </p:val>
                                        </p:tav>
                                        <p:tav tm="100000">
                                          <p:val>
                                            <p:strVal val="#ppt_y"/>
                                          </p:val>
                                        </p:tav>
                                      </p:tavLst>
                                    </p:anim>
                                  </p:childTnLst>
                                </p:cTn>
                              </p:par>
                            </p:childTnLst>
                          </p:cTn>
                        </p:par>
                        <p:par>
                          <p:cTn id="68" fill="hold">
                            <p:stCondLst>
                              <p:cond delay="17901"/>
                            </p:stCondLst>
                            <p:childTnLst>
                              <p:par>
                                <p:cTn id="69" presetID="34" presetClass="emph" presetSubtype="0" fill="hold" grpId="0" nodeType="afterEffect">
                                  <p:stCondLst>
                                    <p:cond delay="500"/>
                                  </p:stCondLst>
                                  <p:iterate type="lt">
                                    <p:tmPct val="10000"/>
                                  </p:iterate>
                                  <p:childTnLst>
                                    <p:animMotion origin="layout" path="M 1.04167E-6 -1.48148E-6 L 0.00534 -0.01643 " pathEditMode="relative" rAng="0" ptsTypes="AA">
                                      <p:cBhvr>
                                        <p:cTn id="70" dur="500" accel="50000" decel="50000" autoRev="1" fill="hold">
                                          <p:stCondLst>
                                            <p:cond delay="0"/>
                                          </p:stCondLst>
                                        </p:cTn>
                                        <p:tgtEl>
                                          <p:spTgt spid="8"/>
                                        </p:tgtEl>
                                        <p:attrNameLst>
                                          <p:attrName>ppt_x</p:attrName>
                                          <p:attrName>ppt_y</p:attrName>
                                        </p:attrNameLst>
                                      </p:cBhvr>
                                      <p:rCtr x="26000" y="-83300"/>
                                    </p:animMotion>
                                    <p:animRot by="1500000">
                                      <p:cBhvr>
                                        <p:cTn id="71" dur="250" fill="hold">
                                          <p:stCondLst>
                                            <p:cond delay="0"/>
                                          </p:stCondLst>
                                        </p:cTn>
                                        <p:tgtEl>
                                          <p:spTgt spid="8"/>
                                        </p:tgtEl>
                                        <p:attrNameLst>
                                          <p:attrName>r</p:attrName>
                                        </p:attrNameLst>
                                      </p:cBhvr>
                                    </p:animRot>
                                    <p:animRot by="-1500000">
                                      <p:cBhvr>
                                        <p:cTn id="72" dur="250" fill="hold">
                                          <p:stCondLst>
                                            <p:cond delay="250"/>
                                          </p:stCondLst>
                                        </p:cTn>
                                        <p:tgtEl>
                                          <p:spTgt spid="8"/>
                                        </p:tgtEl>
                                        <p:attrNameLst>
                                          <p:attrName>r</p:attrName>
                                        </p:attrNameLst>
                                      </p:cBhvr>
                                    </p:animRot>
                                    <p:animRot by="-1500000">
                                      <p:cBhvr>
                                        <p:cTn id="73" dur="250" fill="hold">
                                          <p:stCondLst>
                                            <p:cond delay="500"/>
                                          </p:stCondLst>
                                        </p:cTn>
                                        <p:tgtEl>
                                          <p:spTgt spid="8"/>
                                        </p:tgtEl>
                                        <p:attrNameLst>
                                          <p:attrName>r</p:attrName>
                                        </p:attrNameLst>
                                      </p:cBhvr>
                                    </p:animRot>
                                    <p:animRot by="1500000">
                                      <p:cBhvr>
                                        <p:cTn id="74" dur="250" fill="hold">
                                          <p:stCondLst>
                                            <p:cond delay="750"/>
                                          </p:stCondLst>
                                        </p:cTn>
                                        <p:tgtEl>
                                          <p:spTgt spid="8"/>
                                        </p:tgtEl>
                                        <p:attrNameLst>
                                          <p:attrName>r</p:attrName>
                                        </p:attrNameLst>
                                      </p:cBhvr>
                                    </p:animRot>
                                  </p:childTnLst>
                                </p:cTn>
                              </p:par>
                            </p:childTnLst>
                          </p:cTn>
                        </p:par>
                        <p:par>
                          <p:cTn id="75" fill="hold">
                            <p:stCondLst>
                              <p:cond delay="24101"/>
                            </p:stCondLst>
                            <p:childTnLst>
                              <p:par>
                                <p:cTn id="76" presetID="15" presetClass="exit" presetSubtype="0" fill="hold" nodeType="afterEffect">
                                  <p:stCondLst>
                                    <p:cond delay="1500"/>
                                  </p:stCondLst>
                                  <p:childTnLst>
                                    <p:anim calcmode="lin" valueType="num">
                                      <p:cBhvr>
                                        <p:cTn id="77" dur="2000"/>
                                        <p:tgtEl>
                                          <p:spTgt spid="11"/>
                                        </p:tgtEl>
                                        <p:attrNameLst>
                                          <p:attrName>ppt_w</p:attrName>
                                        </p:attrNameLst>
                                      </p:cBhvr>
                                      <p:tavLst>
                                        <p:tav tm="0">
                                          <p:val>
                                            <p:strVal val="ppt_w"/>
                                          </p:val>
                                        </p:tav>
                                        <p:tav tm="100000">
                                          <p:val>
                                            <p:fltVal val="0"/>
                                          </p:val>
                                        </p:tav>
                                      </p:tavLst>
                                    </p:anim>
                                    <p:anim calcmode="lin" valueType="num">
                                      <p:cBhvr>
                                        <p:cTn id="78" dur="2000"/>
                                        <p:tgtEl>
                                          <p:spTgt spid="11"/>
                                        </p:tgtEl>
                                        <p:attrNameLst>
                                          <p:attrName>ppt_h</p:attrName>
                                        </p:attrNameLst>
                                      </p:cBhvr>
                                      <p:tavLst>
                                        <p:tav tm="0">
                                          <p:val>
                                            <p:strVal val="ppt_h"/>
                                          </p:val>
                                        </p:tav>
                                        <p:tav tm="100000">
                                          <p:val>
                                            <p:fltVal val="0"/>
                                          </p:val>
                                        </p:tav>
                                      </p:tavLst>
                                    </p:anim>
                                    <p:anim calcmode="lin" valueType="num">
                                      <p:cBhvr>
                                        <p:cTn id="79" dur="2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0" dur="2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1" dur="1" fill="hold">
                                          <p:stCondLst>
                                            <p:cond delay="1999"/>
                                          </p:stCondLst>
                                        </p:cTn>
                                        <p:tgtEl>
                                          <p:spTgt spid="11"/>
                                        </p:tgtEl>
                                        <p:attrNameLst>
                                          <p:attrName>style.visibility</p:attrName>
                                        </p:attrNameLst>
                                      </p:cBhvr>
                                      <p:to>
                                        <p:strVal val="hidden"/>
                                      </p:to>
                                    </p:set>
                                  </p:childTnLst>
                                </p:cTn>
                              </p:par>
                              <p:par>
                                <p:cTn id="82" presetID="15" presetClass="exit" presetSubtype="0" fill="hold" nodeType="withEffect">
                                  <p:stCondLst>
                                    <p:cond delay="1500"/>
                                  </p:stCondLst>
                                  <p:childTnLst>
                                    <p:anim calcmode="lin" valueType="num">
                                      <p:cBhvr>
                                        <p:cTn id="83" dur="2000"/>
                                        <p:tgtEl>
                                          <p:spTgt spid="12"/>
                                        </p:tgtEl>
                                        <p:attrNameLst>
                                          <p:attrName>ppt_w</p:attrName>
                                        </p:attrNameLst>
                                      </p:cBhvr>
                                      <p:tavLst>
                                        <p:tav tm="0">
                                          <p:val>
                                            <p:strVal val="ppt_w"/>
                                          </p:val>
                                        </p:tav>
                                        <p:tav tm="100000">
                                          <p:val>
                                            <p:fltVal val="0"/>
                                          </p:val>
                                        </p:tav>
                                      </p:tavLst>
                                    </p:anim>
                                    <p:anim calcmode="lin" valueType="num">
                                      <p:cBhvr>
                                        <p:cTn id="84" dur="2000"/>
                                        <p:tgtEl>
                                          <p:spTgt spid="12"/>
                                        </p:tgtEl>
                                        <p:attrNameLst>
                                          <p:attrName>ppt_h</p:attrName>
                                        </p:attrNameLst>
                                      </p:cBhvr>
                                      <p:tavLst>
                                        <p:tav tm="0">
                                          <p:val>
                                            <p:strVal val="ppt_h"/>
                                          </p:val>
                                        </p:tav>
                                        <p:tav tm="100000">
                                          <p:val>
                                            <p:fltVal val="0"/>
                                          </p:val>
                                        </p:tav>
                                      </p:tavLst>
                                    </p:anim>
                                    <p:anim calcmode="lin" valueType="num">
                                      <p:cBhvr>
                                        <p:cTn id="85" dur="2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6" dur="2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7"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8" grpId="0"/>
      <p:bldP spid="8" grpId="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1_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750</Words>
  <Application>Microsoft Office PowerPoint</Application>
  <PresentationFormat>Širokouhlá</PresentationFormat>
  <Paragraphs>74</Paragraphs>
  <Slides>48</Slides>
  <Notes>0</Notes>
  <HiddenSlides>0</HiddenSlides>
  <MMClips>0</MMClips>
  <ScaleCrop>false</ScaleCrop>
  <HeadingPairs>
    <vt:vector size="6" baseType="variant">
      <vt:variant>
        <vt:lpstr>Použité písma</vt:lpstr>
      </vt:variant>
      <vt:variant>
        <vt:i4>10</vt:i4>
      </vt:variant>
      <vt:variant>
        <vt:lpstr>Motív</vt:lpstr>
      </vt:variant>
      <vt:variant>
        <vt:i4>4</vt:i4>
      </vt:variant>
      <vt:variant>
        <vt:lpstr>Nadpisy snímok</vt:lpstr>
      </vt:variant>
      <vt:variant>
        <vt:i4>48</vt:i4>
      </vt:variant>
    </vt:vector>
  </HeadingPairs>
  <TitlesOfParts>
    <vt:vector size="62" baseType="lpstr">
      <vt:lpstr>EucrosiaUPC</vt:lpstr>
      <vt:lpstr>Arial</vt:lpstr>
      <vt:lpstr>Artistik CE</vt:lpstr>
      <vt:lpstr>Calibri Light</vt:lpstr>
      <vt:lpstr>Calibri</vt:lpstr>
      <vt:lpstr>BalloPEEExtBol</vt:lpstr>
      <vt:lpstr>Kristen ITC</vt:lpstr>
      <vt:lpstr>Brooklyn CE</vt:lpstr>
      <vt:lpstr>Wingdings</vt:lpstr>
      <vt:lpstr>Merlin CE</vt:lpstr>
      <vt:lpstr>1_Motív balíka Office</vt:lpstr>
      <vt:lpstr>3_Motív balíka Office</vt:lpstr>
      <vt:lpstr>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2019-06-17T15:31:44Z</dcterms:created>
  <dcterms:modified xsi:type="dcterms:W3CDTF">2020-10-13T14:26:43Z</dcterms:modified>
</cp:coreProperties>
</file>