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8"/>
  </p:notesMasterIdLst>
  <p:sldIdLst>
    <p:sldId id="326" r:id="rId3"/>
    <p:sldId id="260" r:id="rId4"/>
    <p:sldId id="309" r:id="rId5"/>
    <p:sldId id="324" r:id="rId6"/>
    <p:sldId id="318" r:id="rId7"/>
    <p:sldId id="257" r:id="rId8"/>
    <p:sldId id="259" r:id="rId9"/>
    <p:sldId id="298" r:id="rId10"/>
    <p:sldId id="317" r:id="rId11"/>
    <p:sldId id="263" r:id="rId12"/>
    <p:sldId id="264" r:id="rId13"/>
    <p:sldId id="265" r:id="rId14"/>
    <p:sldId id="266" r:id="rId15"/>
    <p:sldId id="267" r:id="rId16"/>
    <p:sldId id="268" r:id="rId17"/>
    <p:sldId id="269" r:id="rId18"/>
    <p:sldId id="270" r:id="rId19"/>
    <p:sldId id="271" r:id="rId20"/>
    <p:sldId id="261" r:id="rId21"/>
    <p:sldId id="272" r:id="rId22"/>
    <p:sldId id="273" r:id="rId23"/>
    <p:sldId id="274" r:id="rId24"/>
    <p:sldId id="275" r:id="rId25"/>
    <p:sldId id="276" r:id="rId26"/>
    <p:sldId id="277" r:id="rId27"/>
    <p:sldId id="278" r:id="rId28"/>
    <p:sldId id="279" r:id="rId29"/>
    <p:sldId id="280" r:id="rId30"/>
    <p:sldId id="281" r:id="rId31"/>
    <p:sldId id="282" r:id="rId32"/>
    <p:sldId id="262" r:id="rId33"/>
    <p:sldId id="283" r:id="rId34"/>
    <p:sldId id="284" r:id="rId35"/>
    <p:sldId id="285" r:id="rId36"/>
    <p:sldId id="286" r:id="rId37"/>
    <p:sldId id="287" r:id="rId38"/>
    <p:sldId id="288" r:id="rId39"/>
    <p:sldId id="289" r:id="rId40"/>
    <p:sldId id="290" r:id="rId41"/>
    <p:sldId id="292" r:id="rId42"/>
    <p:sldId id="293" r:id="rId43"/>
    <p:sldId id="294" r:id="rId44"/>
    <p:sldId id="295" r:id="rId45"/>
    <p:sldId id="296" r:id="rId46"/>
    <p:sldId id="308" r:id="rId47"/>
    <p:sldId id="299" r:id="rId48"/>
    <p:sldId id="300" r:id="rId49"/>
    <p:sldId id="301" r:id="rId50"/>
    <p:sldId id="302" r:id="rId51"/>
    <p:sldId id="303" r:id="rId52"/>
    <p:sldId id="304" r:id="rId53"/>
    <p:sldId id="306" r:id="rId54"/>
    <p:sldId id="307" r:id="rId55"/>
    <p:sldId id="311" r:id="rId56"/>
    <p:sldId id="312" r:id="rId57"/>
    <p:sldId id="313" r:id="rId58"/>
    <p:sldId id="314" r:id="rId59"/>
    <p:sldId id="325" r:id="rId60"/>
    <p:sldId id="316" r:id="rId61"/>
    <p:sldId id="320" r:id="rId62"/>
    <p:sldId id="321" r:id="rId63"/>
    <p:sldId id="310" r:id="rId64"/>
    <p:sldId id="323" r:id="rId65"/>
    <p:sldId id="328" r:id="rId66"/>
    <p:sldId id="329" r:id="rId6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FdruUKpGMwlNBb+ryMl7g" hashData="vPEyodTQWMit0jsN71vstQivi8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998FA-9339-488D-97B4-5053D31D9307}" type="datetimeFigureOut">
              <a:rPr lang="es-ES" smtClean="0"/>
              <a:pPr/>
              <a:t>07/11/2015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C41045-832B-4D1B-B45A-4AB11EB1C0C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1D03014-5BA3-4D88-B31A-99C56511C0FE}" type="slidenum">
              <a:rPr lang="en-GB"/>
              <a:pPr/>
              <a:t>3</a:t>
            </a:fld>
            <a:endParaRPr lang="en-GB"/>
          </a:p>
        </p:txBody>
      </p:sp>
      <p:sp>
        <p:nvSpPr>
          <p:cNvPr id="5836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837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0A0509DD-AE18-489E-806A-624CC5F4E78C}" type="slidenum">
              <a:rPr lang="en-GB"/>
              <a:pPr/>
              <a:t>5</a:t>
            </a:fld>
            <a:endParaRPr lang="en-GB"/>
          </a:p>
        </p:txBody>
      </p:sp>
      <p:sp>
        <p:nvSpPr>
          <p:cNvPr id="6348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6349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FDEE8E69-1F38-4625-B25C-AFF4A1467922}" type="slidenum">
              <a:rPr lang="en-GB"/>
              <a:pPr/>
              <a:t>10</a:t>
            </a:fld>
            <a:endParaRPr lang="en-GB"/>
          </a:p>
        </p:txBody>
      </p:sp>
      <p:sp>
        <p:nvSpPr>
          <p:cNvPr id="3481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481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00C3A2BB-CB98-4667-BAAE-1D4951A84DCA}" type="slidenum">
              <a:rPr lang="en-GB"/>
              <a:pPr/>
              <a:t>12</a:t>
            </a:fld>
            <a:endParaRPr lang="en-GB"/>
          </a:p>
        </p:txBody>
      </p:sp>
      <p:sp>
        <p:nvSpPr>
          <p:cNvPr id="3379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379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CE219492-F3E8-4E9E-AF3C-1F019DAED861}" type="slidenum">
              <a:rPr lang="en-GB"/>
              <a:pPr/>
              <a:t>23</a:t>
            </a:fld>
            <a:endParaRPr lang="en-GB"/>
          </a:p>
        </p:txBody>
      </p:sp>
      <p:sp>
        <p:nvSpPr>
          <p:cNvPr id="3584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584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5893F8A-CD10-4209-8694-BEAC662FFDF5}" type="slidenum">
              <a:rPr lang="en-GB"/>
              <a:pPr/>
              <a:t>24</a:t>
            </a:fld>
            <a:endParaRPr lang="en-GB"/>
          </a:p>
        </p:txBody>
      </p:sp>
      <p:sp>
        <p:nvSpPr>
          <p:cNvPr id="3686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686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497EE09-F21D-4A0A-9BE4-01D290CA73DC}" type="slidenum">
              <a:rPr lang="en-GB"/>
              <a:pPr/>
              <a:t>26</a:t>
            </a:fld>
            <a:endParaRPr lang="en-GB"/>
          </a:p>
        </p:txBody>
      </p:sp>
      <p:sp>
        <p:nvSpPr>
          <p:cNvPr id="3788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789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FD04C576-8350-4EA3-9AEA-6D3204630FCC}" type="slidenum">
              <a:rPr lang="en-GB"/>
              <a:pPr/>
              <a:t>27</a:t>
            </a:fld>
            <a:endParaRPr lang="en-GB"/>
          </a:p>
        </p:txBody>
      </p:sp>
      <p:sp>
        <p:nvSpPr>
          <p:cNvPr id="3891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891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FAFCF826-CCD3-47F6-B8D1-0E806042B34B}" type="slidenum">
              <a:rPr lang="en-GB"/>
              <a:pPr/>
              <a:t>28</a:t>
            </a:fld>
            <a:endParaRPr lang="en-GB"/>
          </a:p>
        </p:txBody>
      </p:sp>
      <p:sp>
        <p:nvSpPr>
          <p:cNvPr id="3993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3993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D936FDA5-C5D8-4630-9D02-ABC0C3D54167}" type="slidenum">
              <a:rPr lang="en-GB"/>
              <a:pPr/>
              <a:t>29</a:t>
            </a:fld>
            <a:endParaRPr lang="en-GB"/>
          </a:p>
        </p:txBody>
      </p:sp>
      <p:sp>
        <p:nvSpPr>
          <p:cNvPr id="4096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096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8C9A2F19-DB55-4E77-A16F-804D5C6DDABC}" type="slidenum">
              <a:rPr lang="en-GB"/>
              <a:pPr/>
              <a:t>30</a:t>
            </a:fld>
            <a:endParaRPr lang="en-GB"/>
          </a:p>
        </p:txBody>
      </p:sp>
      <p:sp>
        <p:nvSpPr>
          <p:cNvPr id="4198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198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45050BA6-B885-4F52-976B-9A9A2C5295A3}" type="slidenum">
              <a:rPr lang="en-GB"/>
              <a:pPr/>
              <a:t>32</a:t>
            </a:fld>
            <a:endParaRPr lang="en-GB"/>
          </a:p>
        </p:txBody>
      </p:sp>
      <p:sp>
        <p:nvSpPr>
          <p:cNvPr id="4300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301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D01DCC9-0776-4FED-AA7B-C3209F8B1CAD}" type="slidenum">
              <a:rPr lang="en-GB"/>
              <a:pPr/>
              <a:t>33</a:t>
            </a:fld>
            <a:endParaRPr lang="en-GB"/>
          </a:p>
        </p:txBody>
      </p:sp>
      <p:sp>
        <p:nvSpPr>
          <p:cNvPr id="4403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403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C8DA5283-E0D6-47C4-A46A-0BF56AC45C03}" type="slidenum">
              <a:rPr lang="en-GB"/>
              <a:pPr/>
              <a:t>34</a:t>
            </a:fld>
            <a:endParaRPr lang="en-GB"/>
          </a:p>
        </p:txBody>
      </p:sp>
      <p:sp>
        <p:nvSpPr>
          <p:cNvPr id="4505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505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6BBE0382-0593-4C49-A1B0-6FB982A419A3}" type="slidenum">
              <a:rPr lang="en-GB"/>
              <a:pPr/>
              <a:t>35</a:t>
            </a:fld>
            <a:endParaRPr lang="en-GB"/>
          </a:p>
        </p:txBody>
      </p:sp>
      <p:sp>
        <p:nvSpPr>
          <p:cNvPr id="4608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608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C85B4AA9-071A-4B76-B6EC-9DD7826659E4}" type="slidenum">
              <a:rPr lang="en-GB"/>
              <a:pPr/>
              <a:t>36</a:t>
            </a:fld>
            <a:endParaRPr lang="en-GB"/>
          </a:p>
        </p:txBody>
      </p:sp>
      <p:sp>
        <p:nvSpPr>
          <p:cNvPr id="4710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710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412F6B9A-C28C-4622-AF8A-2C694CA10FEC}" type="slidenum">
              <a:rPr lang="en-GB"/>
              <a:pPr/>
              <a:t>37</a:t>
            </a:fld>
            <a:endParaRPr lang="en-GB"/>
          </a:p>
        </p:txBody>
      </p:sp>
      <p:sp>
        <p:nvSpPr>
          <p:cNvPr id="4812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813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F6D3FCE-7BCB-4EFF-A5F9-6D9B685794A9}" type="slidenum">
              <a:rPr lang="en-GB"/>
              <a:pPr/>
              <a:t>40</a:t>
            </a:fld>
            <a:endParaRPr lang="en-GB"/>
          </a:p>
        </p:txBody>
      </p:sp>
      <p:sp>
        <p:nvSpPr>
          <p:cNvPr id="4915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4915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2FA7D064-14E6-4EAC-AE93-04A3E94B7637}" type="slidenum">
              <a:rPr lang="en-GB"/>
              <a:pPr/>
              <a:t>41</a:t>
            </a:fld>
            <a:endParaRPr lang="en-GB"/>
          </a:p>
        </p:txBody>
      </p:sp>
      <p:sp>
        <p:nvSpPr>
          <p:cNvPr id="5017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017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43325AA6-C381-48EB-B088-29CACC59681B}" type="slidenum">
              <a:rPr lang="en-GB"/>
              <a:pPr/>
              <a:t>42</a:t>
            </a:fld>
            <a:endParaRPr lang="en-GB"/>
          </a:p>
        </p:txBody>
      </p:sp>
      <p:sp>
        <p:nvSpPr>
          <p:cNvPr id="5120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120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35670127-1634-4090-B9A4-469C686F1C95}" type="slidenum">
              <a:rPr lang="en-GB"/>
              <a:pPr/>
              <a:t>43</a:t>
            </a:fld>
            <a:endParaRPr lang="en-GB"/>
          </a:p>
        </p:txBody>
      </p:sp>
      <p:sp>
        <p:nvSpPr>
          <p:cNvPr id="5222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222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AD35DEDB-F92F-4DDD-A2BC-6F878827A404}" type="slidenum">
              <a:rPr lang="en-GB"/>
              <a:pPr/>
              <a:t>44</a:t>
            </a:fld>
            <a:endParaRPr lang="en-GB"/>
          </a:p>
        </p:txBody>
      </p:sp>
      <p:sp>
        <p:nvSpPr>
          <p:cNvPr id="5324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3250"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16C082B9-5DD7-47D1-9BD0-9EB7C0946EF4}" type="slidenum">
              <a:rPr lang="en-GB"/>
              <a:pPr/>
              <a:t>50</a:t>
            </a:fld>
            <a:endParaRPr lang="en-GB"/>
          </a:p>
        </p:txBody>
      </p:sp>
      <p:sp>
        <p:nvSpPr>
          <p:cNvPr id="5427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427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508A22BC-A41C-4BFB-9014-750B37F95EEA}" type="slidenum">
              <a:rPr lang="en-GB"/>
              <a:pPr/>
              <a:t>51</a:t>
            </a:fld>
            <a:endParaRPr lang="en-GB"/>
          </a:p>
        </p:txBody>
      </p:sp>
      <p:sp>
        <p:nvSpPr>
          <p:cNvPr id="5529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529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FF6EDB35-9118-424A-8826-931F10C0851D}" type="slidenum">
              <a:rPr lang="en-GB"/>
              <a:pPr/>
              <a:t>52</a:t>
            </a:fld>
            <a:endParaRPr lang="en-GB"/>
          </a:p>
        </p:txBody>
      </p:sp>
      <p:sp>
        <p:nvSpPr>
          <p:cNvPr id="5632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632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413ED154-78EF-432A-9052-36E359B182B6}" type="slidenum">
              <a:rPr lang="en-GB"/>
              <a:pPr/>
              <a:t>53</a:t>
            </a:fld>
            <a:endParaRPr lang="en-GB"/>
          </a:p>
        </p:txBody>
      </p:sp>
      <p:sp>
        <p:nvSpPr>
          <p:cNvPr id="5734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734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238B52BB-D6B9-4956-B676-FF5F81E87929}" type="slidenum">
              <a:rPr lang="en-GB"/>
              <a:pPr/>
              <a:t>54</a:t>
            </a:fld>
            <a:endParaRPr lang="en-GB"/>
          </a:p>
        </p:txBody>
      </p:sp>
      <p:sp>
        <p:nvSpPr>
          <p:cNvPr id="6041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60418"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9CEE40A7-4288-48FD-BFDA-7EBF5ED0B468}" type="slidenum">
              <a:rPr lang="en-GB"/>
              <a:pPr/>
              <a:t>55</a:t>
            </a:fld>
            <a:endParaRPr lang="en-GB"/>
          </a:p>
        </p:txBody>
      </p:sp>
      <p:sp>
        <p:nvSpPr>
          <p:cNvPr id="6144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61442"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8D9E2929-6261-40C7-8808-ED36EEEE3A31}" type="slidenum">
              <a:rPr lang="en-GB"/>
              <a:pPr/>
              <a:t>56</a:t>
            </a:fld>
            <a:endParaRPr lang="en-GB"/>
          </a:p>
        </p:txBody>
      </p:sp>
      <p:sp>
        <p:nvSpPr>
          <p:cNvPr id="6246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62466"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8C41045-832B-4D1B-B45A-4AB11EB1C0CF}" type="slidenum">
              <a:rPr lang="es-ES" smtClean="0"/>
              <a:pPr/>
              <a:t>58</a:t>
            </a:fld>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49"/>
          <p:cNvSpPr>
            <a:spLocks noGrp="1" noChangeArrowheads="1"/>
          </p:cNvSpPr>
          <p:nvPr>
            <p:ph type="sldNum"/>
          </p:nvPr>
        </p:nvSpPr>
        <p:spPr>
          <a:ln/>
        </p:spPr>
        <p:txBody>
          <a:bodyPr/>
          <a:lstStyle/>
          <a:p>
            <a:fld id="{7046CA9C-13FC-49C2-805C-20648B3E48C9}" type="slidenum">
              <a:rPr lang="en-GB"/>
              <a:pPr/>
              <a:t>62</a:t>
            </a:fld>
            <a:endParaRPr lang="en-GB"/>
          </a:p>
        </p:txBody>
      </p:sp>
      <p:sp>
        <p:nvSpPr>
          <p:cNvPr id="5939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a:effectLst/>
        </p:spPr>
        <p:txBody>
          <a:bodyPr wrap="none" anchor="ctr"/>
          <a:lstStyle/>
          <a:p>
            <a:endParaRPr lang="es-ES"/>
          </a:p>
        </p:txBody>
      </p:sp>
      <p:sp>
        <p:nvSpPr>
          <p:cNvPr id="59394" name="Rectangle 2"/>
          <p:cNvSpPr txBox="1">
            <a:spLocks noGrp="1" noChangeArrowheads="1"/>
          </p:cNvSpPr>
          <p:nvPr>
            <p:ph type="body"/>
          </p:nvPr>
        </p:nvSpPr>
        <p:spPr bwMode="auto">
          <a:xfrm>
            <a:off x="685800" y="4343400"/>
            <a:ext cx="5419725" cy="4049713"/>
          </a:xfrm>
          <a:prstGeom prst="rect">
            <a:avLst/>
          </a:prstGeom>
          <a:noFill/>
          <a:ln>
            <a:round/>
            <a:headEnd/>
            <a:tailEnd/>
          </a:ln>
        </p:spPr>
        <p:txBody>
          <a:bodyPr wrap="none" anchor="ct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E6762DB-05F8-4D5A-B4FE-878F9513DA3E}" type="slidenum">
              <a:rPr lang="es-ES" smtClean="0"/>
              <a:pPr/>
              <a:t>‹Nº›</a:t>
            </a:fld>
            <a:endParaRPr lang="es-ES"/>
          </a:p>
        </p:txBody>
      </p:sp>
    </p:spTree>
  </p:cSld>
  <p:clrMapOvr>
    <a:masterClrMapping/>
  </p:clrMapOvr>
  <p:transition spd="slow"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04138" cy="1074738"/>
          </a:xfrm>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a:xfrm>
            <a:off x="685800" y="6248400"/>
            <a:ext cx="1836738" cy="388938"/>
          </a:xfrm>
        </p:spPr>
        <p:txBody>
          <a:bodyPr/>
          <a:lstStyle>
            <a:lvl1pPr>
              <a:defRPr/>
            </a:lvl1pPr>
          </a:lstStyle>
          <a:p>
            <a:endParaRPr lang="en-GB"/>
          </a:p>
        </p:txBody>
      </p:sp>
      <p:sp>
        <p:nvSpPr>
          <p:cNvPr id="4" name="3 Marcador de pie de página"/>
          <p:cNvSpPr>
            <a:spLocks noGrp="1"/>
          </p:cNvSpPr>
          <p:nvPr>
            <p:ph type="ftr" idx="11"/>
          </p:nvPr>
        </p:nvSpPr>
        <p:spPr>
          <a:xfrm>
            <a:off x="3124200" y="6248400"/>
            <a:ext cx="2827338" cy="388938"/>
          </a:xfrm>
        </p:spPr>
        <p:txBody>
          <a:bodyPr/>
          <a:lstStyle>
            <a:lvl1pPr>
              <a:defRPr/>
            </a:lvl1pPr>
          </a:lstStyle>
          <a:p>
            <a:endParaRPr lang="en-GB"/>
          </a:p>
        </p:txBody>
      </p:sp>
      <p:sp>
        <p:nvSpPr>
          <p:cNvPr id="5" name="4 Marcador de número de diapositiva"/>
          <p:cNvSpPr>
            <a:spLocks noGrp="1"/>
          </p:cNvSpPr>
          <p:nvPr>
            <p:ph type="sldNum" idx="12"/>
          </p:nvPr>
        </p:nvSpPr>
        <p:spPr>
          <a:xfrm>
            <a:off x="6553200" y="6248400"/>
            <a:ext cx="1836738" cy="388938"/>
          </a:xfrm>
        </p:spPr>
        <p:txBody>
          <a:bodyPr/>
          <a:lstStyle>
            <a:lvl1pPr>
              <a:defRPr/>
            </a:lvl1pPr>
          </a:lstStyle>
          <a:p>
            <a:fld id="{8228520E-F304-4FD2-8024-062A1DBEB71B}" type="slidenum">
              <a:rPr lang="en-GB"/>
              <a:pPr/>
              <a:t>‹Nº›</a:t>
            </a:fld>
            <a:endParaRPr lang="en-GB"/>
          </a:p>
        </p:txBody>
      </p:sp>
    </p:spTree>
  </p:cSld>
  <p:clrMapOvr>
    <a:masterClrMapping/>
  </p:clrMapOvr>
  <p:transition spd="slow" advTm="6000">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334903-36CA-488C-B85C-377A089998AD}" type="datetimeFigureOut">
              <a:rPr lang="es-ES" smtClean="0"/>
              <a:pPr/>
              <a:t>07/11/2015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6762DB-05F8-4D5A-B4FE-878F9513DA3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2.jpeg"/></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8.jpeg"/></Relationships>
</file>

<file path=ppt/slides/_rels/slide65.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4"/>
          <p:cNvPicPr>
            <a:picLocks noChangeAspect="1" noChangeArrowheads="1"/>
          </p:cNvPicPr>
          <p:nvPr/>
        </p:nvPicPr>
        <p:blipFill>
          <a:blip r:embed="rId3"/>
          <a:srcRect/>
          <a:stretch>
            <a:fillRect/>
          </a:stretch>
        </p:blipFill>
        <p:spPr bwMode="auto">
          <a:xfrm>
            <a:off x="0" y="1"/>
            <a:ext cx="9144000" cy="6858000"/>
          </a:xfrm>
          <a:prstGeom prst="rect">
            <a:avLst/>
          </a:prstGeom>
          <a:noFill/>
          <a:ln w="9525">
            <a:noFill/>
            <a:round/>
            <a:headEnd/>
            <a:tailEnd/>
          </a:ln>
          <a:effectLst/>
        </p:spPr>
      </p:pic>
      <p:sp>
        <p:nvSpPr>
          <p:cNvPr id="6" name="5 Rectángulo"/>
          <p:cNvSpPr/>
          <p:nvPr/>
        </p:nvSpPr>
        <p:spPr>
          <a:xfrm>
            <a:off x="2786050" y="857232"/>
            <a:ext cx="5214942" cy="1200310"/>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CHICAGO</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357158" y="28572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214282" y="5643578"/>
            <a:ext cx="714380" cy="838199"/>
          </a:xfrm>
          <a:prstGeom prst="rect">
            <a:avLst/>
          </a:prstGeom>
          <a:noFill/>
          <a:ln w="38100">
            <a:solidFill>
              <a:srgbClr val="1CDEF8"/>
            </a:solidFill>
            <a:miter lim="800000"/>
            <a:headEnd/>
            <a:tailEnd/>
          </a:ln>
        </p:spPr>
      </p:pic>
      <p:sp>
        <p:nvSpPr>
          <p:cNvPr id="15" name="14 Rectángulo"/>
          <p:cNvSpPr/>
          <p:nvPr/>
        </p:nvSpPr>
        <p:spPr>
          <a:xfrm>
            <a:off x="142844" y="6286520"/>
            <a:ext cx="3071834" cy="307777"/>
          </a:xfrm>
          <a:prstGeom prst="rect">
            <a:avLst/>
          </a:prstGeom>
          <a:ln>
            <a:noFill/>
          </a:ln>
        </p:spPr>
        <p:txBody>
          <a:bodyPr wrap="square">
            <a:spAutoFit/>
          </a:bodyPr>
          <a:lstStyle/>
          <a:p>
            <a:pPr algn="ctr"/>
            <a:r>
              <a:rPr lang="es-ES" sz="14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endParaRPr lang="es-ES" sz="1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9000">
    <p:dissolve/>
    <p:sndAc>
      <p:stSnd>
        <p:snd r:embed="rId2" name="i carlos santana - europ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ockwise from top: Downtown Chicago, the Chicago Theatre, the 'L', Navy Pier, Millennium Park, the Field Museum, and the Willis Tower."/>
          <p:cNvPicPr>
            <a:picLocks noChangeAspect="1" noChangeArrowheads="1"/>
          </p:cNvPicPr>
          <p:nvPr/>
        </p:nvPicPr>
        <p:blipFill>
          <a:blip r:embed="rId2"/>
          <a:srcRect/>
          <a:stretch>
            <a:fillRect/>
          </a:stretch>
        </p:blipFill>
        <p:spPr bwMode="auto">
          <a:xfrm>
            <a:off x="2071670" y="0"/>
            <a:ext cx="5000628" cy="6834192"/>
          </a:xfrm>
          <a:prstGeom prst="rect">
            <a:avLst/>
          </a:prstGeom>
          <a:noFill/>
        </p:spPr>
      </p:pic>
      <p:pic>
        <p:nvPicPr>
          <p:cNvPr id="4" name="Picture 4" descr="Official seal of Chicago, Illinois"/>
          <p:cNvPicPr>
            <a:picLocks noChangeAspect="1" noChangeArrowheads="1"/>
          </p:cNvPicPr>
          <p:nvPr/>
        </p:nvPicPr>
        <p:blipFill>
          <a:blip r:embed="rId3" cstate="print"/>
          <a:srcRect/>
          <a:stretch>
            <a:fillRect/>
          </a:stretch>
        </p:blipFill>
        <p:spPr bwMode="auto">
          <a:xfrm>
            <a:off x="214282" y="285728"/>
            <a:ext cx="1604493" cy="1857388"/>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765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7651" name="Picture 3"/>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 y="6092826"/>
            <a:ext cx="9144000" cy="7651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algn="ctr">
              <a:defRPr/>
            </a:pPr>
            <a:endParaRPr lang="es-ES" dirty="0"/>
          </a:p>
        </p:txBody>
      </p:sp>
      <p:sp>
        <p:nvSpPr>
          <p:cNvPr id="7" name="6 Rectángulo"/>
          <p:cNvSpPr/>
          <p:nvPr/>
        </p:nvSpPr>
        <p:spPr>
          <a:xfrm>
            <a:off x="1" y="1"/>
            <a:ext cx="9144000" cy="692150"/>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algn="ctr">
              <a:defRPr/>
            </a:pPr>
            <a:endParaRPr lang="es-ES" dirty="0"/>
          </a:p>
        </p:txBody>
      </p:sp>
      <p:pic>
        <p:nvPicPr>
          <p:cNvPr id="5" name="Picture 2" descr="https://c2.staticflickr.com/8/7409/9145665672_5b245ca7b2_b.jpg"/>
          <p:cNvPicPr>
            <a:picLocks noChangeAspect="1" noChangeArrowheads="1"/>
          </p:cNvPicPr>
          <p:nvPr/>
        </p:nvPicPr>
        <p:blipFill>
          <a:blip r:embed="rId3"/>
          <a:srcRect/>
          <a:stretch>
            <a:fillRect/>
          </a:stretch>
        </p:blipFill>
        <p:spPr bwMode="auto">
          <a:xfrm>
            <a:off x="0" y="642918"/>
            <a:ext cx="9144000" cy="5500726"/>
          </a:xfrm>
          <a:prstGeom prst="rect">
            <a:avLst/>
          </a:prstGeom>
          <a:noFill/>
        </p:spPr>
      </p:pic>
    </p:spTree>
  </p:cSld>
  <p:clrMapOvr>
    <a:masterClrMapping/>
  </p:clrMapOvr>
  <p:transition spd="slow" advTm="6000">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3277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32771" name="Picture 3"/>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57356" y="2285992"/>
            <a:ext cx="6858000" cy="3785652"/>
          </a:xfrm>
          <a:prstGeom prst="rect">
            <a:avLst/>
          </a:prstGeom>
        </p:spPr>
        <p:txBody>
          <a:bodyPr wrap="square">
            <a:spAutoFit/>
          </a:bodyPr>
          <a:lstStyle/>
          <a:p>
            <a:r>
              <a:rPr lang="es-ES" sz="2400" b="1" i="1" dirty="0" smtClean="0">
                <a:effectLst>
                  <a:glow rad="228600">
                    <a:schemeClr val="accent5">
                      <a:satMod val="175000"/>
                      <a:alpha val="40000"/>
                    </a:schemeClr>
                  </a:glow>
                </a:effectLst>
              </a:rPr>
              <a:t>Chicago, conocida coloquialmente como «</a:t>
            </a:r>
            <a:r>
              <a:rPr lang="es-ES" sz="2400" b="1" i="1" dirty="0" err="1" smtClean="0">
                <a:effectLst>
                  <a:glow rad="228600">
                    <a:schemeClr val="accent5">
                      <a:satMod val="175000"/>
                      <a:alpha val="40000"/>
                    </a:schemeClr>
                  </a:glow>
                </a:effectLst>
              </a:rPr>
              <a:t>Second</a:t>
            </a:r>
            <a:r>
              <a:rPr lang="es-ES" sz="2400" b="1" i="1" dirty="0" smtClean="0">
                <a:effectLst>
                  <a:glow rad="228600">
                    <a:schemeClr val="accent5">
                      <a:satMod val="175000"/>
                      <a:alpha val="40000"/>
                    </a:schemeClr>
                  </a:glow>
                </a:effectLst>
              </a:rPr>
              <a:t> City» («la segunda ciudad») o «</a:t>
            </a:r>
            <a:r>
              <a:rPr lang="es-ES" sz="2400" b="1" i="1" dirty="0" err="1" smtClean="0">
                <a:effectLst>
                  <a:glow rad="228600">
                    <a:schemeClr val="accent5">
                      <a:satMod val="175000"/>
                      <a:alpha val="40000"/>
                    </a:schemeClr>
                  </a:glow>
                </a:effectLst>
              </a:rPr>
              <a:t>Windy</a:t>
            </a:r>
            <a:r>
              <a:rPr lang="es-ES" sz="2400" b="1" i="1" dirty="0" smtClean="0">
                <a:effectLst>
                  <a:glow rad="228600">
                    <a:schemeClr val="accent5">
                      <a:satMod val="175000"/>
                      <a:alpha val="40000"/>
                    </a:schemeClr>
                  </a:glow>
                </a:effectLst>
              </a:rPr>
              <a:t> City» («la ciudad del viento»), es la tercera ciudad con mayor número de habitantes en Estados Unidos, detrás de Nueva York y Los Ángeles.</a:t>
            </a:r>
          </a:p>
          <a:p>
            <a:r>
              <a:rPr lang="es-ES" sz="2400" b="1" i="1" dirty="0" smtClean="0">
                <a:effectLst>
                  <a:glow rad="228600">
                    <a:schemeClr val="accent5">
                      <a:satMod val="175000"/>
                      <a:alpha val="40000"/>
                    </a:schemeClr>
                  </a:glow>
                </a:effectLst>
              </a:rPr>
              <a:t>Chicago se encuentra en el estado de Illinois, es la sede del condado de Cook</a:t>
            </a:r>
            <a:r>
              <a:rPr lang="es-ES" sz="2400" b="1" i="1" baseline="30000" dirty="0" smtClean="0">
                <a:effectLst>
                  <a:glow rad="228600">
                    <a:schemeClr val="accent5">
                      <a:satMod val="175000"/>
                      <a:alpha val="40000"/>
                    </a:schemeClr>
                  </a:glow>
                </a:effectLst>
              </a:rPr>
              <a:t> </a:t>
            </a:r>
            <a:r>
              <a:rPr lang="es-ES" sz="2400" b="1" i="1" dirty="0" smtClean="0">
                <a:effectLst>
                  <a:glow rad="228600">
                    <a:schemeClr val="accent5">
                      <a:satMod val="175000"/>
                      <a:alpha val="40000"/>
                    </a:schemeClr>
                  </a:glow>
                </a:effectLst>
              </a:rPr>
              <a:t>a lo largo de la costa suroeste del lago Míchigan. Forma parte del área metropolitana de Chicago, una conurbación integrada además por los condados periféricos.</a:t>
            </a:r>
            <a:endParaRPr lang="es-ES" sz="2400" b="1" i="1" dirty="0">
              <a:effectLst>
                <a:glow rad="228600">
                  <a:schemeClr val="accent5">
                    <a:satMod val="175000"/>
                    <a:alpha val="40000"/>
                  </a:schemeClr>
                </a:glow>
              </a:effectLst>
            </a:endParaRPr>
          </a:p>
        </p:txBody>
      </p:sp>
      <p:pic>
        <p:nvPicPr>
          <p:cNvPr id="3" name="Picture 4" descr="Official seal of Chicago, Illinois"/>
          <p:cNvPicPr>
            <a:picLocks noChangeAspect="1" noChangeArrowheads="1"/>
          </p:cNvPicPr>
          <p:nvPr/>
        </p:nvPicPr>
        <p:blipFill>
          <a:blip r:embed="rId2" cstate="print"/>
          <a:srcRect/>
          <a:stretch>
            <a:fillRect/>
          </a:stretch>
        </p:blipFill>
        <p:spPr bwMode="auto">
          <a:xfrm>
            <a:off x="214282" y="285728"/>
            <a:ext cx="1604493" cy="1857388"/>
          </a:xfrm>
          <a:prstGeom prst="rect">
            <a:avLst/>
          </a:prstGeom>
          <a:noFill/>
        </p:spPr>
      </p:pic>
    </p:spTree>
  </p:cSld>
  <p:clrMapOvr>
    <a:masterClrMapping/>
  </p:clrMapOvr>
  <p:transition spd="slow" advTm="40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wibiti.com/images/hpmain/837/285837.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1.bp.blogspot.com/-6hmyTY-r6LM/UZjphcVDjFI/AAAAAAAAT5A/t-I0whWJxSA/s1600/Chicago+Photos.png"/>
          <p:cNvPicPr>
            <a:picLocks noChangeAspect="1" noChangeArrowheads="1"/>
          </p:cNvPicPr>
          <p:nvPr/>
        </p:nvPicPr>
        <p:blipFill>
          <a:blip r:embed="rId2"/>
          <a:srcRect/>
          <a:stretch>
            <a:fillRect/>
          </a:stretch>
        </p:blipFill>
        <p:spPr bwMode="auto">
          <a:xfrm>
            <a:off x="-1" y="0"/>
            <a:ext cx="9171847" cy="3571876"/>
          </a:xfrm>
          <a:prstGeom prst="rect">
            <a:avLst/>
          </a:prstGeom>
          <a:noFill/>
        </p:spPr>
      </p:pic>
      <p:pic>
        <p:nvPicPr>
          <p:cNvPr id="105476" name="Picture 4" descr="http://1.bp.blogspot.com/-6hmyTY-r6LM/UZjphcVDjFI/AAAAAAAAT5A/t-I0whWJxSA/s1600/Chicago+Photos.png"/>
          <p:cNvPicPr>
            <a:picLocks noChangeAspect="1" noChangeArrowheads="1"/>
          </p:cNvPicPr>
          <p:nvPr/>
        </p:nvPicPr>
        <p:blipFill>
          <a:blip r:embed="rId2"/>
          <a:srcRect/>
          <a:stretch>
            <a:fillRect/>
          </a:stretch>
        </p:blipFill>
        <p:spPr bwMode="auto">
          <a:xfrm>
            <a:off x="0" y="3571876"/>
            <a:ext cx="9144000" cy="3286124"/>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www.abogadoenchicago.com/CitySkylineNight.jpg"/>
          <p:cNvPicPr>
            <a:picLocks noChangeAspect="1" noChangeArrowheads="1"/>
          </p:cNvPicPr>
          <p:nvPr/>
        </p:nvPicPr>
        <p:blipFill>
          <a:blip r:embed="rId2"/>
          <a:srcRect/>
          <a:stretch>
            <a:fillRect/>
          </a:stretch>
        </p:blipFill>
        <p:spPr bwMode="auto">
          <a:xfrm>
            <a:off x="0" y="-1"/>
            <a:ext cx="9144000" cy="7061703"/>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s://c1.staticflickr.com/9/8457/7990687878_9d5c44e10a_b.jpg"/>
          <p:cNvPicPr>
            <a:picLocks noChangeAspect="1" noChangeArrowheads="1"/>
          </p:cNvPicPr>
          <p:nvPr/>
        </p:nvPicPr>
        <p:blipFill>
          <a:blip r:embed="rId2"/>
          <a:srcRect/>
          <a:stretch>
            <a:fillRect/>
          </a:stretch>
        </p:blipFill>
        <p:spPr bwMode="auto">
          <a:xfrm>
            <a:off x="-1" y="0"/>
            <a:ext cx="9250261"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1371600" y="1524000"/>
            <a:ext cx="2895600" cy="336550"/>
          </a:xfrm>
          <a:prstGeom prst="rect">
            <a:avLst/>
          </a:prstGeom>
          <a:noFill/>
          <a:ln w="9525">
            <a:noFill/>
            <a:round/>
            <a:headEnd/>
            <a:tailEnd/>
          </a:ln>
          <a:effectLst/>
        </p:spPr>
        <p:txBody>
          <a:bodyPr lIns="90000" tIns="46800" rIns="90000" bIns="46800">
            <a:spAutoFit/>
          </a:bodyPr>
          <a:lstStyle/>
          <a:p>
            <a:pPr>
              <a:lnSpc>
                <a:spcPct val="100000"/>
              </a:lnSpc>
              <a:buClr>
                <a:srgbClr val="FFFFFF"/>
              </a:buClr>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Lucida Sans Unicode" charset="0"/>
                <a:cs typeface="Lucida Sans Unicode" charset="0"/>
              </a:rPr>
              <a:t>Illinois État</a:t>
            </a:r>
          </a:p>
        </p:txBody>
      </p:sp>
      <p:sp>
        <p:nvSpPr>
          <p:cNvPr id="3074" name="Text Box 2"/>
          <p:cNvSpPr txBox="1">
            <a:spLocks noChangeArrowheads="1"/>
          </p:cNvSpPr>
          <p:nvPr/>
        </p:nvSpPr>
        <p:spPr bwMode="auto">
          <a:xfrm>
            <a:off x="6389688" y="1600200"/>
            <a:ext cx="2754312" cy="398463"/>
          </a:xfrm>
          <a:prstGeom prst="rect">
            <a:avLst/>
          </a:prstGeom>
          <a:noFill/>
          <a:ln w="9525">
            <a:noFill/>
            <a:round/>
            <a:headEnd/>
            <a:tailEnd/>
          </a:ln>
          <a:effectLst/>
        </p:spPr>
        <p:txBody>
          <a:bodyPr wrap="none" lIns="90000" tIns="46800" rIns="90000" bIns="46800">
            <a:spAutoFit/>
          </a:bodyPr>
          <a:lstStyle/>
          <a:p>
            <a:pPr>
              <a:lnSpc>
                <a:spcPct val="100000"/>
              </a:lnSpc>
              <a:buClr>
                <a:srgbClr val="FFFFFF"/>
              </a:buClr>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Lucida Sans Unicode" charset="0"/>
                <a:cs typeface="Lucida Sans Unicode" charset="0"/>
              </a:rPr>
              <a:t>2.8 millions d’habitants</a:t>
            </a:r>
          </a:p>
        </p:txBody>
      </p:sp>
      <p:sp>
        <p:nvSpPr>
          <p:cNvPr id="3075" name="Text Box 3"/>
          <p:cNvSpPr txBox="1">
            <a:spLocks noChangeArrowheads="1"/>
          </p:cNvSpPr>
          <p:nvPr/>
        </p:nvSpPr>
        <p:spPr bwMode="auto">
          <a:xfrm>
            <a:off x="6172200" y="1752600"/>
            <a:ext cx="184150" cy="336550"/>
          </a:xfrm>
          <a:prstGeom prst="rect">
            <a:avLst/>
          </a:prstGeom>
          <a:noFill/>
          <a:ln w="9525">
            <a:noFill/>
            <a:round/>
            <a:headEnd/>
            <a:tailEnd/>
          </a:ln>
          <a:effectLst/>
        </p:spPr>
        <p:txBody>
          <a:bodyPr wrap="none" anchor="ctr"/>
          <a:lstStyle/>
          <a:p>
            <a:endParaRPr lang="es-ES"/>
          </a:p>
        </p:txBody>
      </p:sp>
      <p:pic>
        <p:nvPicPr>
          <p:cNvPr id="3076" name="Picture 4"/>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yorkinternational.yorku.ca/files/2015/07/Navy-Pier-chicago-466811_1920_1440.jpg"/>
          <p:cNvPicPr>
            <a:picLocks noChangeAspect="1" noChangeArrowheads="1"/>
          </p:cNvPicPr>
          <p:nvPr/>
        </p:nvPicPr>
        <p:blipFill>
          <a:blip r:embed="rId2" cstate="print"/>
          <a:srcRect/>
          <a:stretch>
            <a:fillRect/>
          </a:stretch>
        </p:blipFill>
        <p:spPr bwMode="auto">
          <a:xfrm>
            <a:off x="0" y="0"/>
            <a:ext cx="9144000" cy="6865546"/>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gondolaproject.com/wp-content/uploads/2012/02/chicago-gondola-image-11-602x399.jpg"/>
          <p:cNvPicPr>
            <a:picLocks noChangeAspect="1" noChangeArrowheads="1"/>
          </p:cNvPicPr>
          <p:nvPr/>
        </p:nvPicPr>
        <p:blipFill>
          <a:blip r:embed="rId2"/>
          <a:srcRect/>
          <a:stretch>
            <a:fillRect/>
          </a:stretch>
        </p:blipFill>
        <p:spPr bwMode="auto">
          <a:xfrm>
            <a:off x="0" y="0"/>
            <a:ext cx="9269358"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s://upload.wikimedia.org/wikipedia/commons/0/06/20070909_Chicago_Half_Marathon.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i.imgur.com/PPW0niM.jpg"/>
          <p:cNvPicPr>
            <a:picLocks noChangeAspect="1" noChangeArrowheads="1"/>
          </p:cNvPicPr>
          <p:nvPr/>
        </p:nvPicPr>
        <p:blipFill>
          <a:blip r:embed="rId2" cstate="print"/>
          <a:srcRect/>
          <a:stretch>
            <a:fillRect/>
          </a:stretch>
        </p:blipFill>
        <p:spPr bwMode="auto">
          <a:xfrm>
            <a:off x="-1" y="0"/>
            <a:ext cx="9322623"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chicagogenie.com/wp-content/uploads/2015/03/chicago_city-hall-green.jpg"/>
          <p:cNvPicPr>
            <a:picLocks noChangeAspect="1" noChangeArrowheads="1"/>
          </p:cNvPicPr>
          <p:nvPr/>
        </p:nvPicPr>
        <p:blipFill>
          <a:blip r:embed="rId2" cstate="print"/>
          <a:srcRect/>
          <a:stretch>
            <a:fillRect/>
          </a:stretch>
        </p:blipFill>
        <p:spPr bwMode="auto">
          <a:xfrm>
            <a:off x="-1" y="0"/>
            <a:ext cx="9140669"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s://d1hekt5vpuuw9b.cloudfront.net/assets/article/c460184ff3e478951b37740aed2722b4_chicago-attraction-fountain_580x326_featuredImage.jpg"/>
          <p:cNvPicPr>
            <a:picLocks noChangeAspect="1" noChangeArrowheads="1"/>
          </p:cNvPicPr>
          <p:nvPr/>
        </p:nvPicPr>
        <p:blipFill>
          <a:blip r:embed="rId2"/>
          <a:srcRect/>
          <a:stretch>
            <a:fillRect/>
          </a:stretch>
        </p:blipFill>
        <p:spPr bwMode="auto">
          <a:xfrm>
            <a:off x="-1" y="0"/>
            <a:ext cx="9151031"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480" y="1714488"/>
            <a:ext cx="7000924" cy="4708981"/>
          </a:xfrm>
          <a:prstGeom prst="rect">
            <a:avLst/>
          </a:prstGeom>
        </p:spPr>
        <p:txBody>
          <a:bodyPr wrap="square">
            <a:spAutoFit/>
          </a:bodyPr>
          <a:lstStyle/>
          <a:p>
            <a:r>
              <a:rPr lang="es-ES" sz="2000" b="1" i="1" dirty="0" smtClean="0">
                <a:effectLst>
                  <a:glow rad="228600">
                    <a:schemeClr val="accent5">
                      <a:satMod val="175000"/>
                      <a:alpha val="40000"/>
                    </a:schemeClr>
                  </a:glow>
                </a:effectLst>
              </a:rPr>
              <a:t/>
            </a:r>
            <a:br>
              <a:rPr lang="es-ES" sz="2000" b="1" i="1" dirty="0" smtClean="0">
                <a:effectLst>
                  <a:glow rad="228600">
                    <a:schemeClr val="accent5">
                      <a:satMod val="175000"/>
                      <a:alpha val="40000"/>
                    </a:schemeClr>
                  </a:glow>
                </a:effectLst>
              </a:rPr>
            </a:br>
            <a:r>
              <a:rPr lang="es-ES" sz="2000" b="1" i="1" dirty="0" smtClean="0">
                <a:effectLst>
                  <a:glow rad="228600">
                    <a:schemeClr val="accent5">
                      <a:satMod val="175000"/>
                      <a:alpha val="40000"/>
                    </a:schemeClr>
                  </a:glow>
                </a:effectLst>
              </a:rPr>
              <a:t>El nombre de "Chicago" se deriva de una traducción francesa de la palabra nativa americana </a:t>
            </a:r>
            <a:r>
              <a:rPr lang="es-ES" sz="2000" b="1" i="1" dirty="0" err="1" smtClean="0">
                <a:effectLst>
                  <a:glow rad="228600">
                    <a:schemeClr val="accent5">
                      <a:satMod val="175000"/>
                      <a:alpha val="40000"/>
                    </a:schemeClr>
                  </a:glow>
                </a:effectLst>
              </a:rPr>
              <a:t>shikaakwa</a:t>
            </a:r>
            <a:r>
              <a:rPr lang="es-ES" sz="2000" b="1" i="1" dirty="0" smtClean="0">
                <a:effectLst>
                  <a:glow rad="228600">
                    <a:schemeClr val="accent5">
                      <a:satMod val="175000"/>
                      <a:alpha val="40000"/>
                    </a:schemeClr>
                  </a:glow>
                </a:effectLst>
              </a:rPr>
              <a:t>, traducida como "cebolla silvestre" o "ajo silvestre", de la lengua Miami-Illinois.</a:t>
            </a:r>
            <a:r>
              <a:rPr lang="es-ES" sz="2000" b="1" i="1" baseline="30000" dirty="0" smtClean="0">
                <a:effectLst>
                  <a:glow rad="228600">
                    <a:schemeClr val="accent5">
                      <a:satMod val="175000"/>
                      <a:alpha val="40000"/>
                    </a:schemeClr>
                  </a:glow>
                </a:effectLst>
              </a:rPr>
              <a:t> </a:t>
            </a:r>
          </a:p>
          <a:p>
            <a:r>
              <a:rPr lang="es-ES" sz="2000" b="1" i="1" dirty="0" smtClean="0">
                <a:effectLst>
                  <a:glow rad="228600">
                    <a:schemeClr val="accent5">
                      <a:satMod val="175000"/>
                      <a:alpha val="40000"/>
                    </a:schemeClr>
                  </a:glow>
                </a:effectLst>
              </a:rPr>
              <a:t>La primera mención conocida al sitio de la actual ciudad de Chicago como "Checagou", fue en un libro de memorias escrito por Robert de LaSalle en torno a 1679.</a:t>
            </a:r>
            <a:br>
              <a:rPr lang="es-ES" sz="2000" b="1" i="1" dirty="0" smtClean="0">
                <a:effectLst>
                  <a:glow rad="228600">
                    <a:schemeClr val="accent5">
                      <a:satMod val="175000"/>
                      <a:alpha val="40000"/>
                    </a:schemeClr>
                  </a:glow>
                </a:effectLst>
              </a:rPr>
            </a:br>
            <a:r>
              <a:rPr lang="es-ES" sz="2000" b="1" i="1" dirty="0" smtClean="0">
                <a:effectLst>
                  <a:glow rad="228600">
                    <a:schemeClr val="accent5">
                      <a:satMod val="175000"/>
                      <a:alpha val="40000"/>
                    </a:schemeClr>
                  </a:glow>
                </a:effectLst>
              </a:rPr>
              <a:t/>
            </a:r>
            <a:br>
              <a:rPr lang="es-ES" sz="2000" b="1" i="1" dirty="0" smtClean="0">
                <a:effectLst>
                  <a:glow rad="228600">
                    <a:schemeClr val="accent5">
                      <a:satMod val="175000"/>
                      <a:alpha val="40000"/>
                    </a:schemeClr>
                  </a:glow>
                </a:effectLst>
              </a:rPr>
            </a:br>
            <a:r>
              <a:rPr lang="es-ES" sz="2000" b="1" i="1" dirty="0" smtClean="0">
                <a:effectLst>
                  <a:glow rad="228600">
                    <a:schemeClr val="accent5">
                      <a:satMod val="175000"/>
                      <a:alpha val="40000"/>
                    </a:schemeClr>
                  </a:glow>
                </a:effectLst>
              </a:rPr>
              <a:t>Según los relatos de los exploradores españoles del siglo XVII, los indios de Illinois (Potawatomis) fueron los primeros en reclamar un territorio que llamaron "Chicaugou", y que significa poderoso, fuerte o grande, y que fue utilizado por muchos jefes de tribu para significar que eran "grandes" jefes. En 1795 el área fue "cedida" por los americanos nativos a EE. UU. por el Tratado de Greenville para su uso.</a:t>
            </a:r>
            <a:endParaRPr lang="es-ES" sz="2000" b="1" i="1" dirty="0">
              <a:effectLst>
                <a:glow rad="228600">
                  <a:schemeClr val="accent5">
                    <a:satMod val="175000"/>
                    <a:alpha val="40000"/>
                  </a:schemeClr>
                </a:glow>
              </a:effectLst>
            </a:endParaRPr>
          </a:p>
        </p:txBody>
      </p:sp>
      <p:pic>
        <p:nvPicPr>
          <p:cNvPr id="3" name="Picture 4" descr="Official seal of Chicago, Illinois"/>
          <p:cNvPicPr>
            <a:picLocks noChangeAspect="1" noChangeArrowheads="1"/>
          </p:cNvPicPr>
          <p:nvPr/>
        </p:nvPicPr>
        <p:blipFill>
          <a:blip r:embed="rId2" cstate="print"/>
          <a:srcRect/>
          <a:stretch>
            <a:fillRect/>
          </a:stretch>
        </p:blipFill>
        <p:spPr bwMode="auto">
          <a:xfrm>
            <a:off x="214282" y="285728"/>
            <a:ext cx="1604493" cy="1857388"/>
          </a:xfrm>
          <a:prstGeom prst="rect">
            <a:avLst/>
          </a:prstGeom>
          <a:noFill/>
        </p:spPr>
      </p:pic>
    </p:spTree>
  </p:cSld>
  <p:clrMapOvr>
    <a:masterClrMapping/>
  </p:clrMapOvr>
  <p:transition spd="slow" advTm="42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theskydeck.com/wp-content/uploads/2013/06/home-ledge.jpg"/>
          <p:cNvPicPr>
            <a:picLocks noChangeAspect="1" noChangeArrowheads="1"/>
          </p:cNvPicPr>
          <p:nvPr/>
        </p:nvPicPr>
        <p:blipFill>
          <a:blip r:embed="rId2"/>
          <a:srcRect/>
          <a:stretch>
            <a:fillRect/>
          </a:stretch>
        </p:blipFill>
        <p:spPr bwMode="auto">
          <a:xfrm>
            <a:off x="-1" y="0"/>
            <a:ext cx="9325463"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students.egfi-k12.org/wp-content/uploads/2010/05/Skydeck_Chicago4.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7-themes.com/data_images/out/54/6956186-mary-bartelme-park-chicag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5122"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5123"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www.wasiophotography.com/wedding-photos/chicago-sunset-engagement-session-downtown-destination-001030.jpg"/>
          <p:cNvPicPr>
            <a:picLocks noChangeAspect="1" noChangeArrowheads="1"/>
          </p:cNvPicPr>
          <p:nvPr/>
        </p:nvPicPr>
        <p:blipFill>
          <a:blip r:embed="rId2"/>
          <a:srcRect/>
          <a:stretch>
            <a:fillRect/>
          </a:stretch>
        </p:blipFill>
        <p:spPr bwMode="auto">
          <a:xfrm>
            <a:off x="-1" y="0"/>
            <a:ext cx="9322623" cy="7286652"/>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717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7171" name="Picture 3"/>
          <p:cNvPicPr>
            <a:picLocks noChangeAspect="1" noChangeArrowheads="1"/>
          </p:cNvPicPr>
          <p:nvPr/>
        </p:nvPicPr>
        <p:blipFill>
          <a:blip r:embed="rId3"/>
          <a:srcRect/>
          <a:stretch>
            <a:fillRect/>
          </a:stretch>
        </p:blipFill>
        <p:spPr bwMode="auto">
          <a:xfrm>
            <a:off x="-215900" y="-161925"/>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10242"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10243" name="Picture 3"/>
          <p:cNvPicPr>
            <a:picLocks noChangeAspect="1" noChangeArrowheads="1"/>
          </p:cNvPicPr>
          <p:nvPr/>
        </p:nvPicPr>
        <p:blipFill>
          <a:blip r:embed="rId3"/>
          <a:srcRect/>
          <a:stretch>
            <a:fillRect/>
          </a:stretch>
        </p:blipFill>
        <p:spPr bwMode="auto">
          <a:xfrm>
            <a:off x="-215900" y="-155575"/>
            <a:ext cx="9359900" cy="701357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11266"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11267" name="Picture 3"/>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136339"/>
            <a:ext cx="6143652" cy="3416320"/>
          </a:xfrm>
          <a:prstGeom prst="rect">
            <a:avLst/>
          </a:prstGeom>
        </p:spPr>
        <p:txBody>
          <a:bodyPr wrap="square">
            <a:spAutoFit/>
          </a:bodyPr>
          <a:lstStyle/>
          <a:p>
            <a:r>
              <a:rPr lang="es-ES" sz="2400" b="1" i="1" dirty="0" smtClean="0">
                <a:effectLst>
                  <a:glow rad="228600">
                    <a:schemeClr val="accent5">
                      <a:satMod val="175000"/>
                      <a:alpha val="40000"/>
                    </a:schemeClr>
                  </a:glow>
                </a:effectLst>
              </a:rPr>
              <a:t>La ciudad de Chicago está dividida en 77 barrios o áreas comunitarias. La designación área comunitaria es más útil como una curiosidad histórica, ya que se consideran más duraderas que los nombres de los barrios, ya que estos pueden cambiar con el tiempo debido a la renovación urbana, la </a:t>
            </a:r>
            <a:r>
              <a:rPr lang="es-ES" sz="2400" b="1" i="1" dirty="0" err="1" smtClean="0">
                <a:effectLst>
                  <a:glow rad="228600">
                    <a:schemeClr val="accent5">
                      <a:satMod val="175000"/>
                      <a:alpha val="40000"/>
                    </a:schemeClr>
                  </a:glow>
                </a:effectLst>
              </a:rPr>
              <a:t>elitización</a:t>
            </a:r>
            <a:r>
              <a:rPr lang="es-ES" sz="2400" b="1" i="1" dirty="0" smtClean="0">
                <a:effectLst>
                  <a:glow rad="228600">
                    <a:schemeClr val="accent5">
                      <a:satMod val="175000"/>
                      <a:alpha val="40000"/>
                    </a:schemeClr>
                  </a:glow>
                </a:effectLst>
              </a:rPr>
              <a:t> y a la constante absorción de la población inmigrante</a:t>
            </a:r>
            <a:endParaRPr lang="es-ES" sz="2400" b="1" i="1" dirty="0">
              <a:effectLst>
                <a:glow rad="228600">
                  <a:schemeClr val="accent5">
                    <a:satMod val="175000"/>
                    <a:alpha val="40000"/>
                  </a:schemeClr>
                </a:glow>
              </a:effectLst>
            </a:endParaRPr>
          </a:p>
        </p:txBody>
      </p:sp>
      <p:pic>
        <p:nvPicPr>
          <p:cNvPr id="3" name="Picture 4" descr="Official seal of Chicago, Illinois"/>
          <p:cNvPicPr>
            <a:picLocks noChangeAspect="1" noChangeArrowheads="1"/>
          </p:cNvPicPr>
          <p:nvPr/>
        </p:nvPicPr>
        <p:blipFill>
          <a:blip r:embed="rId2" cstate="print"/>
          <a:srcRect/>
          <a:stretch>
            <a:fillRect/>
          </a:stretch>
        </p:blipFill>
        <p:spPr bwMode="auto">
          <a:xfrm>
            <a:off x="214282" y="285728"/>
            <a:ext cx="1604493" cy="1857388"/>
          </a:xfrm>
          <a:prstGeom prst="rect">
            <a:avLst/>
          </a:prstGeom>
          <a:noFill/>
        </p:spPr>
      </p:pic>
    </p:spTree>
  </p:cSld>
  <p:clrMapOvr>
    <a:masterClrMapping/>
  </p:clrMapOvr>
  <p:transition spd="slow" advTm="28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1229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12291" name="Picture 3"/>
          <p:cNvPicPr>
            <a:picLocks noChangeAspect="1" noChangeArrowheads="1"/>
          </p:cNvPicPr>
          <p:nvPr/>
        </p:nvPicPr>
        <p:blipFill>
          <a:blip r:embed="rId3"/>
          <a:srcRect/>
          <a:stretch>
            <a:fillRect/>
          </a:stretch>
        </p:blipFill>
        <p:spPr bwMode="auto">
          <a:xfrm>
            <a:off x="-66675" y="-63500"/>
            <a:ext cx="9390063" cy="692150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Grp="1" noChangeArrowheads="1"/>
          </p:cNvSpPr>
          <p:nvPr>
            <p:ph type="title"/>
          </p:nvPr>
        </p:nvSpPr>
        <p:spPr>
          <a:xfrm>
            <a:off x="685800" y="2520950"/>
            <a:ext cx="7772400" cy="1143000"/>
          </a:xfrm>
          <a:ln/>
        </p:spPr>
        <p:txBody>
          <a:bodyPr lIns="0" tIns="0" rIns="0" bIns="0"/>
          <a:lstStyle/>
          <a:p>
            <a:endParaRPr lang="es-ES"/>
          </a:p>
        </p:txBody>
      </p:sp>
      <p:pic>
        <p:nvPicPr>
          <p:cNvPr id="15362" name="Picture 2"/>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
        <p:nvSpPr>
          <p:cNvPr id="5" name="4 Marcador de contenido"/>
          <p:cNvSpPr>
            <a:spLocks noGrp="1"/>
          </p:cNvSpPr>
          <p:nvPr>
            <p:ph idx="1"/>
          </p:nvPr>
        </p:nvSpPr>
        <p:spPr/>
        <p:txBody>
          <a:bodyPr/>
          <a:lstStyle/>
          <a:p>
            <a:endParaRPr lang="es-ES"/>
          </a:p>
        </p:txBody>
      </p:sp>
    </p:spTree>
  </p:cSld>
  <p:clrMapOvr>
    <a:masterClrMapping/>
  </p:clrMapOvr>
  <p:transition spd="slow" advTm="6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1741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17411" name="Picture 3"/>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hiltongardeninn3.hilton.com/resources/media/gi/ORDEVGI/en_US/img/shared/full_page_image_gallery/main/gi_skyline_15_698x390_FitToBoxSmallDimension_Center.jpg"/>
          <p:cNvPicPr>
            <a:picLocks noChangeAspect="1" noChangeArrowheads="1"/>
          </p:cNvPicPr>
          <p:nvPr/>
        </p:nvPicPr>
        <p:blipFill>
          <a:blip r:embed="rId2"/>
          <a:srcRect/>
          <a:stretch>
            <a:fillRect/>
          </a:stretch>
        </p:blipFill>
        <p:spPr bwMode="auto">
          <a:xfrm>
            <a:off x="-1" y="0"/>
            <a:ext cx="9322297"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s3.amazonaws.com/architecture-org/files/modules/chicago-theater-01.jpg"/>
          <p:cNvPicPr>
            <a:picLocks noChangeAspect="1" noChangeArrowheads="1"/>
          </p:cNvPicPr>
          <p:nvPr/>
        </p:nvPicPr>
        <p:blipFill>
          <a:blip r:embed="rId2" cstate="print"/>
          <a:srcRect/>
          <a:stretch>
            <a:fillRect/>
          </a:stretch>
        </p:blipFill>
        <p:spPr bwMode="auto">
          <a:xfrm>
            <a:off x="0" y="0"/>
            <a:ext cx="9239622"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Grp="1" noChangeArrowheads="1"/>
          </p:cNvSpPr>
          <p:nvPr>
            <p:ph type="title"/>
          </p:nvPr>
        </p:nvSpPr>
        <p:spPr>
          <a:xfrm>
            <a:off x="685800" y="2520950"/>
            <a:ext cx="7772400" cy="1143000"/>
          </a:xfrm>
          <a:ln/>
        </p:spPr>
        <p:txBody>
          <a:bodyPr lIns="0" tIns="0" rIns="0" bIns="0"/>
          <a:lstStyle/>
          <a:p>
            <a:endParaRPr lang="es-ES"/>
          </a:p>
        </p:txBody>
      </p:sp>
      <p:pic>
        <p:nvPicPr>
          <p:cNvPr id="18434" name="Picture 2"/>
          <p:cNvPicPr>
            <a:picLocks noChangeAspect="1" noChangeArrowheads="1"/>
          </p:cNvPicPr>
          <p:nvPr/>
        </p:nvPicPr>
        <p:blipFill>
          <a:blip r:embed="rId3"/>
          <a:srcRect/>
          <a:stretch>
            <a:fillRect/>
          </a:stretch>
        </p:blipFill>
        <p:spPr bwMode="auto">
          <a:xfrm>
            <a:off x="-215900" y="-161925"/>
            <a:ext cx="9575800" cy="7181850"/>
          </a:xfrm>
          <a:prstGeom prst="rect">
            <a:avLst/>
          </a:prstGeom>
          <a:noFill/>
          <a:ln w="9525">
            <a:noFill/>
            <a:round/>
            <a:headEnd/>
            <a:tailEnd/>
          </a:ln>
          <a:effectLst/>
        </p:spPr>
      </p:pic>
      <p:sp>
        <p:nvSpPr>
          <p:cNvPr id="5" name="4 Marcador de contenido"/>
          <p:cNvSpPr>
            <a:spLocks noGrp="1"/>
          </p:cNvSpPr>
          <p:nvPr>
            <p:ph idx="1"/>
          </p:nvPr>
        </p:nvSpPr>
        <p:spPr/>
        <p:txBody>
          <a:bodyPr/>
          <a:lstStyle/>
          <a:p>
            <a:endParaRPr lang="es-ES" dirty="0"/>
          </a:p>
        </p:txBody>
      </p:sp>
    </p:spTree>
  </p:cSld>
  <p:clrMapOvr>
    <a:masterClrMapping/>
  </p:clrMapOvr>
  <p:transition spd="slow" advTm="6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19458"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19459" name="Picture 3"/>
          <p:cNvPicPr>
            <a:picLocks noChangeAspect="1" noChangeArrowheads="1"/>
          </p:cNvPicPr>
          <p:nvPr/>
        </p:nvPicPr>
        <p:blipFill>
          <a:blip r:embed="rId3"/>
          <a:srcRect/>
          <a:stretch>
            <a:fillRect/>
          </a:stretch>
        </p:blipFill>
        <p:spPr bwMode="auto">
          <a:xfrm>
            <a:off x="0" y="0"/>
            <a:ext cx="4629150" cy="6858000"/>
          </a:xfrm>
          <a:prstGeom prst="rect">
            <a:avLst/>
          </a:prstGeom>
          <a:noFill/>
          <a:ln w="9525">
            <a:noFill/>
            <a:round/>
            <a:headEnd/>
            <a:tailEnd/>
          </a:ln>
          <a:effectLst/>
        </p:spPr>
      </p:pic>
      <p:pic>
        <p:nvPicPr>
          <p:cNvPr id="19460" name="Picture 4"/>
          <p:cNvPicPr>
            <a:picLocks noChangeAspect="1" noChangeArrowheads="1"/>
          </p:cNvPicPr>
          <p:nvPr/>
        </p:nvPicPr>
        <p:blipFill>
          <a:blip r:embed="rId4"/>
          <a:srcRect/>
          <a:stretch>
            <a:fillRect/>
          </a:stretch>
        </p:blipFill>
        <p:spPr bwMode="auto">
          <a:xfrm>
            <a:off x="4549069" y="0"/>
            <a:ext cx="4594931" cy="6858000"/>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2530"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2531" name="Picture 3"/>
          <p:cNvPicPr>
            <a:picLocks noChangeAspect="1" noChangeArrowheads="1"/>
          </p:cNvPicPr>
          <p:nvPr/>
        </p:nvPicPr>
        <p:blipFill>
          <a:blip r:embed="rId3"/>
          <a:srcRect/>
          <a:stretch>
            <a:fillRect/>
          </a:stretch>
        </p:blipFill>
        <p:spPr bwMode="auto">
          <a:xfrm>
            <a:off x="-215900" y="-161925"/>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static1.squarespace.com/static/54985125e4b02e9f5e5e0e56/t/54a2e696e4b0785c3e6049d6/1419962007258/chicago_skyline(2).jpg?format=1500w"/>
          <p:cNvPicPr>
            <a:picLocks noChangeAspect="1" noChangeArrowheads="1"/>
          </p:cNvPicPr>
          <p:nvPr/>
        </p:nvPicPr>
        <p:blipFill>
          <a:blip r:embed="rId2"/>
          <a:srcRect/>
          <a:stretch>
            <a:fillRect/>
          </a:stretch>
        </p:blipFill>
        <p:spPr bwMode="auto">
          <a:xfrm>
            <a:off x="0" y="0"/>
            <a:ext cx="9248619" cy="3357586"/>
          </a:xfrm>
          <a:prstGeom prst="rect">
            <a:avLst/>
          </a:prstGeom>
          <a:noFill/>
        </p:spPr>
      </p:pic>
      <p:pic>
        <p:nvPicPr>
          <p:cNvPr id="4" name="Picture 2" descr="http://stuart.iit.edu/sites/stuart/files/field_uploads/hero/right/stu_hp_chicago_785x340.jpg"/>
          <p:cNvPicPr>
            <a:picLocks noChangeAspect="1" noChangeArrowheads="1"/>
          </p:cNvPicPr>
          <p:nvPr/>
        </p:nvPicPr>
        <p:blipFill>
          <a:blip r:embed="rId3"/>
          <a:srcRect/>
          <a:stretch>
            <a:fillRect/>
          </a:stretch>
        </p:blipFill>
        <p:spPr bwMode="auto">
          <a:xfrm>
            <a:off x="0" y="3214686"/>
            <a:ext cx="9253070" cy="3643314"/>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wp.streetwise.co/wp-content/blogs.dir/3/files/2015/10/uchicag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f.st-hatena.com/images/fotolife/i/idrhts/20080827/20080827061026.jpg"/>
          <p:cNvPicPr>
            <a:picLocks noChangeAspect="1" noChangeArrowheads="1"/>
          </p:cNvPicPr>
          <p:nvPr/>
        </p:nvPicPr>
        <p:blipFill>
          <a:blip r:embed="rId2"/>
          <a:srcRect/>
          <a:stretch>
            <a:fillRect/>
          </a:stretch>
        </p:blipFill>
        <p:spPr bwMode="auto">
          <a:xfrm>
            <a:off x="0" y="0"/>
            <a:ext cx="9144000" cy="6868162"/>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chicagochristmascrawl.com/wp-content/uploads/2015/07/Old-Town.jpg"/>
          <p:cNvPicPr>
            <a:picLocks noChangeAspect="1" noChangeArrowheads="1"/>
          </p:cNvPicPr>
          <p:nvPr/>
        </p:nvPicPr>
        <p:blipFill>
          <a:blip r:embed="rId3"/>
          <a:srcRect/>
          <a:stretch>
            <a:fillRect/>
          </a:stretch>
        </p:blipFill>
        <p:spPr bwMode="auto">
          <a:xfrm>
            <a:off x="-276330" y="0"/>
            <a:ext cx="9420330" cy="6858000"/>
          </a:xfrm>
          <a:prstGeom prst="rect">
            <a:avLst/>
          </a:prstGeom>
          <a:noFill/>
        </p:spPr>
      </p:pic>
    </p:spTree>
  </p:cSld>
  <p:clrMapOvr>
    <a:masterClrMapping/>
  </p:clrMapOvr>
  <p:transition spd="slow" advTm="6000">
    <p:split/>
    <p:sndAc>
      <p:stSnd>
        <p:snd r:embed="rId2" name="RichardClayderman_The_sound_of_silence.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http://i.huffpost.com/gen/1319867/images/o-CHICAGO-facebook.jpg"/>
          <p:cNvPicPr>
            <a:picLocks noChangeAspect="1" noChangeArrowheads="1"/>
          </p:cNvPicPr>
          <p:nvPr/>
        </p:nvPicPr>
        <p:blipFill>
          <a:blip r:embed="rId2" cstate="print"/>
          <a:srcRect/>
          <a:stretch>
            <a:fillRect/>
          </a:stretch>
        </p:blipFill>
        <p:spPr bwMode="auto">
          <a:xfrm>
            <a:off x="0" y="0"/>
            <a:ext cx="9345754"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3554"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3555" name="Picture 3"/>
          <p:cNvPicPr>
            <a:picLocks noChangeAspect="1" noChangeArrowheads="1"/>
          </p:cNvPicPr>
          <p:nvPr/>
        </p:nvPicPr>
        <p:blipFill>
          <a:blip r:embed="rId3"/>
          <a:srcRect/>
          <a:stretch>
            <a:fillRect/>
          </a:stretch>
        </p:blipFill>
        <p:spPr bwMode="auto">
          <a:xfrm>
            <a:off x="-215900" y="-161925"/>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4578"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4579" name="Picture 3"/>
          <p:cNvPicPr>
            <a:picLocks noChangeAspect="1" noChangeArrowheads="1"/>
          </p:cNvPicPr>
          <p:nvPr/>
        </p:nvPicPr>
        <p:blipFill>
          <a:blip r:embed="rId3"/>
          <a:srcRect/>
          <a:stretch>
            <a:fillRect/>
          </a:stretch>
        </p:blipFill>
        <p:spPr bwMode="auto">
          <a:xfrm>
            <a:off x="0" y="4763"/>
            <a:ext cx="9359900" cy="7015162"/>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p:cNvPicPr>
            <a:picLocks noChangeAspect="1" noChangeArrowheads="1"/>
          </p:cNvPicPr>
          <p:nvPr/>
        </p:nvPicPr>
        <p:blipFill>
          <a:blip r:embed="rId3"/>
          <a:srcRect/>
          <a:stretch>
            <a:fillRect/>
          </a:stretch>
        </p:blipFill>
        <p:spPr bwMode="auto">
          <a:xfrm>
            <a:off x="-36513" y="-161925"/>
            <a:ext cx="9180513"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6626"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6627" name="Picture 3"/>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9698"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9699" name="Picture 3"/>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p:cNvPicPr>
            <a:picLocks noChangeAspect="1" noChangeArrowheads="1"/>
          </p:cNvPicPr>
          <p:nvPr/>
        </p:nvPicPr>
        <p:blipFill>
          <a:blip r:embed="rId3"/>
          <a:srcRect/>
          <a:stretch>
            <a:fillRect/>
          </a:stretch>
        </p:blipFill>
        <p:spPr bwMode="auto">
          <a:xfrm>
            <a:off x="-215900" y="-161925"/>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1"/>
          <p:cNvPicPr>
            <a:picLocks noChangeAspect="1" noChangeArrowheads="1"/>
          </p:cNvPicPr>
          <p:nvPr/>
        </p:nvPicPr>
        <p:blipFill>
          <a:blip r:embed="rId3"/>
          <a:srcRect/>
          <a:stretch>
            <a:fillRect/>
          </a:stretch>
        </p:blipFill>
        <p:spPr bwMode="auto">
          <a:xfrm>
            <a:off x="0" y="0"/>
            <a:ext cx="9359900" cy="7019925"/>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s://upload.wikimedia.org/wikipedia/commons/e/ec/Chicago_Night_River.jpg"/>
          <p:cNvPicPr>
            <a:picLocks noChangeAspect="1" noChangeArrowheads="1"/>
          </p:cNvPicPr>
          <p:nvPr/>
        </p:nvPicPr>
        <p:blipFill>
          <a:blip r:embed="rId2"/>
          <a:srcRect/>
          <a:stretch>
            <a:fillRect/>
          </a:stretch>
        </p:blipFill>
        <p:spPr bwMode="auto">
          <a:xfrm>
            <a:off x="0" y="0"/>
            <a:ext cx="9551072" cy="70009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 y="5929330"/>
            <a:ext cx="9144000" cy="928671"/>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algn="ctr">
              <a:defRPr/>
            </a:pPr>
            <a:endParaRPr lang="es-ES" dirty="0"/>
          </a:p>
        </p:txBody>
      </p:sp>
      <p:sp>
        <p:nvSpPr>
          <p:cNvPr id="7" name="6 Rectángulo"/>
          <p:cNvSpPr/>
          <p:nvPr/>
        </p:nvSpPr>
        <p:spPr>
          <a:xfrm>
            <a:off x="1" y="0"/>
            <a:ext cx="9144000" cy="857231"/>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algn="ctr">
              <a:defRPr/>
            </a:pPr>
            <a:endParaRPr lang="es-ES" dirty="0"/>
          </a:p>
        </p:txBody>
      </p:sp>
      <p:pic>
        <p:nvPicPr>
          <p:cNvPr id="8" name="Picture 2" descr="http://newsite.davidbalyeat.com/wp-content/uploads/chicago-skyline-sunset-night-reflections-hd-photography.jpg"/>
          <p:cNvPicPr>
            <a:picLocks noChangeAspect="1" noChangeArrowheads="1"/>
          </p:cNvPicPr>
          <p:nvPr/>
        </p:nvPicPr>
        <p:blipFill>
          <a:blip r:embed="rId4"/>
          <a:srcRect/>
          <a:stretch>
            <a:fillRect/>
          </a:stretch>
        </p:blipFill>
        <p:spPr bwMode="auto">
          <a:xfrm>
            <a:off x="0" y="857232"/>
            <a:ext cx="9715517" cy="5214974"/>
          </a:xfrm>
          <a:prstGeom prst="rect">
            <a:avLst/>
          </a:prstGeom>
          <a:noFill/>
        </p:spPr>
      </p:pic>
    </p:spTree>
  </p:cSld>
  <p:clrMapOvr>
    <a:masterClrMapping/>
  </p:clrMapOvr>
  <p:transition spd="slow" advTm="6000">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17"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ppt_w</p:attrName>
                                        </p:attrNameLst>
                                      </p:cBhvr>
                                      <p:tavLst>
                                        <p:tav tm="0">
                                          <p:val>
                                            <p:fltVal val="0"/>
                                          </p:val>
                                        </p:tav>
                                        <p:tav tm="100000">
                                          <p:val>
                                            <p:strVal val="#ppt_w"/>
                                          </p:val>
                                        </p:tav>
                                      </p:tavLst>
                                    </p:anim>
                                    <p:anim calcmode="lin" valueType="num">
                                      <p:cBhvr>
                                        <p:cTn id="14" dur="5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img1.etsystatic.com/000/0/5589200/il_fullxfull.169999177.jpg"/>
          <p:cNvPicPr>
            <a:picLocks noChangeAspect="1" noChangeArrowheads="1"/>
          </p:cNvPicPr>
          <p:nvPr/>
        </p:nvPicPr>
        <p:blipFill>
          <a:blip r:embed="rId2"/>
          <a:srcRect/>
          <a:stretch>
            <a:fillRect/>
          </a:stretch>
        </p:blipFill>
        <p:spPr bwMode="auto">
          <a:xfrm>
            <a:off x="-1" y="0"/>
            <a:ext cx="9130908"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funchap.com/wp-content/uploads/2015/08/amazing-chicago-wallpaper1.jpg"/>
          <p:cNvPicPr>
            <a:picLocks noChangeAspect="1" noChangeArrowheads="1"/>
          </p:cNvPicPr>
          <p:nvPr/>
        </p:nvPicPr>
        <p:blipFill>
          <a:blip r:embed="rId2" cstate="print"/>
          <a:srcRect/>
          <a:stretch>
            <a:fillRect/>
          </a:stretch>
        </p:blipFill>
        <p:spPr bwMode="auto">
          <a:xfrm>
            <a:off x="-1" y="0"/>
            <a:ext cx="9252217"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www.funchap.com/wp-content/uploads/2015/08/cool-chicago-wallpaper1.jpg"/>
          <p:cNvPicPr>
            <a:picLocks noChangeAspect="1" noChangeArrowheads="1"/>
          </p:cNvPicPr>
          <p:nvPr/>
        </p:nvPicPr>
        <p:blipFill>
          <a:blip r:embed="rId2" cstate="print"/>
          <a:srcRect/>
          <a:stretch>
            <a:fillRect/>
          </a:stretch>
        </p:blipFill>
        <p:spPr bwMode="auto">
          <a:xfrm>
            <a:off x="0" y="0"/>
            <a:ext cx="9267624"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Grp="1" noChangeArrowheads="1"/>
          </p:cNvSpPr>
          <p:nvPr>
            <p:ph type="title"/>
          </p:nvPr>
        </p:nvSpPr>
        <p:spPr>
          <a:xfrm>
            <a:off x="685800" y="2520950"/>
            <a:ext cx="7772400" cy="1143000"/>
          </a:xfrm>
          <a:ln/>
        </p:spPr>
        <p:txBody>
          <a:bodyPr lIns="0" tIns="0" rIns="0" bIns="0"/>
          <a:lstStyle/>
          <a:p>
            <a:endParaRPr lang="es-ES"/>
          </a:p>
        </p:txBody>
      </p:sp>
      <p:sp>
        <p:nvSpPr>
          <p:cNvPr id="28674" name="Rectangle 2"/>
          <p:cNvSpPr>
            <a:spLocks noGrp="1" noChangeArrowheads="1"/>
          </p:cNvSpPr>
          <p:nvPr>
            <p:ph type="body" idx="1"/>
          </p:nvPr>
        </p:nvSpPr>
        <p:spPr>
          <a:xfrm>
            <a:off x="685800" y="1981200"/>
            <a:ext cx="7772400" cy="4114800"/>
          </a:xfrm>
          <a:ln/>
        </p:spPr>
        <p:txBody>
          <a:bodyPr lIns="0" tIns="0" rIns="0" bIns="0"/>
          <a:lstStyle/>
          <a:p>
            <a:endParaRPr lang="es-ES"/>
          </a:p>
        </p:txBody>
      </p:sp>
      <p:pic>
        <p:nvPicPr>
          <p:cNvPr id="28675" name="Picture 3"/>
          <p:cNvPicPr>
            <a:picLocks noChangeAspect="1" noChangeArrowheads="1"/>
          </p:cNvPicPr>
          <p:nvPr/>
        </p:nvPicPr>
        <p:blipFill>
          <a:blip r:embed="rId3"/>
          <a:srcRect/>
          <a:stretch>
            <a:fillRect/>
          </a:stretch>
        </p:blipFill>
        <p:spPr bwMode="auto">
          <a:xfrm>
            <a:off x="0" y="-179388"/>
            <a:ext cx="9359900" cy="7199313"/>
          </a:xfrm>
          <a:prstGeom prst="rect">
            <a:avLst/>
          </a:prstGeom>
          <a:noFill/>
          <a:ln w="9525">
            <a:noFill/>
            <a:round/>
            <a:headEnd/>
            <a:tailEnd/>
          </a:ln>
          <a:effectLst/>
        </p:spPr>
      </p:pic>
    </p:spTree>
  </p:cSld>
  <p:clrMapOvr>
    <a:masterClrMapping/>
  </p:clrMapOvr>
  <p:transition spd="slow" advTm="6000">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s://www.bhmpics.com/download/chicago_3d_architecture-wid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spli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www.abogadoenchicago.com/CitySkylineNight.jpg"/>
          <p:cNvPicPr>
            <a:picLocks noChangeAspect="1" noChangeArrowheads="1"/>
          </p:cNvPicPr>
          <p:nvPr/>
        </p:nvPicPr>
        <p:blipFill>
          <a:blip r:embed="rId2"/>
          <a:srcRect/>
          <a:stretch>
            <a:fillRect/>
          </a:stretch>
        </p:blipFill>
        <p:spPr bwMode="auto">
          <a:xfrm>
            <a:off x="0" y="-1"/>
            <a:ext cx="9144000" cy="7061703"/>
          </a:xfrm>
          <a:prstGeom prst="rect">
            <a:avLst/>
          </a:prstGeom>
          <a:noFill/>
        </p:spPr>
      </p:pic>
      <p:sp>
        <p:nvSpPr>
          <p:cNvPr id="6" name="5 Rectángulo"/>
          <p:cNvSpPr/>
          <p:nvPr/>
        </p:nvSpPr>
        <p:spPr>
          <a:xfrm>
            <a:off x="3929058" y="35716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357158" y="5929330"/>
            <a:ext cx="660719" cy="695323"/>
          </a:xfrm>
          <a:prstGeom prst="rect">
            <a:avLst/>
          </a:prstGeom>
          <a:noFill/>
          <a:ln w="38100">
            <a:solidFill>
              <a:srgbClr val="1CDEF8"/>
            </a:solidFill>
            <a:miter lim="800000"/>
            <a:headEnd/>
            <a:tailEnd/>
          </a:ln>
        </p:spPr>
      </p:pic>
      <p:sp>
        <p:nvSpPr>
          <p:cNvPr id="15" name="14 Rectángulo"/>
          <p:cNvSpPr/>
          <p:nvPr/>
        </p:nvSpPr>
        <p:spPr>
          <a:xfrm>
            <a:off x="1000100" y="6286520"/>
            <a:ext cx="1857388" cy="369332"/>
          </a:xfrm>
          <a:prstGeom prst="rect">
            <a:avLst/>
          </a:prstGeom>
          <a:ln>
            <a:noFill/>
          </a:ln>
        </p:spPr>
        <p:txBody>
          <a:bodyPr wrap="square">
            <a:spAutoFit/>
          </a:bodyPr>
          <a:lstStyle/>
          <a:p>
            <a:pPr algn="ctr"/>
            <a:r>
              <a:rPr lang="es-ES"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228" fill="hold">
                                          <p:stCondLst>
                                            <p:cond delay="0"/>
                                          </p:stCondLst>
                                        </p:cTn>
                                        <p:tgtEl>
                                          <p:spTgt spid="6">
                                            <p:txEl>
                                              <p:pRg st="0" end="0"/>
                                            </p:txEl>
                                          </p:spTgt>
                                        </p:tgtEl>
                                        <p:attrNameLst>
                                          <p:attrName>style.rotation</p:attrName>
                                        </p:attrNameLst>
                                      </p:cBhvr>
                                      <p:to>
                                        <p:strVal val="-45.0"/>
                                      </p:to>
                                    </p:set>
                                    <p:anim calcmode="lin" valueType="num">
                                      <p:cBhvr>
                                        <p:cTn id="8" dur="228" fill="hold">
                                          <p:stCondLst>
                                            <p:cond delay="228"/>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228" fill="hold">
                                          <p:stCondLst>
                                            <p:cond delay="0"/>
                                          </p:stCondLst>
                                        </p:cTn>
                                        <p:tgtEl>
                                          <p:spTgt spid="6">
                                            <p:txEl>
                                              <p:pRg st="1" end="1"/>
                                            </p:txEl>
                                          </p:spTgt>
                                        </p:tgtEl>
                                        <p:attrNameLst>
                                          <p:attrName>style.rotation</p:attrName>
                                        </p:attrNameLst>
                                      </p:cBhvr>
                                      <p:to>
                                        <p:strVal val="-45.0"/>
                                      </p:to>
                                    </p:set>
                                    <p:anim calcmode="lin" valueType="num">
                                      <p:cBhvr>
                                        <p:cTn id="16" dur="228" fill="hold">
                                          <p:stCondLst>
                                            <p:cond delay="228"/>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HICA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CHICAGO</Template>
  <TotalTime>34</TotalTime>
  <Words>219</Words>
  <Application>Microsoft Office PowerPoint</Application>
  <PresentationFormat>Presentación en pantalla (4:3)</PresentationFormat>
  <Paragraphs>45</Paragraphs>
  <Slides>65</Slides>
  <Notes>31</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CHICAGO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3</cp:revision>
  <dcterms:created xsi:type="dcterms:W3CDTF">2015-11-07T08:50:51Z</dcterms:created>
  <dcterms:modified xsi:type="dcterms:W3CDTF">2015-11-07T09:25:03Z</dcterms:modified>
</cp:coreProperties>
</file>