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33" r:id="rId6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0" autoAdjust="0"/>
    <p:restoredTop sz="94660"/>
  </p:normalViewPr>
  <p:slideViewPr>
    <p:cSldViewPr snapToGrid="0">
      <p:cViewPr varScale="1">
        <p:scale>
          <a:sx n="59" d="100"/>
          <a:sy n="59" d="100"/>
        </p:scale>
        <p:origin x="54" y="6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A04D370A-79B9-4CA6-B2FC-A8B9BD0543EB}" type="datetimeFigureOut">
              <a:rPr lang="es-CO" smtClean="0"/>
              <a:t>23/10/2016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600FFD9-ED40-435D-BFE9-C65DBC949147}" type="slidenum">
              <a:rPr lang="es-CO" smtClean="0"/>
              <a:t>‹Nº›</a:t>
            </a:fld>
            <a:endParaRPr lang="es-CO"/>
          </a:p>
        </p:txBody>
      </p:sp>
    </p:spTree>
    <p:extLst>
      <p:ext uri="{BB962C8B-B14F-4D97-AF65-F5344CB8AC3E}">
        <p14:creationId xmlns:p14="http://schemas.microsoft.com/office/powerpoint/2010/main" val="8871139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04D370A-79B9-4CA6-B2FC-A8B9BD0543EB}" type="datetimeFigureOut">
              <a:rPr lang="es-CO" smtClean="0"/>
              <a:t>23/10/2016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600FFD9-ED40-435D-BFE9-C65DBC949147}" type="slidenum">
              <a:rPr lang="es-CO" smtClean="0"/>
              <a:t>‹Nº›</a:t>
            </a:fld>
            <a:endParaRPr lang="es-CO"/>
          </a:p>
        </p:txBody>
      </p:sp>
    </p:spTree>
    <p:extLst>
      <p:ext uri="{BB962C8B-B14F-4D97-AF65-F5344CB8AC3E}">
        <p14:creationId xmlns:p14="http://schemas.microsoft.com/office/powerpoint/2010/main" val="3783801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A04D370A-79B9-4CA6-B2FC-A8B9BD0543EB}" type="datetimeFigureOut">
              <a:rPr lang="es-CO" smtClean="0"/>
              <a:t>23/10/2016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600FFD9-ED40-435D-BFE9-C65DBC949147}" type="slidenum">
              <a:rPr lang="es-CO" smtClean="0"/>
              <a:t>‹Nº›</a:t>
            </a:fld>
            <a:endParaRPr lang="es-CO"/>
          </a:p>
        </p:txBody>
      </p:sp>
    </p:spTree>
    <p:extLst>
      <p:ext uri="{BB962C8B-B14F-4D97-AF65-F5344CB8AC3E}">
        <p14:creationId xmlns:p14="http://schemas.microsoft.com/office/powerpoint/2010/main" val="322009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A04D370A-79B9-4CA6-B2FC-A8B9BD0543EB}" type="datetimeFigureOut">
              <a:rPr lang="es-CO" smtClean="0"/>
              <a:t>23/10/2016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600FFD9-ED40-435D-BFE9-C65DBC949147}" type="slidenum">
              <a:rPr lang="es-CO" smtClean="0"/>
              <a:t>‹Nº›</a:t>
            </a:fld>
            <a:endParaRPr lang="es-CO"/>
          </a:p>
        </p:txBody>
      </p:sp>
    </p:spTree>
    <p:extLst>
      <p:ext uri="{BB962C8B-B14F-4D97-AF65-F5344CB8AC3E}">
        <p14:creationId xmlns:p14="http://schemas.microsoft.com/office/powerpoint/2010/main" val="30437874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A04D370A-79B9-4CA6-B2FC-A8B9BD0543EB}" type="datetimeFigureOut">
              <a:rPr lang="es-CO" smtClean="0"/>
              <a:t>23/10/2016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A600FFD9-ED40-435D-BFE9-C65DBC949147}" type="slidenum">
              <a:rPr lang="es-CO" smtClean="0"/>
              <a:t>‹Nº›</a:t>
            </a:fld>
            <a:endParaRPr lang="es-CO"/>
          </a:p>
        </p:txBody>
      </p:sp>
    </p:spTree>
    <p:extLst>
      <p:ext uri="{BB962C8B-B14F-4D97-AF65-F5344CB8AC3E}">
        <p14:creationId xmlns:p14="http://schemas.microsoft.com/office/powerpoint/2010/main" val="2287315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A04D370A-79B9-4CA6-B2FC-A8B9BD0543EB}" type="datetimeFigureOut">
              <a:rPr lang="es-CO" smtClean="0"/>
              <a:t>23/10/2016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A600FFD9-ED40-435D-BFE9-C65DBC949147}" type="slidenum">
              <a:rPr lang="es-CO" smtClean="0"/>
              <a:t>‹Nº›</a:t>
            </a:fld>
            <a:endParaRPr lang="es-CO"/>
          </a:p>
        </p:txBody>
      </p:sp>
    </p:spTree>
    <p:extLst>
      <p:ext uri="{BB962C8B-B14F-4D97-AF65-F5344CB8AC3E}">
        <p14:creationId xmlns:p14="http://schemas.microsoft.com/office/powerpoint/2010/main" val="2282726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04D370A-79B9-4CA6-B2FC-A8B9BD0543EB}" type="datetimeFigureOut">
              <a:rPr lang="es-CO" smtClean="0"/>
              <a:t>23/10/2016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A600FFD9-ED40-435D-BFE9-C65DBC949147}" type="slidenum">
              <a:rPr lang="es-CO" smtClean="0"/>
              <a:t>‹Nº›</a:t>
            </a:fld>
            <a:endParaRPr lang="es-CO"/>
          </a:p>
        </p:txBody>
      </p:sp>
    </p:spTree>
    <p:extLst>
      <p:ext uri="{BB962C8B-B14F-4D97-AF65-F5344CB8AC3E}">
        <p14:creationId xmlns:p14="http://schemas.microsoft.com/office/powerpoint/2010/main" val="2969438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04D370A-79B9-4CA6-B2FC-A8B9BD0543EB}" type="datetimeFigureOut">
              <a:rPr lang="es-CO" smtClean="0"/>
              <a:t>23/10/2016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600FFD9-ED40-435D-BFE9-C65DBC949147}" type="slidenum">
              <a:rPr lang="es-CO" smtClean="0"/>
              <a:t>‹Nº›</a:t>
            </a:fld>
            <a:endParaRPr lang="es-CO"/>
          </a:p>
        </p:txBody>
      </p:sp>
    </p:spTree>
    <p:extLst>
      <p:ext uri="{BB962C8B-B14F-4D97-AF65-F5344CB8AC3E}">
        <p14:creationId xmlns:p14="http://schemas.microsoft.com/office/powerpoint/2010/main" val="792370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04D370A-79B9-4CA6-B2FC-A8B9BD0543EB}" type="datetimeFigureOut">
              <a:rPr lang="es-CO" smtClean="0"/>
              <a:t>23/10/2016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600FFD9-ED40-435D-BFE9-C65DBC949147}" type="slidenum">
              <a:rPr lang="es-CO" smtClean="0"/>
              <a:t>‹Nº›</a:t>
            </a:fld>
            <a:endParaRPr lang="es-CO"/>
          </a:p>
        </p:txBody>
      </p:sp>
    </p:spTree>
    <p:extLst>
      <p:ext uri="{BB962C8B-B14F-4D97-AF65-F5344CB8AC3E}">
        <p14:creationId xmlns:p14="http://schemas.microsoft.com/office/powerpoint/2010/main" val="1362863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04D370A-79B9-4CA6-B2FC-A8B9BD0543EB}" type="datetimeFigureOut">
              <a:rPr lang="es-CO" smtClean="0"/>
              <a:t>23/10/2016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600FFD9-ED40-435D-BFE9-C65DBC949147}" type="slidenum">
              <a:rPr lang="es-CO" smtClean="0"/>
              <a:t>‹Nº›</a:t>
            </a:fld>
            <a:endParaRPr lang="es-CO"/>
          </a:p>
        </p:txBody>
      </p:sp>
    </p:spTree>
    <p:extLst>
      <p:ext uri="{BB962C8B-B14F-4D97-AF65-F5344CB8AC3E}">
        <p14:creationId xmlns:p14="http://schemas.microsoft.com/office/powerpoint/2010/main" val="1223309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04D370A-79B9-4CA6-B2FC-A8B9BD0543EB}" type="datetimeFigureOut">
              <a:rPr lang="es-CO" smtClean="0"/>
              <a:t>23/10/2016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600FFD9-ED40-435D-BFE9-C65DBC949147}" type="slidenum">
              <a:rPr lang="es-CO" smtClean="0"/>
              <a:t>‹Nº›</a:t>
            </a:fld>
            <a:endParaRPr lang="es-CO"/>
          </a:p>
        </p:txBody>
      </p:sp>
    </p:spTree>
    <p:extLst>
      <p:ext uri="{BB962C8B-B14F-4D97-AF65-F5344CB8AC3E}">
        <p14:creationId xmlns:p14="http://schemas.microsoft.com/office/powerpoint/2010/main" val="26888026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631532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4D370A-79B9-4CA6-B2FC-A8B9BD0543EB}" type="datetimeFigureOut">
              <a:rPr lang="es-CO" smtClean="0"/>
              <a:t>23/10/2016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00FFD9-ED40-435D-BFE9-C65DBC949147}" type="slidenum">
              <a:rPr lang="es-CO" smtClean="0"/>
              <a:t>‹Nº›</a:t>
            </a:fld>
            <a:endParaRPr lang="es-CO"/>
          </a:p>
        </p:txBody>
      </p:sp>
    </p:spTree>
    <p:extLst>
      <p:ext uri="{BB962C8B-B14F-4D97-AF65-F5344CB8AC3E}">
        <p14:creationId xmlns:p14="http://schemas.microsoft.com/office/powerpoint/2010/main" val="23169443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233289705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2735178" y="751344"/>
            <a:ext cx="6721643" cy="5355312"/>
          </a:xfrm>
          <a:prstGeom prst="rect">
            <a:avLst/>
          </a:prstGeom>
        </p:spPr>
        <p:txBody>
          <a:bodyPr wrap="square">
            <a:spAutoFit/>
          </a:bodyPr>
          <a:lstStyle/>
          <a:p>
            <a:pPr algn="ctr"/>
            <a:r>
              <a:rPr lang="es-CO" i="1" dirty="0"/>
              <a:t>Un grupo de expertos de la Organización Meteorológica Mundial ( OMM), concluyó que Cherrapunji en la India ahora tiene el récord mundial de dos días (48 horas) de lluvia , con 2.493 milímetros (98,15 pulgadas) registrados los días 15-16 de junio de 1995.</a:t>
            </a:r>
          </a:p>
          <a:p>
            <a:pPr algn="ctr"/>
            <a:r>
              <a:rPr lang="es-CO" i="1" dirty="0"/>
              <a:t>Esta precipitación total supera el record mundial anterior de lluvias en 48 horas, de 2.467mm (97.1 ") asociado con el paso de un ciclón tropical sobre la isla del Océano Índico de La Reunión (Francia) el 2 de  abril de 1958.</a:t>
            </a:r>
          </a:p>
          <a:p>
            <a:pPr algn="ctr"/>
            <a:r>
              <a:rPr lang="es-CO" i="1" dirty="0"/>
              <a:t>El nuevo récord de 48 horas es particularmente notable ya que reafirma a Cherrapunji (también conocido como </a:t>
            </a:r>
            <a:r>
              <a:rPr lang="es-CO" i="1" dirty="0" err="1"/>
              <a:t>Sohra</a:t>
            </a:r>
            <a:r>
              <a:rPr lang="es-CO" i="1" dirty="0"/>
              <a:t>) como uno de los lugares más húmedos del planeta. Es un complemento de la larga serie de datos de precipitaciones récord de Cherrapunji por un período de 12 meses (un año), con 26.470 mm (86 pies y 10 pulgadas) de lluvia a partir de agosto 1860 hasta julio 1861. A diferencia de otros registros de lluvia a corto plazo, las intensas y persistentes lluvias de Cherrapunji son el resultado de depresiones monzónicas de verano que interactúan con su topografía montañosa. Cherrapunji está situada en una meseta en el estado de </a:t>
            </a:r>
            <a:r>
              <a:rPr lang="es-CO" i="1" dirty="0" err="1"/>
              <a:t>Meghalaya</a:t>
            </a:r>
            <a:r>
              <a:rPr lang="es-CO" i="1" dirty="0"/>
              <a:t>, a una altura promedio de 1.484 m (4.869 ft), frente a las llanuras de Bangladesh.</a:t>
            </a:r>
          </a:p>
        </p:txBody>
      </p:sp>
      <p:sp>
        <p:nvSpPr>
          <p:cNvPr id="3" name="CuadroTexto 2"/>
          <p:cNvSpPr txBox="1"/>
          <p:nvPr/>
        </p:nvSpPr>
        <p:spPr>
          <a:xfrm rot="821655">
            <a:off x="9737556" y="5630778"/>
            <a:ext cx="1941095"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Por ti volaré-A. </a:t>
            </a:r>
            <a:r>
              <a:rPr lang="es-CO" sz="1000" b="1" i="1" dirty="0" err="1" smtClean="0"/>
              <a:t>Bocelli</a:t>
            </a:r>
            <a:endParaRPr lang="es-CO" sz="1000" b="1" i="1" dirty="0"/>
          </a:p>
        </p:txBody>
      </p:sp>
      <p:pic>
        <p:nvPicPr>
          <p:cNvPr id="5" name="por_ti_volare_instrumental">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371748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392698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50186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48656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1648351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12536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8438147" y="5374106"/>
            <a:ext cx="1411705" cy="513348"/>
          </a:xfrm>
          <a:prstGeom prst="cloud">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824537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563370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276692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591235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86466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743372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736810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614844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87083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334134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176923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80607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555509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462070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42494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27381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5737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130933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218409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259030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334918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124778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247860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45339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180329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56098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50" y="0"/>
            <a:ext cx="12172950" cy="6858000"/>
          </a:xfrm>
          <a:prstGeom prst="rect">
            <a:avLst/>
          </a:prstGeom>
        </p:spPr>
      </p:pic>
    </p:spTree>
    <p:extLst>
      <p:ext uri="{BB962C8B-B14F-4D97-AF65-F5344CB8AC3E}">
        <p14:creationId xmlns:p14="http://schemas.microsoft.com/office/powerpoint/2010/main" val="30624703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388336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spTree>
    <p:extLst>
      <p:ext uri="{BB962C8B-B14F-4D97-AF65-F5344CB8AC3E}">
        <p14:creationId xmlns:p14="http://schemas.microsoft.com/office/powerpoint/2010/main" val="10500611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17499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089873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745404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031806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41598518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301198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245643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01037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638816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739614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20453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83380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630337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071969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56635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6790230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2340139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395530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7219971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3491712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2780669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0243705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4683276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263</Words>
  <Application>Microsoft Office PowerPoint</Application>
  <PresentationFormat>Panorámica</PresentationFormat>
  <Paragraphs>8</Paragraphs>
  <Slides>59</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59</vt:i4>
      </vt:variant>
    </vt:vector>
  </HeadingPairs>
  <TitlesOfParts>
    <vt:vector size="65"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10</cp:revision>
  <dcterms:created xsi:type="dcterms:W3CDTF">2016-10-15T03:47:18Z</dcterms:created>
  <dcterms:modified xsi:type="dcterms:W3CDTF">2016-10-23T10:20:55Z</dcterms:modified>
</cp:coreProperties>
</file>