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4" r:id="rId19"/>
    <p:sldId id="275" r:id="rId20"/>
    <p:sldId id="273" r:id="rId21"/>
    <p:sldId id="271" r:id="rId22"/>
    <p:sldId id="272"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10" r:id="rId56"/>
    <p:sldId id="308" r:id="rId57"/>
    <p:sldId id="309" r:id="rId58"/>
    <p:sldId id="311" r:id="rId59"/>
    <p:sldId id="312" r:id="rId60"/>
    <p:sldId id="313" r:id="rId61"/>
    <p:sldId id="314" r:id="rId62"/>
    <p:sldId id="315" r:id="rId63"/>
    <p:sldId id="319" r:id="rId64"/>
    <p:sldId id="320" r:id="rId65"/>
    <p:sldId id="316" r:id="rId66"/>
    <p:sldId id="317" r:id="rId67"/>
    <p:sldId id="318"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448757-F2B6-4EF4-BD4C-DB0163BDB28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2BD4352-35B2-4CC6-A097-23D3E7FDD73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1D78CA-772C-4EDA-BEE0-8E4B774FD665}" type="datetime1">
              <a:rPr lang="es-ES"/>
              <a:pPr lvl="0"/>
              <a:t>21/11/2020</a:t>
            </a:fld>
            <a:endParaRPr lang="es-ES"/>
          </a:p>
        </p:txBody>
      </p:sp>
      <p:sp>
        <p:nvSpPr>
          <p:cNvPr id="4" name="Marcador de imagen de diapositiva 3">
            <a:extLst>
              <a:ext uri="{FF2B5EF4-FFF2-40B4-BE49-F238E27FC236}">
                <a16:creationId xmlns:a16="http://schemas.microsoft.com/office/drawing/2014/main" id="{91D7426F-D9FC-45CF-87F4-F3F3902E90D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017E008-FB67-458E-BDFC-C7676704727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B935D37-C43B-4581-9127-A92BA2F3F24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2010121-3CEC-4450-A103-177A1720AFE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0E167BD-2448-4BA4-BE50-C43C673C565E}" type="slidenum">
              <a:t>‹Nº›</a:t>
            </a:fld>
            <a:endParaRPr lang="es-ES"/>
          </a:p>
        </p:txBody>
      </p:sp>
    </p:spTree>
    <p:extLst>
      <p:ext uri="{BB962C8B-B14F-4D97-AF65-F5344CB8AC3E}">
        <p14:creationId xmlns:p14="http://schemas.microsoft.com/office/powerpoint/2010/main" val="298578201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00B72B3-3160-42DB-81B4-2BD0FE5161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33315B8-4899-41BA-B5AA-E58580EFA13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BF5A3F0-3D79-4E5B-935B-BF36C1E427E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5E33BF-C792-4CDA-B68B-837CC29C658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2BDFECA-A73B-475B-B607-E74C598ABBE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AE8E1CB-4115-4851-86D9-9B1A8E3088B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549F893-C70F-429E-8673-0DDB3CE4159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CE0B645-531B-4C91-A251-B61BA9EB5BF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DB5D3A-A83F-4ED7-A23E-2C110870822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2845B93-F023-4A69-BF81-9D44EC5D84B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93A9465-EEBB-4896-8DEB-72928E092E80}"/>
              </a:ext>
            </a:extLst>
          </p:cNvPr>
          <p:cNvSpPr txBox="1">
            <a:spLocks noGrp="1"/>
          </p:cNvSpPr>
          <p:nvPr>
            <p:ph type="dt" sz="half" idx="7"/>
          </p:nvPr>
        </p:nvSpPr>
        <p:spPr/>
        <p:txBody>
          <a:bodyPr/>
          <a:lstStyle>
            <a:lvl1pPr>
              <a:defRPr/>
            </a:lvl1pPr>
          </a:lstStyle>
          <a:p>
            <a:pPr lvl="0"/>
            <a:fld id="{98F6296C-CFAE-454C-8ECB-9A9DAC2421C6}" type="datetime1">
              <a:rPr lang="es-ES"/>
              <a:pPr lvl="0"/>
              <a:t>21/11/2020</a:t>
            </a:fld>
            <a:endParaRPr lang="es-ES"/>
          </a:p>
        </p:txBody>
      </p:sp>
      <p:sp>
        <p:nvSpPr>
          <p:cNvPr id="5" name="Marcador de pie de página 4">
            <a:extLst>
              <a:ext uri="{FF2B5EF4-FFF2-40B4-BE49-F238E27FC236}">
                <a16:creationId xmlns:a16="http://schemas.microsoft.com/office/drawing/2014/main" id="{17F81E96-DD8E-49D9-A729-EDB3375427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ACE8D2-0FC8-4BFF-934D-4EE29E371E98}"/>
              </a:ext>
            </a:extLst>
          </p:cNvPr>
          <p:cNvSpPr txBox="1">
            <a:spLocks noGrp="1"/>
          </p:cNvSpPr>
          <p:nvPr>
            <p:ph type="sldNum" sz="quarter" idx="8"/>
          </p:nvPr>
        </p:nvSpPr>
        <p:spPr/>
        <p:txBody>
          <a:bodyPr/>
          <a:lstStyle>
            <a:lvl1pPr>
              <a:defRPr/>
            </a:lvl1pPr>
          </a:lstStyle>
          <a:p>
            <a:pPr lvl="0"/>
            <a:fld id="{04060307-5B93-4C37-A7C0-A86848DAEF11}" type="slidenum">
              <a:t>‹Nº›</a:t>
            </a:fld>
            <a:endParaRPr lang="es-ES"/>
          </a:p>
        </p:txBody>
      </p:sp>
    </p:spTree>
    <p:extLst>
      <p:ext uri="{BB962C8B-B14F-4D97-AF65-F5344CB8AC3E}">
        <p14:creationId xmlns:p14="http://schemas.microsoft.com/office/powerpoint/2010/main" val="368461207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83D38A-A391-4065-ABD4-EA33501F9F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320988C-AB89-4B14-B5FE-4C618A2FF40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FA128B-70A1-4D6D-937A-240F3563A017}"/>
              </a:ext>
            </a:extLst>
          </p:cNvPr>
          <p:cNvSpPr txBox="1">
            <a:spLocks noGrp="1"/>
          </p:cNvSpPr>
          <p:nvPr>
            <p:ph type="dt" sz="half" idx="7"/>
          </p:nvPr>
        </p:nvSpPr>
        <p:spPr/>
        <p:txBody>
          <a:bodyPr/>
          <a:lstStyle>
            <a:lvl1pPr>
              <a:defRPr/>
            </a:lvl1pPr>
          </a:lstStyle>
          <a:p>
            <a:pPr lvl="0"/>
            <a:fld id="{2600501C-23D3-4E05-BA92-5E24F47BD967}" type="datetime1">
              <a:rPr lang="es-ES"/>
              <a:pPr lvl="0"/>
              <a:t>21/11/2020</a:t>
            </a:fld>
            <a:endParaRPr lang="es-ES"/>
          </a:p>
        </p:txBody>
      </p:sp>
      <p:sp>
        <p:nvSpPr>
          <p:cNvPr id="5" name="Marcador de pie de página 4">
            <a:extLst>
              <a:ext uri="{FF2B5EF4-FFF2-40B4-BE49-F238E27FC236}">
                <a16:creationId xmlns:a16="http://schemas.microsoft.com/office/drawing/2014/main" id="{9A36D3CE-1AC3-4EF2-8E31-EA8E3CA031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96B5A0-9C23-4567-AE2C-8A0AA48A02CB}"/>
              </a:ext>
            </a:extLst>
          </p:cNvPr>
          <p:cNvSpPr txBox="1">
            <a:spLocks noGrp="1"/>
          </p:cNvSpPr>
          <p:nvPr>
            <p:ph type="sldNum" sz="quarter" idx="8"/>
          </p:nvPr>
        </p:nvSpPr>
        <p:spPr/>
        <p:txBody>
          <a:bodyPr/>
          <a:lstStyle>
            <a:lvl1pPr>
              <a:defRPr/>
            </a:lvl1pPr>
          </a:lstStyle>
          <a:p>
            <a:pPr lvl="0"/>
            <a:fld id="{C4122160-48FD-45EC-9482-31EFDADB713C}" type="slidenum">
              <a:t>‹Nº›</a:t>
            </a:fld>
            <a:endParaRPr lang="es-ES"/>
          </a:p>
        </p:txBody>
      </p:sp>
    </p:spTree>
    <p:extLst>
      <p:ext uri="{BB962C8B-B14F-4D97-AF65-F5344CB8AC3E}">
        <p14:creationId xmlns:p14="http://schemas.microsoft.com/office/powerpoint/2010/main" val="4264067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CA0941-3DCE-4754-AAB1-7FFCCFD36EC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00A6DAE-D6BE-4B1A-965C-74684794E19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5F0E1E9-8B2F-45F3-94A2-2FF80FB9F630}"/>
              </a:ext>
            </a:extLst>
          </p:cNvPr>
          <p:cNvSpPr txBox="1">
            <a:spLocks noGrp="1"/>
          </p:cNvSpPr>
          <p:nvPr>
            <p:ph type="dt" sz="half" idx="7"/>
          </p:nvPr>
        </p:nvSpPr>
        <p:spPr/>
        <p:txBody>
          <a:bodyPr/>
          <a:lstStyle>
            <a:lvl1pPr>
              <a:defRPr/>
            </a:lvl1pPr>
          </a:lstStyle>
          <a:p>
            <a:pPr lvl="0"/>
            <a:fld id="{02CBDC82-CFB7-4A9A-AA9F-CF428B4A9676}" type="datetime1">
              <a:rPr lang="es-ES"/>
              <a:pPr lvl="0"/>
              <a:t>21/11/2020</a:t>
            </a:fld>
            <a:endParaRPr lang="es-ES"/>
          </a:p>
        </p:txBody>
      </p:sp>
      <p:sp>
        <p:nvSpPr>
          <p:cNvPr id="5" name="Marcador de pie de página 4">
            <a:extLst>
              <a:ext uri="{FF2B5EF4-FFF2-40B4-BE49-F238E27FC236}">
                <a16:creationId xmlns:a16="http://schemas.microsoft.com/office/drawing/2014/main" id="{DB57B27E-A454-4296-AB12-E8899CE48B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1DD2CD5-1B81-479C-A319-F63DC80BF116}"/>
              </a:ext>
            </a:extLst>
          </p:cNvPr>
          <p:cNvSpPr txBox="1">
            <a:spLocks noGrp="1"/>
          </p:cNvSpPr>
          <p:nvPr>
            <p:ph type="sldNum" sz="quarter" idx="8"/>
          </p:nvPr>
        </p:nvSpPr>
        <p:spPr/>
        <p:txBody>
          <a:bodyPr/>
          <a:lstStyle>
            <a:lvl1pPr>
              <a:defRPr/>
            </a:lvl1pPr>
          </a:lstStyle>
          <a:p>
            <a:pPr lvl="0"/>
            <a:fld id="{3BF9C0AB-73DC-42F0-9970-390D670C8F02}" type="slidenum">
              <a:t>‹Nº›</a:t>
            </a:fld>
            <a:endParaRPr lang="es-ES"/>
          </a:p>
        </p:txBody>
      </p:sp>
    </p:spTree>
    <p:extLst>
      <p:ext uri="{BB962C8B-B14F-4D97-AF65-F5344CB8AC3E}">
        <p14:creationId xmlns:p14="http://schemas.microsoft.com/office/powerpoint/2010/main" val="3043984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F6C3AC-B483-44EC-BF9A-18281D2E5D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BCC001-4295-4A39-88B4-D8B0505DF9C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B724AE2-AC30-44C6-B183-AC8E9DCE1C5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CB0DE35-A179-4763-85A4-B3BC76B95061}"/>
              </a:ext>
            </a:extLst>
          </p:cNvPr>
          <p:cNvSpPr txBox="1">
            <a:spLocks noGrp="1"/>
          </p:cNvSpPr>
          <p:nvPr>
            <p:ph type="dt" sz="half" idx="7"/>
          </p:nvPr>
        </p:nvSpPr>
        <p:spPr/>
        <p:txBody>
          <a:bodyPr/>
          <a:lstStyle>
            <a:lvl1pPr>
              <a:defRPr/>
            </a:lvl1pPr>
          </a:lstStyle>
          <a:p>
            <a:pPr lvl="0"/>
            <a:fld id="{E525CB05-66C9-4F49-9FE7-641B6EA48361}" type="datetime1">
              <a:rPr lang="es-ES"/>
              <a:pPr lvl="0"/>
              <a:t>21/11/2020</a:t>
            </a:fld>
            <a:endParaRPr lang="es-ES"/>
          </a:p>
        </p:txBody>
      </p:sp>
      <p:sp>
        <p:nvSpPr>
          <p:cNvPr id="6" name="Marcador de pie de página 5">
            <a:extLst>
              <a:ext uri="{FF2B5EF4-FFF2-40B4-BE49-F238E27FC236}">
                <a16:creationId xmlns:a16="http://schemas.microsoft.com/office/drawing/2014/main" id="{B124917E-1B9D-41DA-98A7-D834E4DDC5D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042BE9-BFE9-4254-9CBD-071D3E096A52}"/>
              </a:ext>
            </a:extLst>
          </p:cNvPr>
          <p:cNvSpPr txBox="1">
            <a:spLocks noGrp="1"/>
          </p:cNvSpPr>
          <p:nvPr>
            <p:ph type="sldNum" sz="quarter" idx="8"/>
          </p:nvPr>
        </p:nvSpPr>
        <p:spPr/>
        <p:txBody>
          <a:bodyPr/>
          <a:lstStyle>
            <a:lvl1pPr>
              <a:defRPr/>
            </a:lvl1pPr>
          </a:lstStyle>
          <a:p>
            <a:pPr lvl="0"/>
            <a:fld id="{32A8E141-FD0A-4AC0-AAD4-0F084D50B51A}" type="slidenum">
              <a:t>‹Nº›</a:t>
            </a:fld>
            <a:endParaRPr lang="es-ES"/>
          </a:p>
        </p:txBody>
      </p:sp>
    </p:spTree>
    <p:extLst>
      <p:ext uri="{BB962C8B-B14F-4D97-AF65-F5344CB8AC3E}">
        <p14:creationId xmlns:p14="http://schemas.microsoft.com/office/powerpoint/2010/main" val="4276594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F882D0-ED58-4572-A559-F5F09836E1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A3DC2A-7AB8-48A3-98B3-65109D020FC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451586B-F744-4036-9854-FCE56F6F1A3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A1C7F6-9BCA-4AC2-944F-0D7CFFB5B82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56BAC63-3D96-4506-ABE5-0451B1E472D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866B566-CD6E-43F7-8DE7-EE00BADD3B0F}"/>
              </a:ext>
            </a:extLst>
          </p:cNvPr>
          <p:cNvSpPr txBox="1">
            <a:spLocks noGrp="1"/>
          </p:cNvSpPr>
          <p:nvPr>
            <p:ph type="dt" sz="half" idx="7"/>
          </p:nvPr>
        </p:nvSpPr>
        <p:spPr/>
        <p:txBody>
          <a:bodyPr/>
          <a:lstStyle>
            <a:lvl1pPr>
              <a:defRPr/>
            </a:lvl1pPr>
          </a:lstStyle>
          <a:p>
            <a:pPr lvl="0"/>
            <a:fld id="{17460662-A347-4427-AC4D-F27A6963F625}" type="datetime1">
              <a:rPr lang="es-ES"/>
              <a:pPr lvl="0"/>
              <a:t>21/11/2020</a:t>
            </a:fld>
            <a:endParaRPr lang="es-ES"/>
          </a:p>
        </p:txBody>
      </p:sp>
      <p:sp>
        <p:nvSpPr>
          <p:cNvPr id="8" name="Marcador de pie de página 7">
            <a:extLst>
              <a:ext uri="{FF2B5EF4-FFF2-40B4-BE49-F238E27FC236}">
                <a16:creationId xmlns:a16="http://schemas.microsoft.com/office/drawing/2014/main" id="{4A3CB0D8-6A0F-404D-B069-ED916EF155E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9D06983-CA46-4041-8ECA-41F27B5724E5}"/>
              </a:ext>
            </a:extLst>
          </p:cNvPr>
          <p:cNvSpPr txBox="1">
            <a:spLocks noGrp="1"/>
          </p:cNvSpPr>
          <p:nvPr>
            <p:ph type="sldNum" sz="quarter" idx="8"/>
          </p:nvPr>
        </p:nvSpPr>
        <p:spPr/>
        <p:txBody>
          <a:bodyPr/>
          <a:lstStyle>
            <a:lvl1pPr>
              <a:defRPr/>
            </a:lvl1pPr>
          </a:lstStyle>
          <a:p>
            <a:pPr lvl="0"/>
            <a:fld id="{5F62313F-AF59-42D3-AD83-6F79B36DB599}" type="slidenum">
              <a:t>‹Nº›</a:t>
            </a:fld>
            <a:endParaRPr lang="es-ES"/>
          </a:p>
        </p:txBody>
      </p:sp>
    </p:spTree>
    <p:extLst>
      <p:ext uri="{BB962C8B-B14F-4D97-AF65-F5344CB8AC3E}">
        <p14:creationId xmlns:p14="http://schemas.microsoft.com/office/powerpoint/2010/main" val="60655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AA7EA7-D614-4CF8-A068-CA12D93736B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22901F9-956A-404E-9BD6-24F1A4A8D173}"/>
              </a:ext>
            </a:extLst>
          </p:cNvPr>
          <p:cNvSpPr txBox="1">
            <a:spLocks noGrp="1"/>
          </p:cNvSpPr>
          <p:nvPr>
            <p:ph type="dt" sz="half" idx="7"/>
          </p:nvPr>
        </p:nvSpPr>
        <p:spPr/>
        <p:txBody>
          <a:bodyPr/>
          <a:lstStyle>
            <a:lvl1pPr>
              <a:defRPr/>
            </a:lvl1pPr>
          </a:lstStyle>
          <a:p>
            <a:pPr lvl="0"/>
            <a:fld id="{44CD32E2-4C28-48EE-B09A-70B2CBD180CC}" type="datetime1">
              <a:rPr lang="es-ES"/>
              <a:pPr lvl="0"/>
              <a:t>21/11/2020</a:t>
            </a:fld>
            <a:endParaRPr lang="es-ES"/>
          </a:p>
        </p:txBody>
      </p:sp>
      <p:sp>
        <p:nvSpPr>
          <p:cNvPr id="4" name="Marcador de pie de página 3">
            <a:extLst>
              <a:ext uri="{FF2B5EF4-FFF2-40B4-BE49-F238E27FC236}">
                <a16:creationId xmlns:a16="http://schemas.microsoft.com/office/drawing/2014/main" id="{58EF0521-E8AA-4798-9836-47507F08243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6C26328-D740-48D8-873C-9956115F763C}"/>
              </a:ext>
            </a:extLst>
          </p:cNvPr>
          <p:cNvSpPr txBox="1">
            <a:spLocks noGrp="1"/>
          </p:cNvSpPr>
          <p:nvPr>
            <p:ph type="sldNum" sz="quarter" idx="8"/>
          </p:nvPr>
        </p:nvSpPr>
        <p:spPr/>
        <p:txBody>
          <a:bodyPr/>
          <a:lstStyle>
            <a:lvl1pPr>
              <a:defRPr/>
            </a:lvl1pPr>
          </a:lstStyle>
          <a:p>
            <a:pPr lvl="0"/>
            <a:fld id="{D4357D67-2879-491A-9A3E-1BE550509D52}" type="slidenum">
              <a:t>‹Nº›</a:t>
            </a:fld>
            <a:endParaRPr lang="es-ES"/>
          </a:p>
        </p:txBody>
      </p:sp>
    </p:spTree>
    <p:extLst>
      <p:ext uri="{BB962C8B-B14F-4D97-AF65-F5344CB8AC3E}">
        <p14:creationId xmlns:p14="http://schemas.microsoft.com/office/powerpoint/2010/main" val="1636438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02FC4EF-697F-4992-95B4-C8F56F7F5AC7}"/>
              </a:ext>
            </a:extLst>
          </p:cNvPr>
          <p:cNvSpPr txBox="1">
            <a:spLocks noGrp="1"/>
          </p:cNvSpPr>
          <p:nvPr>
            <p:ph type="dt" sz="half" idx="7"/>
          </p:nvPr>
        </p:nvSpPr>
        <p:spPr/>
        <p:txBody>
          <a:bodyPr/>
          <a:lstStyle>
            <a:lvl1pPr>
              <a:defRPr/>
            </a:lvl1pPr>
          </a:lstStyle>
          <a:p>
            <a:pPr lvl="0"/>
            <a:fld id="{4578F39C-BAE4-4FEC-B27F-E8FF120D4B35}" type="datetime1">
              <a:rPr lang="es-ES"/>
              <a:pPr lvl="0"/>
              <a:t>21/11/2020</a:t>
            </a:fld>
            <a:endParaRPr lang="es-ES"/>
          </a:p>
        </p:txBody>
      </p:sp>
      <p:sp>
        <p:nvSpPr>
          <p:cNvPr id="3" name="Marcador de pie de página 2">
            <a:extLst>
              <a:ext uri="{FF2B5EF4-FFF2-40B4-BE49-F238E27FC236}">
                <a16:creationId xmlns:a16="http://schemas.microsoft.com/office/drawing/2014/main" id="{1597F9FF-A08A-46DA-92DD-088355E3D07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238696C-3E48-44D9-92BA-255A019FF038}"/>
              </a:ext>
            </a:extLst>
          </p:cNvPr>
          <p:cNvSpPr txBox="1">
            <a:spLocks noGrp="1"/>
          </p:cNvSpPr>
          <p:nvPr>
            <p:ph type="sldNum" sz="quarter" idx="8"/>
          </p:nvPr>
        </p:nvSpPr>
        <p:spPr/>
        <p:txBody>
          <a:bodyPr/>
          <a:lstStyle>
            <a:lvl1pPr>
              <a:defRPr/>
            </a:lvl1pPr>
          </a:lstStyle>
          <a:p>
            <a:pPr lvl="0"/>
            <a:fld id="{1427F76C-DFE4-4358-B223-2CEA5673AAD6}" type="slidenum">
              <a:t>‹Nº›</a:t>
            </a:fld>
            <a:endParaRPr lang="es-ES"/>
          </a:p>
        </p:txBody>
      </p:sp>
    </p:spTree>
    <p:extLst>
      <p:ext uri="{BB962C8B-B14F-4D97-AF65-F5344CB8AC3E}">
        <p14:creationId xmlns:p14="http://schemas.microsoft.com/office/powerpoint/2010/main" val="285773229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A31DFA-433F-4FCB-8ED3-0B73FC95CB0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1224AC5-960E-4E75-8926-D44A83374AA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B376C47-A5F3-4F0E-B268-9416B0A4749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4ED8106-86BB-4CA5-B77B-A4C62BE6A908}"/>
              </a:ext>
            </a:extLst>
          </p:cNvPr>
          <p:cNvSpPr txBox="1">
            <a:spLocks noGrp="1"/>
          </p:cNvSpPr>
          <p:nvPr>
            <p:ph type="dt" sz="half" idx="7"/>
          </p:nvPr>
        </p:nvSpPr>
        <p:spPr/>
        <p:txBody>
          <a:bodyPr/>
          <a:lstStyle>
            <a:lvl1pPr>
              <a:defRPr/>
            </a:lvl1pPr>
          </a:lstStyle>
          <a:p>
            <a:pPr lvl="0"/>
            <a:fld id="{AAA16B2E-268E-4895-8326-9A5344171727}" type="datetime1">
              <a:rPr lang="es-ES"/>
              <a:pPr lvl="0"/>
              <a:t>21/11/2020</a:t>
            </a:fld>
            <a:endParaRPr lang="es-ES"/>
          </a:p>
        </p:txBody>
      </p:sp>
      <p:sp>
        <p:nvSpPr>
          <p:cNvPr id="6" name="Marcador de pie de página 5">
            <a:extLst>
              <a:ext uri="{FF2B5EF4-FFF2-40B4-BE49-F238E27FC236}">
                <a16:creationId xmlns:a16="http://schemas.microsoft.com/office/drawing/2014/main" id="{95EBE433-D1D6-4236-B802-A03E0FF7517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3097334-283C-4033-B8F3-0CE9F472338B}"/>
              </a:ext>
            </a:extLst>
          </p:cNvPr>
          <p:cNvSpPr txBox="1">
            <a:spLocks noGrp="1"/>
          </p:cNvSpPr>
          <p:nvPr>
            <p:ph type="sldNum" sz="quarter" idx="8"/>
          </p:nvPr>
        </p:nvSpPr>
        <p:spPr/>
        <p:txBody>
          <a:bodyPr/>
          <a:lstStyle>
            <a:lvl1pPr>
              <a:defRPr/>
            </a:lvl1pPr>
          </a:lstStyle>
          <a:p>
            <a:pPr lvl="0"/>
            <a:fld id="{22C824DC-385F-4DB2-AFBD-3426858392EE}" type="slidenum">
              <a:t>‹Nº›</a:t>
            </a:fld>
            <a:endParaRPr lang="es-ES"/>
          </a:p>
        </p:txBody>
      </p:sp>
    </p:spTree>
    <p:extLst>
      <p:ext uri="{BB962C8B-B14F-4D97-AF65-F5344CB8AC3E}">
        <p14:creationId xmlns:p14="http://schemas.microsoft.com/office/powerpoint/2010/main" val="3129897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C578C7-F58C-4080-B5D4-C461ED6C87D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6906038-D1D1-417E-8FD4-0C87DC2DA05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C301BE1-1264-4D90-89A7-C257DD80119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3BE816-9CB2-46AF-858F-AB6465BC0B24}"/>
              </a:ext>
            </a:extLst>
          </p:cNvPr>
          <p:cNvSpPr txBox="1">
            <a:spLocks noGrp="1"/>
          </p:cNvSpPr>
          <p:nvPr>
            <p:ph type="dt" sz="half" idx="7"/>
          </p:nvPr>
        </p:nvSpPr>
        <p:spPr/>
        <p:txBody>
          <a:bodyPr/>
          <a:lstStyle>
            <a:lvl1pPr>
              <a:defRPr/>
            </a:lvl1pPr>
          </a:lstStyle>
          <a:p>
            <a:pPr lvl="0"/>
            <a:fld id="{B0AB05C9-62AB-4FD4-AF70-77D6112F83DA}" type="datetime1">
              <a:rPr lang="es-ES"/>
              <a:pPr lvl="0"/>
              <a:t>21/11/2020</a:t>
            </a:fld>
            <a:endParaRPr lang="es-ES"/>
          </a:p>
        </p:txBody>
      </p:sp>
      <p:sp>
        <p:nvSpPr>
          <p:cNvPr id="6" name="Marcador de pie de página 5">
            <a:extLst>
              <a:ext uri="{FF2B5EF4-FFF2-40B4-BE49-F238E27FC236}">
                <a16:creationId xmlns:a16="http://schemas.microsoft.com/office/drawing/2014/main" id="{8F900CE7-C7AB-49A6-9771-01684E9802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84F526E-D8FE-47C2-B4D2-57E9A3AACFF2}"/>
              </a:ext>
            </a:extLst>
          </p:cNvPr>
          <p:cNvSpPr txBox="1">
            <a:spLocks noGrp="1"/>
          </p:cNvSpPr>
          <p:nvPr>
            <p:ph type="sldNum" sz="quarter" idx="8"/>
          </p:nvPr>
        </p:nvSpPr>
        <p:spPr/>
        <p:txBody>
          <a:bodyPr/>
          <a:lstStyle>
            <a:lvl1pPr>
              <a:defRPr/>
            </a:lvl1pPr>
          </a:lstStyle>
          <a:p>
            <a:pPr lvl="0"/>
            <a:fld id="{317C38F0-980E-47C8-A3EA-6BCC07D09D39}" type="slidenum">
              <a:t>‹Nº›</a:t>
            </a:fld>
            <a:endParaRPr lang="es-ES"/>
          </a:p>
        </p:txBody>
      </p:sp>
    </p:spTree>
    <p:extLst>
      <p:ext uri="{BB962C8B-B14F-4D97-AF65-F5344CB8AC3E}">
        <p14:creationId xmlns:p14="http://schemas.microsoft.com/office/powerpoint/2010/main" val="2755767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51B1E1-7A2C-482F-90CA-EB7C7A36820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5F2F712-968A-45CB-851A-73A8F4BA52E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68634E4-300D-4EC9-9780-BD2DB2066B2E}"/>
              </a:ext>
            </a:extLst>
          </p:cNvPr>
          <p:cNvSpPr txBox="1">
            <a:spLocks noGrp="1"/>
          </p:cNvSpPr>
          <p:nvPr>
            <p:ph type="dt" sz="half" idx="7"/>
          </p:nvPr>
        </p:nvSpPr>
        <p:spPr/>
        <p:txBody>
          <a:bodyPr/>
          <a:lstStyle>
            <a:lvl1pPr>
              <a:defRPr/>
            </a:lvl1pPr>
          </a:lstStyle>
          <a:p>
            <a:pPr lvl="0"/>
            <a:fld id="{E7199417-4BA8-4AB5-9550-408B30426DAD}" type="datetime1">
              <a:rPr lang="es-ES"/>
              <a:pPr lvl="0"/>
              <a:t>21/11/2020</a:t>
            </a:fld>
            <a:endParaRPr lang="es-ES"/>
          </a:p>
        </p:txBody>
      </p:sp>
      <p:sp>
        <p:nvSpPr>
          <p:cNvPr id="5" name="Marcador de pie de página 4">
            <a:extLst>
              <a:ext uri="{FF2B5EF4-FFF2-40B4-BE49-F238E27FC236}">
                <a16:creationId xmlns:a16="http://schemas.microsoft.com/office/drawing/2014/main" id="{558B6072-3E21-4EC8-81E9-47797BD327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BDE7D45-6C7F-49D5-81A7-DEF256E8DA93}"/>
              </a:ext>
            </a:extLst>
          </p:cNvPr>
          <p:cNvSpPr txBox="1">
            <a:spLocks noGrp="1"/>
          </p:cNvSpPr>
          <p:nvPr>
            <p:ph type="sldNum" sz="quarter" idx="8"/>
          </p:nvPr>
        </p:nvSpPr>
        <p:spPr/>
        <p:txBody>
          <a:bodyPr/>
          <a:lstStyle>
            <a:lvl1pPr>
              <a:defRPr/>
            </a:lvl1pPr>
          </a:lstStyle>
          <a:p>
            <a:pPr lvl="0"/>
            <a:fld id="{F9804BA5-5A77-4B67-9889-C9B7F1E85643}" type="slidenum">
              <a:t>‹Nº›</a:t>
            </a:fld>
            <a:endParaRPr lang="es-ES"/>
          </a:p>
        </p:txBody>
      </p:sp>
    </p:spTree>
    <p:extLst>
      <p:ext uri="{BB962C8B-B14F-4D97-AF65-F5344CB8AC3E}">
        <p14:creationId xmlns:p14="http://schemas.microsoft.com/office/powerpoint/2010/main" val="2495210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C2DA1D1-09EE-449F-8A10-08265DF1752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C8EF308-AB39-489F-8D82-1F5EBF97B28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55F2A5-1C11-4BF4-ADB8-189D02CDE3D2}"/>
              </a:ext>
            </a:extLst>
          </p:cNvPr>
          <p:cNvSpPr txBox="1">
            <a:spLocks noGrp="1"/>
          </p:cNvSpPr>
          <p:nvPr>
            <p:ph type="dt" sz="half" idx="7"/>
          </p:nvPr>
        </p:nvSpPr>
        <p:spPr/>
        <p:txBody>
          <a:bodyPr/>
          <a:lstStyle>
            <a:lvl1pPr>
              <a:defRPr/>
            </a:lvl1pPr>
          </a:lstStyle>
          <a:p>
            <a:pPr lvl="0"/>
            <a:fld id="{96233B40-5960-48F7-B19E-B85F0B77B91A}" type="datetime1">
              <a:rPr lang="es-ES"/>
              <a:pPr lvl="0"/>
              <a:t>21/11/2020</a:t>
            </a:fld>
            <a:endParaRPr lang="es-ES"/>
          </a:p>
        </p:txBody>
      </p:sp>
      <p:sp>
        <p:nvSpPr>
          <p:cNvPr id="5" name="Marcador de pie de página 4">
            <a:extLst>
              <a:ext uri="{FF2B5EF4-FFF2-40B4-BE49-F238E27FC236}">
                <a16:creationId xmlns:a16="http://schemas.microsoft.com/office/drawing/2014/main" id="{DA48C1E0-EB04-4552-8439-C02C6ECED2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184CE9-A47D-4ECE-AC57-2B09706BE1D9}"/>
              </a:ext>
            </a:extLst>
          </p:cNvPr>
          <p:cNvSpPr txBox="1">
            <a:spLocks noGrp="1"/>
          </p:cNvSpPr>
          <p:nvPr>
            <p:ph type="sldNum" sz="quarter" idx="8"/>
          </p:nvPr>
        </p:nvSpPr>
        <p:spPr/>
        <p:txBody>
          <a:bodyPr/>
          <a:lstStyle>
            <a:lvl1pPr>
              <a:defRPr/>
            </a:lvl1pPr>
          </a:lstStyle>
          <a:p>
            <a:pPr lvl="0"/>
            <a:fld id="{E5E4F777-A6DE-4AC9-9F87-FCB4E2332F15}" type="slidenum">
              <a:t>‹Nº›</a:t>
            </a:fld>
            <a:endParaRPr lang="es-ES"/>
          </a:p>
        </p:txBody>
      </p:sp>
    </p:spTree>
    <p:extLst>
      <p:ext uri="{BB962C8B-B14F-4D97-AF65-F5344CB8AC3E}">
        <p14:creationId xmlns:p14="http://schemas.microsoft.com/office/powerpoint/2010/main" val="2809201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2C211C-C36F-476D-8F1B-AA5561C68D7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9F42EF4-71F9-4597-871C-64687E35CB0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A2D1BA0-E89B-4EC9-9C44-E975EEFD2D9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454A1ED-CC94-4905-8E2E-6D4D1874059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441422B-C1BF-43CA-86BE-FA11EFBDDDAE}"/>
              </a:ext>
            </a:extLst>
          </p:cNvPr>
          <p:cNvSpPr txBox="1">
            <a:spLocks noGrp="1"/>
          </p:cNvSpPr>
          <p:nvPr>
            <p:ph type="sldNum" sz="quarter" idx="8"/>
          </p:nvPr>
        </p:nvSpPr>
        <p:spPr/>
        <p:txBody>
          <a:bodyPr/>
          <a:lstStyle>
            <a:lvl1pPr>
              <a:defRPr sz="1400"/>
            </a:lvl1pPr>
          </a:lstStyle>
          <a:p>
            <a:pPr lvl="0"/>
            <a:fld id="{F7B8EFEC-044C-42DC-A791-03DA1EA74A4F}" type="slidenum">
              <a:t>‹Nº›</a:t>
            </a:fld>
            <a:endParaRPr lang="es-ES"/>
          </a:p>
        </p:txBody>
      </p:sp>
    </p:spTree>
    <p:extLst>
      <p:ext uri="{BB962C8B-B14F-4D97-AF65-F5344CB8AC3E}">
        <p14:creationId xmlns:p14="http://schemas.microsoft.com/office/powerpoint/2010/main" val="336225839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52882F-966F-47F8-981C-9E8D0C64FD5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644C70F-5032-4CBE-A55C-0E98FE60142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F3195B1-7F01-4B52-BCAB-8B1E58B8339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67238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A07D762-9F49-44C2-B707-C9813E807BB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8A91425-EF03-4544-9A48-D728693BB25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8C8A9C-6991-4416-A330-353EC338161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207E3F8-30B3-42A6-BA5F-87FA5E4E5F73}" type="datetime1">
              <a:rPr lang="es-ES"/>
              <a:pPr lvl="0"/>
              <a:t>21/11/2020</a:t>
            </a:fld>
            <a:endParaRPr lang="es-ES"/>
          </a:p>
        </p:txBody>
      </p:sp>
      <p:sp>
        <p:nvSpPr>
          <p:cNvPr id="5" name="Marcador de pie de página 4">
            <a:extLst>
              <a:ext uri="{FF2B5EF4-FFF2-40B4-BE49-F238E27FC236}">
                <a16:creationId xmlns:a16="http://schemas.microsoft.com/office/drawing/2014/main" id="{96F57855-885E-48B4-978B-780880D9F75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572618E-0176-4E7F-B2DF-4C45DCB43A5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B75301A-EB09-408D-AC85-D7E00D927F7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3617385-755F-45B4-96CE-1A5A374DB2C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E4AD6EB-E29F-4AE4-A7BC-1FA51A6CCD6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2192A7F-5206-4CCB-82B0-84E681D8B49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C2DD362-241C-4ED7-BA09-0E39DD5311F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863532A-98E6-4A5B-83BC-C92FA7F7357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45D5A8A-9868-4446-9412-0A169F8A901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2AF90E8-FB52-4F7A-8CD1-AE8DB331E36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4285958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6D0A29-71D2-450E-89CC-B3E121BE1208}"/>
              </a:ext>
            </a:extLst>
          </p:cNvPr>
          <p:cNvSpPr txBox="1"/>
          <p:nvPr/>
        </p:nvSpPr>
        <p:spPr>
          <a:xfrm>
            <a:off x="0" y="26011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CHÂTEAU LUIS XIV</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LOUVECIENNES · FRANCIA</a:t>
            </a:r>
            <a:endParaRPr lang="es-ES" sz="2800" b="0" i="0" u="none" strike="noStrike" kern="1200" cap="none" spc="0" baseline="0">
              <a:solidFill>
                <a:srgbClr val="FFFFFF"/>
              </a:solidFill>
              <a:uFillTx/>
              <a:latin typeface="Calibri"/>
            </a:endParaRPr>
          </a:p>
        </p:txBody>
      </p:sp>
      <p:pic>
        <p:nvPicPr>
          <p:cNvPr id="3" name="3-Albinoni - Conc.Oboe D Min.Op.9 Nº2-Allegro-">
            <a:extLst>
              <a:ext uri="{FF2B5EF4-FFF2-40B4-BE49-F238E27FC236}">
                <a16:creationId xmlns:a16="http://schemas.microsoft.com/office/drawing/2014/main" id="{21A412E6-4FE9-4C2A-8929-43EE27B070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2424"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BD7DF8-882D-448B-B664-CFC632C3C85F}"/>
              </a:ext>
            </a:extLst>
          </p:cNvPr>
          <p:cNvPicPr>
            <a:picLocks noChangeAspect="1"/>
          </p:cNvPicPr>
          <p:nvPr/>
        </p:nvPicPr>
        <p:blipFill>
          <a:blip r:embed="rId3"/>
          <a:stretch>
            <a:fillRect/>
          </a:stretch>
        </p:blipFill>
        <p:spPr>
          <a:xfrm>
            <a:off x="-17757" y="0"/>
            <a:ext cx="12209754" cy="690028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C89CBE2-B519-4F8B-94EC-2E5AEE40CC6F}"/>
              </a:ext>
            </a:extLst>
          </p:cNvPr>
          <p:cNvSpPr txBox="1"/>
          <p:nvPr/>
        </p:nvSpPr>
        <p:spPr>
          <a:xfrm>
            <a:off x="949915" y="435007"/>
            <a:ext cx="10395749"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Château Luis XIV es un castillo construido entre 2008 y 2011 en el municipio de Louveciennes en el Yvelines departamento en la Isla de Francia región. Fue construido por la empresa de promoción inmobiliaria COGEMAD del promotor inmobiliario Emad Khashoggi utilizando técnicas y materiales artesanales tradicionales. Ubicada entre Versalles y Marly-le-Roi en un terreno amurallado de 23 hectáreas, la propiedad está rodeada de fosos y tiene una superficie construida de 7,000 m2, 5,000 m2 de los cuales son espacios habitables. La propiedad rinde homenaje a Luis XIV de Francia, el Rey Sol de Francia y se encuentra en un terreno que una vez formó parte de la finca de Versalles.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finales del siglo XVII, la propiedad donde se construyó el actual Château Louis XIV constaba de varias parcelas de tierra, castaños y bosques. A principios del siglo XVIII, el regimiento real estaba a cargo de participar en un importante proyecto de excavación en Marly-le-Roi . Por lo tanto, decidieron establecer un campamento en un claro existente en estas mismas parcelas de tierra. Durante este período, Luis XIV decidió construir un palacio en Marly-le-Roi ubicado en un exuberante entorno verde; un lugar al que iría regularmente para encontrar la paz y la tranquilidad que le faltaba en Versalles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promotor inmobiliario francés nacido en Arabia Saudita, Emad Khashoggi, construyó una nueva casa, construida respetando las tradiciones artesanales del siglo XVII. Khashoggi empleó artesanos con habilidades tradicionales. Explicó que quería dar lugar a una nueva estructura, para lo cual se pueda crear proyectos sostenibles que dejarán huella tanto en el futuro como en el patrimonio de una región, un país.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Para la construcción del Château Louis XIV su empresa, COGEMAD, empleó una media de 120 trabajadores por día, e incluía artesanos como: escultores, artesanos del mosaico, pintores, doradores, artesanos del hierro, ebanistas, marmolistas, paisajistas, yeseros fibrosos, relojeros, artesanos de fundición de bronce, techadores, carpinteros y caldereros. La propiedad incluye una sala submarina integrada en los fosos, la única de su tipo en Europa. El techo del salón tiene una pintura trompe-l'œil inspirada en un fresco creado por Charles Le Brunpara el Château de Vaux-le-Vicomte , que a los maestros pintores les llevó varios meses crear. Esta, además de la fuente en los jardines, es una de las piezas centrales del castillo.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FDB1AC-E83B-4100-ACC4-0F81954366B1}"/>
              </a:ext>
            </a:extLst>
          </p:cNvPr>
          <p:cNvPicPr>
            <a:picLocks noChangeAspect="1"/>
          </p:cNvPicPr>
          <p:nvPr/>
        </p:nvPicPr>
        <p:blipFill>
          <a:blip r:embed="rId3"/>
          <a:stretch>
            <a:fillRect/>
          </a:stretch>
        </p:blipFill>
        <p:spPr>
          <a:xfrm>
            <a:off x="0" y="0"/>
            <a:ext cx="12109143" cy="682655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8DE6C-0666-445A-8FD7-7484EC3BDD61}"/>
              </a:ext>
            </a:extLst>
          </p:cNvPr>
          <p:cNvPicPr>
            <a:picLocks noChangeAspect="1"/>
          </p:cNvPicPr>
          <p:nvPr/>
        </p:nvPicPr>
        <p:blipFill>
          <a:blip r:embed="rId2"/>
          <a:stretch>
            <a:fillRect/>
          </a:stretch>
        </p:blipFill>
        <p:spPr>
          <a:xfrm>
            <a:off x="0" y="0"/>
            <a:ext cx="12191996" cy="685268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0E4419-860F-4736-BFBC-6A6F05B6CB2B}"/>
              </a:ext>
            </a:extLst>
          </p:cNvPr>
          <p:cNvPicPr>
            <a:picLocks noChangeAspect="1"/>
          </p:cNvPicPr>
          <p:nvPr/>
        </p:nvPicPr>
        <p:blipFill>
          <a:blip r:embed="rId2"/>
          <a:stretch>
            <a:fillRect/>
          </a:stretch>
        </p:blipFill>
        <p:spPr>
          <a:xfrm>
            <a:off x="2633" y="0"/>
            <a:ext cx="12189363" cy="686862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16D2D6-C067-4A2A-AB05-005F174FB520}"/>
              </a:ext>
            </a:extLst>
          </p:cNvPr>
          <p:cNvPicPr>
            <a:picLocks noChangeAspect="1"/>
          </p:cNvPicPr>
          <p:nvPr/>
        </p:nvPicPr>
        <p:blipFill>
          <a:blip r:embed="rId2"/>
          <a:stretch>
            <a:fillRect/>
          </a:stretch>
        </p:blipFill>
        <p:spPr>
          <a:xfrm>
            <a:off x="73746" y="43973"/>
            <a:ext cx="12118250" cy="677289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7D513C-8E1C-4BA8-8E7D-5D0913CDAC57}"/>
              </a:ext>
            </a:extLst>
          </p:cNvPr>
          <p:cNvPicPr>
            <a:picLocks noChangeAspect="1"/>
          </p:cNvPicPr>
          <p:nvPr/>
        </p:nvPicPr>
        <p:blipFill>
          <a:blip r:embed="rId2"/>
          <a:stretch>
            <a:fillRect/>
          </a:stretch>
        </p:blipFill>
        <p:spPr>
          <a:xfrm>
            <a:off x="0" y="0"/>
            <a:ext cx="12191996" cy="684763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B91635-3435-46E3-9DEF-229F1F43DFC6}"/>
              </a:ext>
            </a:extLst>
          </p:cNvPr>
          <p:cNvPicPr>
            <a:picLocks noChangeAspect="1"/>
          </p:cNvPicPr>
          <p:nvPr/>
        </p:nvPicPr>
        <p:blipFill>
          <a:blip r:embed="rId2"/>
          <a:stretch>
            <a:fillRect/>
          </a:stretch>
        </p:blipFill>
        <p:spPr>
          <a:xfrm>
            <a:off x="0" y="0"/>
            <a:ext cx="12091385" cy="694651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192605-4C2E-4D77-BC00-40E7AD8AF0B9}"/>
              </a:ext>
            </a:extLst>
          </p:cNvPr>
          <p:cNvPicPr>
            <a:picLocks noChangeAspect="1"/>
          </p:cNvPicPr>
          <p:nvPr/>
        </p:nvPicPr>
        <p:blipFill>
          <a:blip r:embed="rId2"/>
          <a:stretch>
            <a:fillRect/>
          </a:stretch>
        </p:blipFill>
        <p:spPr>
          <a:xfrm>
            <a:off x="24990" y="62142"/>
            <a:ext cx="12084381" cy="668488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354D14-B596-4B24-B3A4-ADF54A97258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8CA887-8FB4-41F6-B362-0F309A51078C}"/>
              </a:ext>
            </a:extLst>
          </p:cNvPr>
          <p:cNvPicPr>
            <a:picLocks noChangeAspect="1"/>
          </p:cNvPicPr>
          <p:nvPr/>
        </p:nvPicPr>
        <p:blipFill>
          <a:blip r:embed="rId2"/>
          <a:stretch>
            <a:fillRect/>
          </a:stretch>
        </p:blipFill>
        <p:spPr>
          <a:xfrm>
            <a:off x="0" y="0"/>
            <a:ext cx="12191996" cy="692185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C9148E-9B46-450A-AA0B-4BAB6F5F1A20}"/>
              </a:ext>
            </a:extLst>
          </p:cNvPr>
          <p:cNvPicPr>
            <a:picLocks noChangeAspect="1"/>
          </p:cNvPicPr>
          <p:nvPr/>
        </p:nvPicPr>
        <p:blipFill>
          <a:blip r:embed="rId2"/>
          <a:stretch>
            <a:fillRect/>
          </a:stretch>
        </p:blipFill>
        <p:spPr>
          <a:xfrm>
            <a:off x="0" y="0"/>
            <a:ext cx="12191996" cy="685268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33713C-3D04-4C4F-AFE5-92D918314B85}"/>
              </a:ext>
            </a:extLst>
          </p:cNvPr>
          <p:cNvPicPr>
            <a:picLocks noChangeAspect="1"/>
          </p:cNvPicPr>
          <p:nvPr/>
        </p:nvPicPr>
        <p:blipFill>
          <a:blip r:embed="rId2"/>
          <a:stretch>
            <a:fillRect/>
          </a:stretch>
        </p:blipFill>
        <p:spPr>
          <a:xfrm>
            <a:off x="0" y="0"/>
            <a:ext cx="12191996" cy="688987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1D7A06-093F-4F62-9D26-CC9741EAF888}"/>
              </a:ext>
            </a:extLst>
          </p:cNvPr>
          <p:cNvPicPr>
            <a:picLocks noChangeAspect="1"/>
          </p:cNvPicPr>
          <p:nvPr/>
        </p:nvPicPr>
        <p:blipFill>
          <a:blip r:embed="rId2"/>
          <a:stretch>
            <a:fillRect/>
          </a:stretch>
        </p:blipFill>
        <p:spPr>
          <a:xfrm>
            <a:off x="9107" y="0"/>
            <a:ext cx="1220145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011611-5F84-4F90-B606-6CA24AA6A1B5}"/>
              </a:ext>
            </a:extLst>
          </p:cNvPr>
          <p:cNvPicPr>
            <a:picLocks noChangeAspect="1"/>
          </p:cNvPicPr>
          <p:nvPr/>
        </p:nvPicPr>
        <p:blipFill>
          <a:blip r:embed="rId2"/>
          <a:stretch>
            <a:fillRect/>
          </a:stretch>
        </p:blipFill>
        <p:spPr>
          <a:xfrm>
            <a:off x="0" y="0"/>
            <a:ext cx="12191996" cy="686836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580F5F-A8A9-4C64-BD38-1281FFD22DDE}"/>
              </a:ext>
            </a:extLst>
          </p:cNvPr>
          <p:cNvPicPr>
            <a:picLocks noChangeAspect="1"/>
          </p:cNvPicPr>
          <p:nvPr/>
        </p:nvPicPr>
        <p:blipFill>
          <a:blip r:embed="rId2"/>
          <a:stretch>
            <a:fillRect/>
          </a:stretch>
        </p:blipFill>
        <p:spPr>
          <a:xfrm>
            <a:off x="0" y="0"/>
            <a:ext cx="12191996" cy="68854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F5E08-BFB6-47FF-B88B-7791EC12B631}"/>
              </a:ext>
            </a:extLst>
          </p:cNvPr>
          <p:cNvPicPr>
            <a:picLocks noChangeAspect="1"/>
          </p:cNvPicPr>
          <p:nvPr/>
        </p:nvPicPr>
        <p:blipFill>
          <a:blip r:embed="rId2"/>
          <a:stretch>
            <a:fillRect/>
          </a:stretch>
        </p:blipFill>
        <p:spPr>
          <a:xfrm>
            <a:off x="0" y="0"/>
            <a:ext cx="12091385" cy="681881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DA13352-9367-4696-BD34-8F80A87D1502}"/>
              </a:ext>
            </a:extLst>
          </p:cNvPr>
          <p:cNvPicPr>
            <a:picLocks noChangeAspect="1"/>
          </p:cNvPicPr>
          <p:nvPr/>
        </p:nvPicPr>
        <p:blipFill>
          <a:blip r:embed="rId2"/>
          <a:stretch>
            <a:fillRect/>
          </a:stretch>
        </p:blipFill>
        <p:spPr>
          <a:xfrm>
            <a:off x="64776" y="0"/>
            <a:ext cx="12127220" cy="690524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0818193-89A0-48EF-BDAF-D8F54C206AF1}"/>
              </a:ext>
            </a:extLst>
          </p:cNvPr>
          <p:cNvPicPr>
            <a:picLocks noChangeAspect="1"/>
          </p:cNvPicPr>
          <p:nvPr/>
        </p:nvPicPr>
        <p:blipFill>
          <a:blip r:embed="rId2"/>
          <a:stretch>
            <a:fillRect/>
          </a:stretch>
        </p:blipFill>
        <p:spPr>
          <a:xfrm>
            <a:off x="0" y="0"/>
            <a:ext cx="12191996" cy="688936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B45803-D2B8-4DE0-BB98-86AA7F014D6E}"/>
              </a:ext>
            </a:extLst>
          </p:cNvPr>
          <p:cNvPicPr>
            <a:picLocks noChangeAspect="1"/>
          </p:cNvPicPr>
          <p:nvPr/>
        </p:nvPicPr>
        <p:blipFill>
          <a:blip r:embed="rId2"/>
          <a:stretch>
            <a:fillRect/>
          </a:stretch>
        </p:blipFill>
        <p:spPr>
          <a:xfrm>
            <a:off x="0" y="0"/>
            <a:ext cx="12126900" cy="685409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54DFB5-6376-4900-9700-7C93E0FC356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58986E-5E4D-47B6-8960-CCC6598BAB63}"/>
              </a:ext>
            </a:extLst>
          </p:cNvPr>
          <p:cNvPicPr>
            <a:picLocks noChangeAspect="1"/>
          </p:cNvPicPr>
          <p:nvPr/>
        </p:nvPicPr>
        <p:blipFill>
          <a:blip r:embed="rId2"/>
          <a:stretch>
            <a:fillRect/>
          </a:stretch>
        </p:blipFill>
        <p:spPr>
          <a:xfrm>
            <a:off x="2377" y="0"/>
            <a:ext cx="1218724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EEBE72-79A8-4288-8344-54DF84145B04}"/>
              </a:ext>
            </a:extLst>
          </p:cNvPr>
          <p:cNvPicPr>
            <a:picLocks noChangeAspect="1"/>
          </p:cNvPicPr>
          <p:nvPr/>
        </p:nvPicPr>
        <p:blipFill>
          <a:blip r:embed="rId2"/>
          <a:stretch>
            <a:fillRect/>
          </a:stretch>
        </p:blipFill>
        <p:spPr>
          <a:xfrm>
            <a:off x="2386" y="0"/>
            <a:ext cx="1218724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1F0952-F0BB-47EA-A952-C52EF45B0A22}"/>
              </a:ext>
            </a:extLst>
          </p:cNvPr>
          <p:cNvPicPr>
            <a:picLocks noChangeAspect="1"/>
          </p:cNvPicPr>
          <p:nvPr/>
        </p:nvPicPr>
        <p:blipFill>
          <a:blip r:embed="rId2"/>
          <a:stretch>
            <a:fillRect/>
          </a:stretch>
        </p:blipFill>
        <p:spPr>
          <a:xfrm>
            <a:off x="0" y="0"/>
            <a:ext cx="12191996" cy="6861547"/>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C2FAC-16E7-4E55-B1C0-9DF596E52185}"/>
              </a:ext>
            </a:extLst>
          </p:cNvPr>
          <p:cNvPicPr>
            <a:picLocks noChangeAspect="1"/>
          </p:cNvPicPr>
          <p:nvPr/>
        </p:nvPicPr>
        <p:blipFill>
          <a:blip r:embed="rId2"/>
          <a:stretch>
            <a:fillRect/>
          </a:stretch>
        </p:blipFill>
        <p:spPr>
          <a:xfrm>
            <a:off x="0" y="0"/>
            <a:ext cx="12191996" cy="684040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E90183-A664-4CC2-80A1-FEFC249A60CC}"/>
              </a:ext>
            </a:extLst>
          </p:cNvPr>
          <p:cNvPicPr>
            <a:picLocks noChangeAspect="1"/>
          </p:cNvPicPr>
          <p:nvPr/>
        </p:nvPicPr>
        <p:blipFill>
          <a:blip r:embed="rId2"/>
          <a:stretch>
            <a:fillRect/>
          </a:stretch>
        </p:blipFill>
        <p:spPr>
          <a:xfrm>
            <a:off x="0" y="0"/>
            <a:ext cx="12191996" cy="683055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6C424B-E644-4404-BAFF-778D9689C195}"/>
              </a:ext>
            </a:extLst>
          </p:cNvPr>
          <p:cNvPicPr>
            <a:picLocks noChangeAspect="1"/>
          </p:cNvPicPr>
          <p:nvPr/>
        </p:nvPicPr>
        <p:blipFill>
          <a:blip r:embed="rId2"/>
          <a:stretch>
            <a:fillRect/>
          </a:stretch>
        </p:blipFill>
        <p:spPr>
          <a:xfrm>
            <a:off x="2377" y="0"/>
            <a:ext cx="1218724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0A4666-3A15-4B2A-A5AF-FC295A021123}"/>
              </a:ext>
            </a:extLst>
          </p:cNvPr>
          <p:cNvPicPr>
            <a:picLocks noChangeAspect="1"/>
          </p:cNvPicPr>
          <p:nvPr/>
        </p:nvPicPr>
        <p:blipFill>
          <a:blip r:embed="rId2"/>
          <a:stretch>
            <a:fillRect/>
          </a:stretch>
        </p:blipFill>
        <p:spPr>
          <a:xfrm>
            <a:off x="2377" y="17748"/>
            <a:ext cx="1218724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47F29-94BE-42EA-845E-AAE831DBC2EC}"/>
              </a:ext>
            </a:extLst>
          </p:cNvPr>
          <p:cNvPicPr>
            <a:picLocks noChangeAspect="1"/>
          </p:cNvPicPr>
          <p:nvPr/>
        </p:nvPicPr>
        <p:blipFill>
          <a:blip r:embed="rId2"/>
          <a:stretch>
            <a:fillRect/>
          </a:stretch>
        </p:blipFill>
        <p:spPr>
          <a:xfrm>
            <a:off x="0" y="0"/>
            <a:ext cx="12126900" cy="6872557"/>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18AA0B-6B84-4682-8E73-15D7FCD748C9}"/>
              </a:ext>
            </a:extLst>
          </p:cNvPr>
          <p:cNvPicPr>
            <a:picLocks noChangeAspect="1"/>
          </p:cNvPicPr>
          <p:nvPr/>
        </p:nvPicPr>
        <p:blipFill>
          <a:blip r:embed="rId2"/>
          <a:stretch>
            <a:fillRect/>
          </a:stretch>
        </p:blipFill>
        <p:spPr>
          <a:xfrm>
            <a:off x="0" y="-4809"/>
            <a:ext cx="12191996" cy="687760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62AD8E-B287-4317-83A0-9B4D6303EF71}"/>
              </a:ext>
            </a:extLst>
          </p:cNvPr>
          <p:cNvPicPr>
            <a:picLocks noChangeAspect="1"/>
          </p:cNvPicPr>
          <p:nvPr/>
        </p:nvPicPr>
        <p:blipFill>
          <a:blip r:embed="rId2"/>
          <a:stretch>
            <a:fillRect/>
          </a:stretch>
        </p:blipFill>
        <p:spPr>
          <a:xfrm>
            <a:off x="-6236" y="-13688"/>
            <a:ext cx="12115379" cy="690524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081A75-C7D9-4440-815C-510FE07A4E29}"/>
              </a:ext>
            </a:extLst>
          </p:cNvPr>
          <p:cNvPicPr>
            <a:picLocks noChangeAspect="1"/>
          </p:cNvPicPr>
          <p:nvPr/>
        </p:nvPicPr>
        <p:blipFill>
          <a:blip r:embed="rId2"/>
          <a:stretch>
            <a:fillRect/>
          </a:stretch>
        </p:blipFill>
        <p:spPr>
          <a:xfrm>
            <a:off x="0" y="0"/>
            <a:ext cx="12118021" cy="690699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D44E4F-1C1B-4DD7-9C9D-DC371C1E6A03}"/>
              </a:ext>
            </a:extLst>
          </p:cNvPr>
          <p:cNvPicPr>
            <a:picLocks noChangeAspect="1"/>
          </p:cNvPicPr>
          <p:nvPr/>
        </p:nvPicPr>
        <p:blipFill>
          <a:blip r:embed="rId2"/>
          <a:stretch>
            <a:fillRect/>
          </a:stretch>
        </p:blipFill>
        <p:spPr>
          <a:xfrm>
            <a:off x="0" y="0"/>
            <a:ext cx="12126900" cy="6977539"/>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BACC2-2F2B-47D6-886E-FCA850BBE8D4}"/>
              </a:ext>
            </a:extLst>
          </p:cNvPr>
          <p:cNvPicPr>
            <a:picLocks noChangeAspect="1"/>
          </p:cNvPicPr>
          <p:nvPr/>
        </p:nvPicPr>
        <p:blipFill>
          <a:blip r:embed="rId2"/>
          <a:stretch>
            <a:fillRect/>
          </a:stretch>
        </p:blipFill>
        <p:spPr>
          <a:xfrm>
            <a:off x="0" y="0"/>
            <a:ext cx="12082506" cy="687172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045CF-6DE0-45C2-BB35-E09FD6EE02D0}"/>
              </a:ext>
            </a:extLst>
          </p:cNvPr>
          <p:cNvPicPr>
            <a:picLocks noChangeAspect="1"/>
          </p:cNvPicPr>
          <p:nvPr/>
        </p:nvPicPr>
        <p:blipFill>
          <a:blip r:embed="rId2"/>
          <a:stretch>
            <a:fillRect/>
          </a:stretch>
        </p:blipFill>
        <p:spPr>
          <a:xfrm>
            <a:off x="0" y="0"/>
            <a:ext cx="12191996" cy="689524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651001-1FE8-472E-AF16-51406BA7DC21}"/>
              </a:ext>
            </a:extLst>
          </p:cNvPr>
          <p:cNvPicPr>
            <a:picLocks noChangeAspect="1"/>
          </p:cNvPicPr>
          <p:nvPr/>
        </p:nvPicPr>
        <p:blipFill>
          <a:blip r:embed="rId2"/>
          <a:stretch>
            <a:fillRect/>
          </a:stretch>
        </p:blipFill>
        <p:spPr>
          <a:xfrm>
            <a:off x="0" y="0"/>
            <a:ext cx="12191996" cy="689020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6E0E87-2183-4C7C-8D6E-8D1CF7B91FC1}"/>
              </a:ext>
            </a:extLst>
          </p:cNvPr>
          <p:cNvPicPr>
            <a:picLocks noChangeAspect="1"/>
          </p:cNvPicPr>
          <p:nvPr/>
        </p:nvPicPr>
        <p:blipFill>
          <a:blip r:embed="rId2"/>
          <a:stretch>
            <a:fillRect/>
          </a:stretch>
        </p:blipFill>
        <p:spPr>
          <a:xfrm>
            <a:off x="62371" y="0"/>
            <a:ext cx="12129625" cy="685744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2004C7-EE54-4125-8531-5A743728EF83}"/>
              </a:ext>
            </a:extLst>
          </p:cNvPr>
          <p:cNvPicPr>
            <a:picLocks noChangeAspect="1"/>
          </p:cNvPicPr>
          <p:nvPr/>
        </p:nvPicPr>
        <p:blipFill>
          <a:blip r:embed="rId2"/>
          <a:stretch>
            <a:fillRect/>
          </a:stretch>
        </p:blipFill>
        <p:spPr>
          <a:xfrm>
            <a:off x="0" y="0"/>
            <a:ext cx="12191996" cy="684313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3BAF74-CC25-45FC-A021-576A070BE628}"/>
              </a:ext>
            </a:extLst>
          </p:cNvPr>
          <p:cNvPicPr>
            <a:picLocks noChangeAspect="1"/>
          </p:cNvPicPr>
          <p:nvPr/>
        </p:nvPicPr>
        <p:blipFill>
          <a:blip r:embed="rId2"/>
          <a:stretch>
            <a:fillRect/>
          </a:stretch>
        </p:blipFill>
        <p:spPr>
          <a:xfrm>
            <a:off x="0" y="43973"/>
            <a:ext cx="12118021" cy="685122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A6BB20-C927-445D-8216-1F213381818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CE2799-0CC8-4434-BDBE-2E3E93B39648}"/>
              </a:ext>
            </a:extLst>
          </p:cNvPr>
          <p:cNvPicPr>
            <a:picLocks noChangeAspect="1"/>
          </p:cNvPicPr>
          <p:nvPr/>
        </p:nvPicPr>
        <p:blipFill>
          <a:blip r:embed="rId2"/>
          <a:stretch>
            <a:fillRect/>
          </a:stretch>
        </p:blipFill>
        <p:spPr>
          <a:xfrm>
            <a:off x="0" y="0"/>
            <a:ext cx="12191996" cy="6859965"/>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04A335-46E7-4132-9F69-63F2EC2C14C6}"/>
              </a:ext>
            </a:extLst>
          </p:cNvPr>
          <p:cNvPicPr>
            <a:picLocks noChangeAspect="1"/>
          </p:cNvPicPr>
          <p:nvPr/>
        </p:nvPicPr>
        <p:blipFill>
          <a:blip r:embed="rId2"/>
          <a:stretch>
            <a:fillRect/>
          </a:stretch>
        </p:blipFill>
        <p:spPr>
          <a:xfrm>
            <a:off x="0" y="0"/>
            <a:ext cx="12191996" cy="6812947"/>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DBAA34-F982-4A6C-B32B-B49AB579AE49}"/>
              </a:ext>
            </a:extLst>
          </p:cNvPr>
          <p:cNvPicPr>
            <a:picLocks noChangeAspect="1"/>
          </p:cNvPicPr>
          <p:nvPr/>
        </p:nvPicPr>
        <p:blipFill>
          <a:blip r:embed="rId2"/>
          <a:stretch>
            <a:fillRect/>
          </a:stretch>
        </p:blipFill>
        <p:spPr>
          <a:xfrm>
            <a:off x="0" y="0"/>
            <a:ext cx="12126900" cy="683169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5DAD50-96F5-4FF8-9671-34A1AE47661F}"/>
              </a:ext>
            </a:extLst>
          </p:cNvPr>
          <p:cNvPicPr>
            <a:picLocks noChangeAspect="1"/>
          </p:cNvPicPr>
          <p:nvPr/>
        </p:nvPicPr>
        <p:blipFill>
          <a:blip r:embed="rId2"/>
          <a:stretch>
            <a:fillRect/>
          </a:stretch>
        </p:blipFill>
        <p:spPr>
          <a:xfrm>
            <a:off x="0" y="0"/>
            <a:ext cx="12191996" cy="6896669"/>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C40B78-DD5E-49C5-B6B6-34764FEE205B}"/>
              </a:ext>
            </a:extLst>
          </p:cNvPr>
          <p:cNvPicPr>
            <a:picLocks noChangeAspect="1"/>
          </p:cNvPicPr>
          <p:nvPr/>
        </p:nvPicPr>
        <p:blipFill>
          <a:blip r:embed="rId2"/>
          <a:stretch>
            <a:fillRect/>
          </a:stretch>
        </p:blipFill>
        <p:spPr>
          <a:xfrm>
            <a:off x="64922" y="0"/>
            <a:ext cx="12127083" cy="684198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74BBE3-E94C-41F0-9933-F980A499695B}"/>
              </a:ext>
            </a:extLst>
          </p:cNvPr>
          <p:cNvPicPr>
            <a:picLocks noChangeAspect="1"/>
          </p:cNvPicPr>
          <p:nvPr/>
        </p:nvPicPr>
        <p:blipFill>
          <a:blip r:embed="rId2"/>
          <a:stretch>
            <a:fillRect/>
          </a:stretch>
        </p:blipFill>
        <p:spPr>
          <a:xfrm>
            <a:off x="0" y="0"/>
            <a:ext cx="12191996" cy="684902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02205D-2FFD-474B-9AB5-726F9BE99371}"/>
              </a:ext>
            </a:extLst>
          </p:cNvPr>
          <p:cNvPicPr>
            <a:picLocks noChangeAspect="1"/>
          </p:cNvPicPr>
          <p:nvPr/>
        </p:nvPicPr>
        <p:blipFill>
          <a:blip r:embed="rId2"/>
          <a:stretch>
            <a:fillRect/>
          </a:stretch>
        </p:blipFill>
        <p:spPr>
          <a:xfrm>
            <a:off x="0" y="0"/>
            <a:ext cx="12191996" cy="6865845"/>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EC1E7F-6139-48F1-9449-C341DACE53F7}"/>
              </a:ext>
            </a:extLst>
          </p:cNvPr>
          <p:cNvPicPr>
            <a:picLocks noChangeAspect="1"/>
          </p:cNvPicPr>
          <p:nvPr/>
        </p:nvPicPr>
        <p:blipFill>
          <a:blip r:embed="rId2"/>
          <a:stretch>
            <a:fillRect/>
          </a:stretch>
        </p:blipFill>
        <p:spPr>
          <a:xfrm>
            <a:off x="47027" y="0"/>
            <a:ext cx="12144978" cy="682725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39486C-B33F-4040-A97B-9E2ED6185444}"/>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A97426-9B39-4EFD-91A6-CEB1C78FA74B}"/>
              </a:ext>
            </a:extLst>
          </p:cNvPr>
          <p:cNvPicPr>
            <a:picLocks noChangeAspect="1"/>
          </p:cNvPicPr>
          <p:nvPr/>
        </p:nvPicPr>
        <p:blipFill>
          <a:blip r:embed="rId2"/>
          <a:stretch>
            <a:fillRect/>
          </a:stretch>
        </p:blipFill>
        <p:spPr>
          <a:xfrm>
            <a:off x="0" y="0"/>
            <a:ext cx="12082506" cy="6905841"/>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D9CE5-5B8C-48AB-A5F6-83DC357F9504}"/>
              </a:ext>
            </a:extLst>
          </p:cNvPr>
          <p:cNvPicPr>
            <a:picLocks noChangeAspect="1"/>
          </p:cNvPicPr>
          <p:nvPr/>
        </p:nvPicPr>
        <p:blipFill>
          <a:blip r:embed="rId2"/>
          <a:stretch>
            <a:fillRect/>
          </a:stretch>
        </p:blipFill>
        <p:spPr>
          <a:xfrm>
            <a:off x="0" y="0"/>
            <a:ext cx="12191996" cy="6871725"/>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442C8C-2594-4696-A630-83F2A10187F1}"/>
              </a:ext>
            </a:extLst>
          </p:cNvPr>
          <p:cNvPicPr>
            <a:picLocks noChangeAspect="1"/>
          </p:cNvPicPr>
          <p:nvPr/>
        </p:nvPicPr>
        <p:blipFill>
          <a:blip r:embed="rId2"/>
          <a:stretch>
            <a:fillRect/>
          </a:stretch>
        </p:blipFill>
        <p:spPr>
          <a:xfrm>
            <a:off x="0" y="0"/>
            <a:ext cx="12109143" cy="690464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164C72-6B42-4444-9C6C-2FADC2FE497A}"/>
              </a:ext>
            </a:extLst>
          </p:cNvPr>
          <p:cNvPicPr>
            <a:picLocks noChangeAspect="1"/>
          </p:cNvPicPr>
          <p:nvPr/>
        </p:nvPicPr>
        <p:blipFill>
          <a:blip r:embed="rId2"/>
          <a:stretch>
            <a:fillRect/>
          </a:stretch>
        </p:blipFill>
        <p:spPr>
          <a:xfrm>
            <a:off x="0" y="0"/>
            <a:ext cx="12126900" cy="684233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BFABC1-E518-4ABF-8A1C-5E0A5BBF1BB9}"/>
              </a:ext>
            </a:extLst>
          </p:cNvPr>
          <p:cNvPicPr>
            <a:picLocks noChangeAspect="1"/>
          </p:cNvPicPr>
          <p:nvPr/>
        </p:nvPicPr>
        <p:blipFill>
          <a:blip r:embed="rId2"/>
          <a:stretch>
            <a:fillRect/>
          </a:stretch>
        </p:blipFill>
        <p:spPr>
          <a:xfrm>
            <a:off x="0" y="0"/>
            <a:ext cx="12191996" cy="684821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0948E4-E1ED-40BF-95CD-8CA76E074D54}"/>
              </a:ext>
            </a:extLst>
          </p:cNvPr>
          <p:cNvPicPr>
            <a:picLocks noChangeAspect="1"/>
          </p:cNvPicPr>
          <p:nvPr/>
        </p:nvPicPr>
        <p:blipFill>
          <a:blip r:embed="rId2"/>
          <a:stretch>
            <a:fillRect/>
          </a:stretch>
        </p:blipFill>
        <p:spPr>
          <a:xfrm>
            <a:off x="0" y="0"/>
            <a:ext cx="12191996" cy="684902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7BBEEC-9DE0-45E4-AD1E-1B961707144F}"/>
              </a:ext>
            </a:extLst>
          </p:cNvPr>
          <p:cNvPicPr>
            <a:picLocks noChangeAspect="1"/>
          </p:cNvPicPr>
          <p:nvPr/>
        </p:nvPicPr>
        <p:blipFill>
          <a:blip r:embed="rId2"/>
          <a:stretch>
            <a:fillRect/>
          </a:stretch>
        </p:blipFill>
        <p:spPr>
          <a:xfrm>
            <a:off x="0" y="75181"/>
            <a:ext cx="12109143" cy="6760762"/>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00D5F3-44E4-4A85-B0F9-9D1A1AD69A79}"/>
              </a:ext>
            </a:extLst>
          </p:cNvPr>
          <p:cNvPicPr>
            <a:picLocks noChangeAspect="1"/>
          </p:cNvPicPr>
          <p:nvPr/>
        </p:nvPicPr>
        <p:blipFill>
          <a:blip r:embed="rId2"/>
          <a:stretch>
            <a:fillRect/>
          </a:stretch>
        </p:blipFill>
        <p:spPr>
          <a:xfrm>
            <a:off x="-68387" y="0"/>
            <a:ext cx="12260384" cy="6864099"/>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504C25-7DB3-4BBD-87DD-4D47141016BF}"/>
              </a:ext>
            </a:extLst>
          </p:cNvPr>
          <p:cNvPicPr>
            <a:picLocks noChangeAspect="1"/>
          </p:cNvPicPr>
          <p:nvPr/>
        </p:nvPicPr>
        <p:blipFill>
          <a:blip r:embed="rId2"/>
          <a:stretch>
            <a:fillRect/>
          </a:stretch>
        </p:blipFill>
        <p:spPr>
          <a:xfrm>
            <a:off x="0" y="0"/>
            <a:ext cx="12191996" cy="6901113"/>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33C126-6140-4F62-BE8C-D0F6C8A6BC1D}"/>
              </a:ext>
            </a:extLst>
          </p:cNvPr>
          <p:cNvPicPr>
            <a:picLocks noChangeAspect="1"/>
          </p:cNvPicPr>
          <p:nvPr/>
        </p:nvPicPr>
        <p:blipFill>
          <a:blip r:embed="rId2"/>
          <a:stretch>
            <a:fillRect/>
          </a:stretch>
        </p:blipFill>
        <p:spPr>
          <a:xfrm>
            <a:off x="0" y="0"/>
            <a:ext cx="12191996" cy="6819595"/>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9B60EA-BDF5-4500-83AD-62C4628D70D2}"/>
              </a:ext>
            </a:extLst>
          </p:cNvPr>
          <p:cNvPicPr>
            <a:picLocks noChangeAspect="1"/>
          </p:cNvPicPr>
          <p:nvPr/>
        </p:nvPicPr>
        <p:blipFill>
          <a:blip r:embed="rId2"/>
          <a:stretch>
            <a:fillRect/>
          </a:stretch>
        </p:blipFill>
        <p:spPr>
          <a:xfrm>
            <a:off x="0" y="0"/>
            <a:ext cx="12191996" cy="680706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A33784-9A65-415E-838D-CFB37BA3C953}"/>
              </a:ext>
            </a:extLst>
          </p:cNvPr>
          <p:cNvPicPr>
            <a:picLocks noChangeAspect="1"/>
          </p:cNvPicPr>
          <p:nvPr/>
        </p:nvPicPr>
        <p:blipFill>
          <a:blip r:embed="rId2"/>
          <a:stretch>
            <a:fillRect/>
          </a:stretch>
        </p:blipFill>
        <p:spPr>
          <a:xfrm>
            <a:off x="2770" y="35506"/>
            <a:ext cx="12189226" cy="6817757"/>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80E6EB-77A6-4E8D-8E9B-210A4F1C59D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510C0C-AA6A-4849-83EE-151C84A1A6BF}"/>
              </a:ext>
            </a:extLst>
          </p:cNvPr>
          <p:cNvPicPr>
            <a:picLocks noChangeAspect="1"/>
          </p:cNvPicPr>
          <p:nvPr/>
        </p:nvPicPr>
        <p:blipFill>
          <a:blip r:embed="rId2"/>
          <a:stretch>
            <a:fillRect/>
          </a:stretch>
        </p:blipFill>
        <p:spPr>
          <a:xfrm>
            <a:off x="0" y="0"/>
            <a:ext cx="12191996" cy="6871853"/>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CFE388-47E3-4350-9B2C-3AEC8C83C0B7}"/>
              </a:ext>
            </a:extLst>
          </p:cNvPr>
          <p:cNvPicPr>
            <a:picLocks noChangeAspect="1"/>
          </p:cNvPicPr>
          <p:nvPr/>
        </p:nvPicPr>
        <p:blipFill>
          <a:blip r:embed="rId2"/>
          <a:stretch>
            <a:fillRect/>
          </a:stretch>
        </p:blipFill>
        <p:spPr>
          <a:xfrm>
            <a:off x="0" y="0"/>
            <a:ext cx="12191996" cy="7769528"/>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AE44B0F-5B51-4E73-92F3-897E267CC98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C65E1AB-66CC-45ED-B852-E44B4E09BD7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E32E90E-AB9C-4F49-97AE-56C1F283233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A46D31C-87B7-453B-8904-AA6D3BD0FE8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1F40B75-27F0-463C-B5DD-4F588FAB748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DD0C278-50D9-45CE-9D18-35028482C2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87313F2-0D8B-45E1-B01F-A0B6238DDD1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9181006-9E65-4F71-8B2E-C34CC935D95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385D9A7-13FD-4994-9F6B-C0125C3802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7619B80-4BF2-4A79-A795-A3902ECA54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633B093-973F-41E9-8902-1962CD256B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B6696A-0EF6-44DF-B077-14B0462EEC2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15A2C47-7657-448E-A277-11C3FD89F9A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1F312CF-3245-43A0-BDDD-04768B72814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7820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474</Words>
  <Application>Microsoft Office PowerPoint</Application>
  <PresentationFormat>Panorámica</PresentationFormat>
  <Paragraphs>17</Paragraphs>
  <Slides>67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2020-11-21T13:51:35Z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