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9" r:id="rId4"/>
    <p:sldId id="296" r:id="rId5"/>
    <p:sldId id="295" r:id="rId6"/>
    <p:sldId id="294" r:id="rId7"/>
    <p:sldId id="293" r:id="rId8"/>
    <p:sldId id="292" r:id="rId9"/>
    <p:sldId id="291" r:id="rId10"/>
    <p:sldId id="290" r:id="rId11"/>
    <p:sldId id="289" r:id="rId12"/>
    <p:sldId id="288" r:id="rId13"/>
    <p:sldId id="287" r:id="rId14"/>
    <p:sldId id="286" r:id="rId15"/>
    <p:sldId id="285" r:id="rId16"/>
    <p:sldId id="284" r:id="rId17"/>
    <p:sldId id="283" r:id="rId18"/>
    <p:sldId id="282" r:id="rId19"/>
    <p:sldId id="281" r:id="rId20"/>
    <p:sldId id="280" r:id="rId21"/>
    <p:sldId id="279" r:id="rId22"/>
    <p:sldId id="278" r:id="rId23"/>
    <p:sldId id="277" r:id="rId24"/>
    <p:sldId id="276" r:id="rId25"/>
    <p:sldId id="275" r:id="rId26"/>
    <p:sldId id="274" r:id="rId27"/>
    <p:sldId id="273" r:id="rId28"/>
    <p:sldId id="272" r:id="rId29"/>
    <p:sldId id="271" r:id="rId30"/>
    <p:sldId id="270" r:id="rId31"/>
    <p:sldId id="269" r:id="rId32"/>
    <p:sldId id="268" r:id="rId33"/>
    <p:sldId id="267" r:id="rId34"/>
    <p:sldId id="266" r:id="rId35"/>
    <p:sldId id="265" r:id="rId36"/>
    <p:sldId id="297" r:id="rId3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9XBPo1bC+XRNI4jjlmeKQ==" hashData="S5Jq5cbv8QNFfPXnYfM44GHNdu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E7E4D-D661-465E-931A-1247EEADDE1F}" type="datetimeFigureOut">
              <a:rPr lang="es-ES" smtClean="0"/>
              <a:pPr/>
              <a:t>26/06/2014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F6251-FBCE-4FC4-82AD-79C779D39C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E7E4D-D661-465E-931A-1247EEADDE1F}" type="datetimeFigureOut">
              <a:rPr lang="es-ES" smtClean="0"/>
              <a:pPr/>
              <a:t>26/06/2014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F6251-FBCE-4FC4-82AD-79C779D39C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E7E4D-D661-465E-931A-1247EEADDE1F}" type="datetimeFigureOut">
              <a:rPr lang="es-ES" smtClean="0"/>
              <a:pPr/>
              <a:t>26/06/2014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F6251-FBCE-4FC4-82AD-79C779D39C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E7E4D-D661-465E-931A-1247EEADDE1F}" type="datetimeFigureOut">
              <a:rPr lang="es-ES" smtClean="0"/>
              <a:pPr/>
              <a:t>26/06/2014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F6251-FBCE-4FC4-82AD-79C779D39C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E7E4D-D661-465E-931A-1247EEADDE1F}" type="datetimeFigureOut">
              <a:rPr lang="es-ES" smtClean="0"/>
              <a:pPr/>
              <a:t>26/06/2014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F6251-FBCE-4FC4-82AD-79C779D39C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E7E4D-D661-465E-931A-1247EEADDE1F}" type="datetimeFigureOut">
              <a:rPr lang="es-ES" smtClean="0"/>
              <a:pPr/>
              <a:t>26/06/2014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F6251-FBCE-4FC4-82AD-79C779D39C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E7E4D-D661-465E-931A-1247EEADDE1F}" type="datetimeFigureOut">
              <a:rPr lang="es-ES" smtClean="0"/>
              <a:pPr/>
              <a:t>26/06/2014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F6251-FBCE-4FC4-82AD-79C779D39C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E7E4D-D661-465E-931A-1247EEADDE1F}" type="datetimeFigureOut">
              <a:rPr lang="es-ES" smtClean="0"/>
              <a:pPr/>
              <a:t>26/06/2014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F6251-FBCE-4FC4-82AD-79C779D39C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E7E4D-D661-465E-931A-1247EEADDE1F}" type="datetimeFigureOut">
              <a:rPr lang="es-ES" smtClean="0"/>
              <a:pPr/>
              <a:t>26/06/2014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F6251-FBCE-4FC4-82AD-79C779D39C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E7E4D-D661-465E-931A-1247EEADDE1F}" type="datetimeFigureOut">
              <a:rPr lang="es-ES" smtClean="0"/>
              <a:pPr/>
              <a:t>26/06/2014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F6251-FBCE-4FC4-82AD-79C779D39C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E7E4D-D661-465E-931A-1247EEADDE1F}" type="datetimeFigureOut">
              <a:rPr lang="es-ES" smtClean="0"/>
              <a:pPr/>
              <a:t>26/06/2014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F6251-FBCE-4FC4-82AD-79C779D39C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6ADF32-4C6D-4ED8-9039-FCB13047A91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E7E4D-D661-465E-931A-1247EEADDE1F}" type="datetimeFigureOut">
              <a:rPr lang="es-ES" smtClean="0"/>
              <a:pPr/>
              <a:t>26/06/2014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1F6251-FBCE-4FC4-82AD-79C779D39C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pull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6B489E1-FE6E-41C4-AFE6-482136BCBD5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pull dir="rd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42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42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42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42.gi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9.png"/><Relationship Id="rId7" Type="http://schemas.openxmlformats.org/officeDocument/2006/relationships/image" Target="../media/image5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239121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0"/>
            <a:ext cx="4644008" cy="242887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15113"/>
            <a:ext cx="4572000" cy="239121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6615113"/>
            <a:ext cx="4644008" cy="242887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3243" y="3303243"/>
            <a:ext cx="6858003" cy="251522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89238" y="3303237"/>
            <a:ext cx="6858003" cy="251522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60648"/>
            <a:ext cx="76200" cy="2838450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124744"/>
            <a:ext cx="76200" cy="2838450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717032"/>
            <a:ext cx="76200" cy="2838450"/>
          </a:xfrm>
          <a:prstGeom prst="rect">
            <a:avLst/>
          </a:prstGeom>
          <a:noFill/>
        </p:spPr>
      </p:pic>
      <p:pic>
        <p:nvPicPr>
          <p:cNvPr id="13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716532" y="-1133726"/>
            <a:ext cx="94314" cy="2880322"/>
          </a:xfrm>
          <a:prstGeom prst="rect">
            <a:avLst/>
          </a:prstGeom>
          <a:noFill/>
        </p:spPr>
      </p:pic>
      <p:pic>
        <p:nvPicPr>
          <p:cNvPr id="14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611427" y="-1146930"/>
            <a:ext cx="95301" cy="2910459"/>
          </a:xfrm>
          <a:prstGeom prst="rect">
            <a:avLst/>
          </a:prstGeom>
          <a:noFill/>
        </p:spPr>
      </p:pic>
      <p:pic>
        <p:nvPicPr>
          <p:cNvPr id="15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42348" y="-1097528"/>
            <a:ext cx="91956" cy="2808313"/>
          </a:xfrm>
          <a:prstGeom prst="rect">
            <a:avLst/>
          </a:prstGeom>
          <a:noFill/>
        </p:spPr>
      </p:pic>
      <p:pic>
        <p:nvPicPr>
          <p:cNvPr id="16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644524" y="5130969"/>
            <a:ext cx="94314" cy="2880322"/>
          </a:xfrm>
          <a:prstGeom prst="rect">
            <a:avLst/>
          </a:prstGeom>
          <a:noFill/>
        </p:spPr>
      </p:pic>
      <p:pic>
        <p:nvPicPr>
          <p:cNvPr id="17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539419" y="5117765"/>
            <a:ext cx="95301" cy="2910459"/>
          </a:xfrm>
          <a:prstGeom prst="rect">
            <a:avLst/>
          </a:prstGeom>
          <a:noFill/>
        </p:spPr>
      </p:pic>
      <p:pic>
        <p:nvPicPr>
          <p:cNvPr id="18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384914" y="5152590"/>
            <a:ext cx="92943" cy="2838450"/>
          </a:xfrm>
          <a:prstGeom prst="rect">
            <a:avLst/>
          </a:prstGeom>
          <a:noFill/>
        </p:spPr>
      </p:pic>
      <p:pic>
        <p:nvPicPr>
          <p:cNvPr id="19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20472" y="332656"/>
            <a:ext cx="76200" cy="2838450"/>
          </a:xfrm>
          <a:prstGeom prst="rect">
            <a:avLst/>
          </a:prstGeom>
          <a:noFill/>
        </p:spPr>
      </p:pic>
      <p:pic>
        <p:nvPicPr>
          <p:cNvPr id="20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20472" y="1196752"/>
            <a:ext cx="76200" cy="2838450"/>
          </a:xfrm>
          <a:prstGeom prst="rect">
            <a:avLst/>
          </a:prstGeom>
          <a:noFill/>
        </p:spPr>
      </p:pic>
      <p:pic>
        <p:nvPicPr>
          <p:cNvPr id="21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20472" y="3789040"/>
            <a:ext cx="76200" cy="2838450"/>
          </a:xfrm>
          <a:prstGeom prst="rect">
            <a:avLst/>
          </a:prstGeom>
          <a:noFill/>
        </p:spPr>
      </p:pic>
      <p:pic>
        <p:nvPicPr>
          <p:cNvPr id="1031" name="Picture 7" descr="C:\Users\Usuario\Desktop\descargas\SEPARADORES GIF\SEPARADORES PNG\0_9b286_564a9907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260648"/>
            <a:ext cx="4464496" cy="476250"/>
          </a:xfrm>
          <a:prstGeom prst="rect">
            <a:avLst/>
          </a:prstGeom>
          <a:noFill/>
        </p:spPr>
      </p:pic>
      <p:pic>
        <p:nvPicPr>
          <p:cNvPr id="26" name="Picture 7" descr="C:\Users\Usuario\Desktop\descargas\SEPARADORES GIF\SEPARADORES PNG\0_9b286_564a9907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260648"/>
            <a:ext cx="4158233" cy="476250"/>
          </a:xfrm>
          <a:prstGeom prst="rect">
            <a:avLst/>
          </a:prstGeom>
          <a:noFill/>
        </p:spPr>
      </p:pic>
      <p:pic>
        <p:nvPicPr>
          <p:cNvPr id="27" name="Picture 7" descr="C:\Users\Usuario\Desktop\descargas\SEPARADORES GIF\SEPARADORES PNG\0_9b286_564a9907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6165304"/>
            <a:ext cx="4464496" cy="476250"/>
          </a:xfrm>
          <a:prstGeom prst="rect">
            <a:avLst/>
          </a:prstGeom>
          <a:noFill/>
        </p:spPr>
      </p:pic>
      <p:pic>
        <p:nvPicPr>
          <p:cNvPr id="28" name="Picture 7" descr="C:\Users\Usuario\Desktop\descargas\SEPARADORES GIF\SEPARADORES PNG\0_9b286_564a9907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6165304"/>
            <a:ext cx="4158233" cy="476250"/>
          </a:xfrm>
          <a:prstGeom prst="rect">
            <a:avLst/>
          </a:prstGeom>
          <a:noFill/>
        </p:spPr>
      </p:pic>
      <p:pic>
        <p:nvPicPr>
          <p:cNvPr id="29" name="Picture 7" descr="C:\Users\Usuario\Desktop\descargas\SEPARADORES GIF\SEPARADORES PNG\0_9b286_564a9907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2736812" y="3248980"/>
            <a:ext cx="6408712" cy="432048"/>
          </a:xfrm>
          <a:prstGeom prst="rect">
            <a:avLst/>
          </a:prstGeom>
          <a:noFill/>
        </p:spPr>
      </p:pic>
      <p:pic>
        <p:nvPicPr>
          <p:cNvPr id="31" name="Picture 7" descr="C:\Users\Usuario\Desktop\descargas\SEPARADORES GIF\SEPARADORES PNG\0_9b286_564a9907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472100" y="3176972"/>
            <a:ext cx="6408712" cy="432048"/>
          </a:xfrm>
          <a:prstGeom prst="rect">
            <a:avLst/>
          </a:prstGeom>
          <a:noFill/>
        </p:spPr>
      </p:pic>
      <p:pic>
        <p:nvPicPr>
          <p:cNvPr id="41990" name="Picture 6" descr="http://es.bloggif.com/tmp/ec85bddae2d3671128ad0a5227b16f66/text.gif?140379244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2708920"/>
            <a:ext cx="7543800" cy="885825"/>
          </a:xfrm>
          <a:prstGeom prst="rect">
            <a:avLst/>
          </a:prstGeom>
          <a:noFill/>
        </p:spPr>
      </p:pic>
      <p:pic>
        <p:nvPicPr>
          <p:cNvPr id="41992" name="Picture 8" descr="http://es.bloggif.com/tmp/ec85bddae2d3671128ad0a5227b16f66/text.gif?140379257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11760" y="1700808"/>
            <a:ext cx="4257675" cy="714375"/>
          </a:xfrm>
          <a:prstGeom prst="rect">
            <a:avLst/>
          </a:prstGeom>
          <a:noFill/>
        </p:spPr>
      </p:pic>
      <p:pic>
        <p:nvPicPr>
          <p:cNvPr id="41994" name="Picture 10" descr="http://es.bloggif.com/tmp/ec85bddae2d3671128ad0a5227b16f66/text.gif?1403792598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95936" y="3717032"/>
            <a:ext cx="1076325" cy="733426"/>
          </a:xfrm>
          <a:prstGeom prst="rect">
            <a:avLst/>
          </a:prstGeom>
          <a:noFill/>
        </p:spPr>
      </p:pic>
      <p:pic>
        <p:nvPicPr>
          <p:cNvPr id="41996" name="Picture 12" descr="http://es.bloggif.com/tmp/ec85bddae2d3671128ad0a5227b16f66/text.gif?1403792622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63688" y="4869160"/>
            <a:ext cx="5495925" cy="714375"/>
          </a:xfrm>
          <a:prstGeom prst="rect">
            <a:avLst/>
          </a:prstGeom>
          <a:noFill/>
        </p:spPr>
      </p:pic>
      <p:pic>
        <p:nvPicPr>
          <p:cNvPr id="41998" name="Picture 14" descr="http://es.bloggif.com/tmp/ec85bddae2d3671128ad0a5227b16f66/text.gif?1403792684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627784" y="692696"/>
            <a:ext cx="3962400" cy="466726"/>
          </a:xfrm>
          <a:prstGeom prst="rect">
            <a:avLst/>
          </a:prstGeom>
          <a:noFill/>
        </p:spPr>
      </p:pic>
      <p:pic>
        <p:nvPicPr>
          <p:cNvPr id="42000" name="Picture 16" descr="http://es.bloggif.com/tmp/ec85bddae2d3671128ad0a5227b16f66/text.gif?1403792722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131840" y="5661248"/>
            <a:ext cx="2809875" cy="438151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pull dir="rd"/>
    <p:sndAc>
      <p:stSnd>
        <p:snd r:embed="rId2" name="Marruecos_ Paseo en Chaouen -3,1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-chaouen-intro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208912" cy="5904656"/>
          </a:xfrm>
          <a:prstGeom prst="rect">
            <a:avLst/>
          </a:prstGeom>
        </p:spPr>
      </p:pic>
      <p:pic>
        <p:nvPicPr>
          <p:cNvPr id="5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28938751_56bb95b54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548680"/>
            <a:ext cx="7920880" cy="5760640"/>
          </a:xfrm>
          <a:prstGeom prst="rect">
            <a:avLst/>
          </a:prstGeom>
        </p:spPr>
      </p:pic>
      <p:pic>
        <p:nvPicPr>
          <p:cNvPr id="2050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29089259_833dfe9fb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280920" cy="5832648"/>
          </a:xfrm>
          <a:prstGeom prst="rect">
            <a:avLst/>
          </a:prstGeom>
        </p:spPr>
      </p:pic>
      <p:pic>
        <p:nvPicPr>
          <p:cNvPr id="5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29114859_49ef451ff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208912" cy="5832648"/>
          </a:xfrm>
          <a:prstGeom prst="rect">
            <a:avLst/>
          </a:prstGeom>
        </p:spPr>
      </p:pic>
      <p:pic>
        <p:nvPicPr>
          <p:cNvPr id="4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29140019_0ebd3165f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80"/>
            <a:ext cx="8064896" cy="5760640"/>
          </a:xfrm>
          <a:prstGeom prst="rect">
            <a:avLst/>
          </a:prstGeom>
        </p:spPr>
      </p:pic>
      <p:pic>
        <p:nvPicPr>
          <p:cNvPr id="6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29513130_835920e5b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208912" cy="5832648"/>
          </a:xfrm>
          <a:prstGeom prst="rect">
            <a:avLst/>
          </a:prstGeom>
        </p:spPr>
      </p:pic>
      <p:pic>
        <p:nvPicPr>
          <p:cNvPr id="4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29585524_aa9fc8535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80920" cy="5976664"/>
          </a:xfrm>
          <a:prstGeom prst="rect">
            <a:avLst/>
          </a:prstGeom>
        </p:spPr>
      </p:pic>
      <p:pic>
        <p:nvPicPr>
          <p:cNvPr id="5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29616556_0913d27fa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8352928" cy="6048672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29640242_1da35fba5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120680"/>
          </a:xfrm>
          <a:prstGeom prst="rect">
            <a:avLst/>
          </a:prstGeom>
        </p:spPr>
      </p:pic>
      <p:pic>
        <p:nvPicPr>
          <p:cNvPr id="4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aouen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76672"/>
            <a:ext cx="8424936" cy="597666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fchaouen_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14494"/>
            <a:ext cx="8352928" cy="6029011"/>
          </a:xfrm>
          <a:prstGeom prst="rect">
            <a:avLst/>
          </a:prstGeom>
        </p:spPr>
      </p:pic>
      <p:pic>
        <p:nvPicPr>
          <p:cNvPr id="4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fchaouen_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08912" cy="607911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fchaouen_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93647"/>
            <a:ext cx="8280920" cy="6070705"/>
          </a:xfrm>
          <a:prstGeom prst="rect">
            <a:avLst/>
          </a:prstGeom>
        </p:spPr>
      </p:pic>
      <p:pic>
        <p:nvPicPr>
          <p:cNvPr id="4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fchaouen_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2020"/>
            <a:ext cx="8280920" cy="6053959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fchaouen_0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352928" cy="6096000"/>
          </a:xfrm>
          <a:prstGeom prst="rect">
            <a:avLst/>
          </a:prstGeom>
        </p:spPr>
      </p:pic>
      <p:pic>
        <p:nvPicPr>
          <p:cNvPr id="5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fchaouen_0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5"/>
            <a:ext cx="8352928" cy="6048672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fchaouen_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14494"/>
            <a:ext cx="8424936" cy="6029011"/>
          </a:xfrm>
          <a:prstGeom prst="rect">
            <a:avLst/>
          </a:prstGeom>
        </p:spPr>
      </p:pic>
      <p:pic>
        <p:nvPicPr>
          <p:cNvPr id="4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fchaouen_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93647"/>
            <a:ext cx="8352928" cy="6070705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fchaouen_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10348"/>
            <a:ext cx="8496944" cy="6037304"/>
          </a:xfrm>
          <a:prstGeom prst="rect">
            <a:avLst/>
          </a:prstGeom>
        </p:spPr>
      </p:pic>
      <p:pic>
        <p:nvPicPr>
          <p:cNvPr id="4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fchaouen_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93647"/>
            <a:ext cx="8352928" cy="6070705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fchaouen_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81000"/>
            <a:ext cx="8424936" cy="6096000"/>
          </a:xfrm>
          <a:prstGeom prst="rect">
            <a:avLst/>
          </a:prstGeom>
        </p:spPr>
      </p:pic>
      <p:pic>
        <p:nvPicPr>
          <p:cNvPr id="4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fchaouen_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352928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fchaouen_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9100" y="381000"/>
            <a:ext cx="8305800" cy="6096000"/>
          </a:xfrm>
          <a:prstGeom prst="rect">
            <a:avLst/>
          </a:prstGeom>
        </p:spPr>
      </p:pic>
      <p:pic>
        <p:nvPicPr>
          <p:cNvPr id="4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fchaouen_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1150" y="381000"/>
            <a:ext cx="85217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fchaouen_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280920" cy="6020741"/>
          </a:xfrm>
          <a:prstGeom prst="rect">
            <a:avLst/>
          </a:prstGeom>
        </p:spPr>
      </p:pic>
      <p:pic>
        <p:nvPicPr>
          <p:cNvPr id="4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m1999-1-2_-3__adjust-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24936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ar-terrae-chefchaouen_3987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81000"/>
            <a:ext cx="8208912" cy="6096000"/>
          </a:xfrm>
          <a:prstGeom prst="rect">
            <a:avLst/>
          </a:prstGeom>
        </p:spPr>
      </p:pic>
      <p:pic>
        <p:nvPicPr>
          <p:cNvPr id="4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uy-edwardes-blue-painted-alley-lined-with-flower-pots-leading-to-doorway-chefchaouen-morocco-north-afric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3"/>
            <a:ext cx="8424936" cy="6106979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oticias_file_foto_446619_133407585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24936" cy="6120680"/>
          </a:xfrm>
          <a:prstGeom prst="rect">
            <a:avLst/>
          </a:prstGeom>
        </p:spPr>
      </p:pic>
      <p:pic>
        <p:nvPicPr>
          <p:cNvPr id="4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60032" y="404664"/>
            <a:ext cx="3990189" cy="5976664"/>
          </a:xfrm>
          <a:prstGeom prst="rect">
            <a:avLst/>
          </a:prstGeom>
        </p:spPr>
      </p:pic>
      <p:pic>
        <p:nvPicPr>
          <p:cNvPr id="3" name="2 Imagen" descr="a8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404664"/>
            <a:ext cx="4572000" cy="5976664"/>
          </a:xfrm>
          <a:prstGeom prst="rect">
            <a:avLst/>
          </a:prstGeom>
        </p:spPr>
      </p:pic>
      <p:pic>
        <p:nvPicPr>
          <p:cNvPr id="4" name="Picture 2" descr="C:\Users\Usuario\Desktop\descargas\SEPARADORES GIF\699aa3f3fcc7cfcbbbb628aeaf0e2d56[1]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429891" y="3358133"/>
            <a:ext cx="6858000" cy="14173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332656"/>
            <a:ext cx="4374232" cy="6120680"/>
          </a:xfrm>
          <a:prstGeom prst="rect">
            <a:avLst/>
          </a:prstGeom>
        </p:spPr>
      </p:pic>
      <p:pic>
        <p:nvPicPr>
          <p:cNvPr id="3" name="2 Imagen" descr="a15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332656"/>
            <a:ext cx="4248472" cy="6192688"/>
          </a:xfrm>
          <a:prstGeom prst="rect">
            <a:avLst/>
          </a:prstGeom>
        </p:spPr>
      </p:pic>
      <p:pic>
        <p:nvPicPr>
          <p:cNvPr id="4" name="Picture 2" descr="C:\Users\Usuario\Desktop\descargas\SEPARADORES GIF\699aa3f3fcc7cfcbbbb628aeaf0e2d56[1]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41859" y="3358133"/>
            <a:ext cx="6858000" cy="141734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332656"/>
            <a:ext cx="4374232" cy="6237312"/>
          </a:xfrm>
          <a:prstGeom prst="rect">
            <a:avLst/>
          </a:prstGeom>
        </p:spPr>
      </p:pic>
      <p:pic>
        <p:nvPicPr>
          <p:cNvPr id="3" name="2 Imagen" descr="a25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332655"/>
            <a:ext cx="4248472" cy="6192689"/>
          </a:xfrm>
          <a:prstGeom prst="rect">
            <a:avLst/>
          </a:prstGeom>
        </p:spPr>
      </p:pic>
      <p:pic>
        <p:nvPicPr>
          <p:cNvPr id="5" name="Picture 2" descr="C:\Users\Usuario\Desktop\descargas\SEPARADORES GIF\699aa3f3fcc7cfcbbbb628aeaf0e2d56[1]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41859" y="3358133"/>
            <a:ext cx="6858000" cy="141734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fchaouen_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404664"/>
            <a:ext cx="4146600" cy="6022638"/>
          </a:xfrm>
          <a:prstGeom prst="rect">
            <a:avLst/>
          </a:prstGeom>
        </p:spPr>
      </p:pic>
      <p:pic>
        <p:nvPicPr>
          <p:cNvPr id="3" name="2 Imagen" descr="Chefchaouen_12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404663"/>
            <a:ext cx="4248472" cy="6054973"/>
          </a:xfrm>
          <a:prstGeom prst="rect">
            <a:avLst/>
          </a:prstGeom>
        </p:spPr>
      </p:pic>
      <p:pic>
        <p:nvPicPr>
          <p:cNvPr id="33794" name="Picture 2" descr="C:\Users\Usuario\Desktop\descargas\SEPARADORES GIF\699aa3f3fcc7cfcbbbb628aeaf0e2d56[1]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213867" y="3358133"/>
            <a:ext cx="6858000" cy="141734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10-11-2013\03185a0306_87647230_o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40</Words>
  <Application>Microsoft Office PowerPoint</Application>
  <PresentationFormat>Presentación en pantalla (4:3)</PresentationFormat>
  <Paragraphs>15</Paragraphs>
  <Slides>35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2014-06-15T12:54:42Z</dcterms:created>
  <dcterms:modified xsi:type="dcterms:W3CDTF">2014-06-26T14:45:06Z</dcterms:modified>
</cp:coreProperties>
</file>