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592" r:id="rId3"/>
    <p:sldId id="593" r:id="rId4"/>
    <p:sldId id="594" r:id="rId5"/>
    <p:sldId id="464" r:id="rId6"/>
    <p:sldId id="561" r:id="rId7"/>
    <p:sldId id="562" r:id="rId8"/>
    <p:sldId id="563" r:id="rId9"/>
    <p:sldId id="564" r:id="rId10"/>
    <p:sldId id="565" r:id="rId11"/>
    <p:sldId id="566" r:id="rId12"/>
    <p:sldId id="567" r:id="rId13"/>
    <p:sldId id="590" r:id="rId14"/>
    <p:sldId id="568" r:id="rId15"/>
    <p:sldId id="569" r:id="rId16"/>
    <p:sldId id="570" r:id="rId17"/>
    <p:sldId id="571" r:id="rId18"/>
    <p:sldId id="572" r:id="rId19"/>
    <p:sldId id="573" r:id="rId20"/>
    <p:sldId id="575" r:id="rId21"/>
    <p:sldId id="598" r:id="rId22"/>
    <p:sldId id="577" r:id="rId23"/>
    <p:sldId id="595" r:id="rId24"/>
    <p:sldId id="580" r:id="rId25"/>
    <p:sldId id="581" r:id="rId26"/>
    <p:sldId id="576" r:id="rId27"/>
    <p:sldId id="583" r:id="rId28"/>
    <p:sldId id="584" r:id="rId29"/>
    <p:sldId id="579" r:id="rId30"/>
    <p:sldId id="588" r:id="rId31"/>
    <p:sldId id="511" r:id="rId32"/>
    <p:sldId id="574" r:id="rId33"/>
    <p:sldId id="585" r:id="rId34"/>
    <p:sldId id="578" r:id="rId35"/>
    <p:sldId id="586" r:id="rId36"/>
    <p:sldId id="587" r:id="rId37"/>
    <p:sldId id="596" r:id="rId38"/>
    <p:sldId id="582" r:id="rId39"/>
    <p:sldId id="510" r:id="rId40"/>
    <p:sldId id="599" r:id="rId41"/>
    <p:sldId id="597" r:id="rId42"/>
    <p:sldId id="317" r:id="rId43"/>
    <p:sldId id="600" r:id="rId44"/>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i7BR/W0+SGdW/5NebKfzg==" hashData="pSjXjmWKEcdGe7Gie2Bs69FRrq8="/>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10/04/2022</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10/04/2022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562497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rgbClr val="00B0F0"/>
            </a:gs>
            <a:gs pos="43000">
              <a:srgbClr val="FFFF00"/>
            </a:gs>
            <a:gs pos="63000">
              <a:srgbClr val="FF0000"/>
            </a:gs>
            <a:gs pos="77000">
              <a:srgbClr val="FF0000"/>
            </a:gs>
            <a:gs pos="91000">
              <a:srgbClr val="7030A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10/04/2022</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8.jpeg"/><Relationship Id="rId4" Type="http://schemas.openxmlformats.org/officeDocument/2006/relationships/image" Target="../media/image2.gif"/></Relationships>
</file>

<file path=ppt/slides/_rels/slide42.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7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CEUTA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EN LA NOCHE</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2449181792"/>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RocioComohanpasdolosannos (1).wav"/>
          </p:stSnd>
        </p:sndAc>
      </p:transition>
    </mc:Choice>
    <mc:Fallback xmlns="">
      <p:transition spd="slow" advTm="14000">
        <p:fade/>
        <p:sndAc>
          <p:stSnd loop="1">
            <p:snd r:embed="rId7" name="RocioComohanpasdolosanno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3" name="Picture 12" descr="Escudo de Ceuta.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4159" y="228103"/>
            <a:ext cx="5549989" cy="6418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91956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Viajar a Ceuta - Lonely Pla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01" y="18678"/>
            <a:ext cx="10084035" cy="6839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04839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1 Rectángulo"/>
          <p:cNvSpPr/>
          <p:nvPr/>
        </p:nvSpPr>
        <p:spPr>
          <a:xfrm>
            <a:off x="1727944" y="1340768"/>
            <a:ext cx="8044794" cy="4893647"/>
          </a:xfrm>
          <a:prstGeom prst="rect">
            <a:avLst/>
          </a:prstGeom>
        </p:spPr>
        <p:txBody>
          <a:bodyPr wrap="square">
            <a:spAutoFit/>
          </a:bodyPr>
          <a:lstStyle/>
          <a:p>
            <a:pPr algn="ctr"/>
            <a:r>
              <a:rPr lang="es-ES" sz="2400" b="1" dirty="0" smtClean="0"/>
              <a:t>Gracias a su situación estratégica, el puerto de Ceuta tiene un importante papel en el paso del estrecho, así como en las comunicaciones entre el mar Mediterráneo y el océano Atlántico. Debido a la accidentada orografía y la escasez de agua, de energía y de materias primas, tanto el sector primario, con excepción de la pesca, como el secundario tienen un escaso peso en la economía. Asimismo, el sector de la construcción está muy restringido, debido a la carestía de suelo. No obstante, Ceuta tiene el estatus de puerto franco y una serie de ventajas fiscales que favorecen el comercio. Su frontera terrestre la separa de la prefectura marroquí de Rincón-Castillejos y de la provincia de </a:t>
            </a:r>
            <a:r>
              <a:rPr lang="es-ES" sz="2400" b="1" dirty="0" err="1" smtClean="0"/>
              <a:t>Fahs-Anyera</a:t>
            </a:r>
            <a:r>
              <a:rPr lang="es-ES" sz="2400" b="1" dirty="0" smtClean="0"/>
              <a:t>, ambas pertenecientes a la región Tánger-Tetuán-Alhucemas.</a:t>
            </a:r>
            <a:endParaRPr lang="es-ES" sz="2400" b="1" dirty="0"/>
          </a:p>
        </p:txBody>
      </p:sp>
      <p:pic>
        <p:nvPicPr>
          <p:cNvPr id="3" name="Picture 12" descr="Escudo de Ceuta.sv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776" y="148085"/>
            <a:ext cx="1705948" cy="197298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513587768"/>
      </p:ext>
    </p:extLst>
  </p:cSld>
  <p:clrMapOvr>
    <a:masterClrMapping/>
  </p:clrMapOvr>
  <mc:AlternateContent xmlns:mc="http://schemas.openxmlformats.org/markup-compatibility/2006" xmlns:p14="http://schemas.microsoft.com/office/powerpoint/2010/main">
    <mc:Choice Requires="p14">
      <p:transition spd="slow" p14:dur="3000" advTm="34000">
        <p14:shred/>
      </p:transition>
    </mc:Choice>
    <mc:Fallback xmlns="">
      <p:transition spd="slow" advTm="3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hidden="1"/>
          <p:cNvSpPr>
            <a:spLocks noGrp="1" noChangeArrowheads="1"/>
          </p:cNvSpPr>
          <p:nvPr>
            <p:ph type="title"/>
          </p:nvPr>
        </p:nvSpPr>
        <p:spPr/>
        <p:txBody>
          <a:bodyPr/>
          <a:lstStyle/>
          <a:p>
            <a:endParaRPr lang="es-ES"/>
          </a:p>
        </p:txBody>
      </p:sp>
      <p:sp>
        <p:nvSpPr>
          <p:cNvPr id="80899" name="Rectangle 3" descr="076"/>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74418409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hidden="1"/>
          <p:cNvSpPr>
            <a:spLocks noGrp="1" noChangeArrowheads="1"/>
          </p:cNvSpPr>
          <p:nvPr>
            <p:ph type="title"/>
          </p:nvPr>
        </p:nvSpPr>
        <p:spPr/>
        <p:txBody>
          <a:bodyPr/>
          <a:lstStyle/>
          <a:p>
            <a:endParaRPr lang="es-ES"/>
          </a:p>
        </p:txBody>
      </p:sp>
      <p:sp>
        <p:nvSpPr>
          <p:cNvPr id="81923" name="Rectangle 3" descr="077"/>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99413036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hidden="1"/>
          <p:cNvSpPr>
            <a:spLocks noGrp="1" noChangeArrowheads="1"/>
          </p:cNvSpPr>
          <p:nvPr>
            <p:ph type="title"/>
          </p:nvPr>
        </p:nvSpPr>
        <p:spPr/>
        <p:txBody>
          <a:bodyPr/>
          <a:lstStyle/>
          <a:p>
            <a:endParaRPr lang="es-ES"/>
          </a:p>
        </p:txBody>
      </p:sp>
      <p:sp>
        <p:nvSpPr>
          <p:cNvPr id="82947" name="Rectangle 3" descr="078"/>
          <p:cNvSpPr>
            <a:spLocks noGrp="1" noChangeAspect="1" noChangeArrowheads="1"/>
          </p:cNvSpPr>
          <p:nvPr isPhoto="1"/>
        </p:nvSpPr>
        <p:spPr bwMode="auto">
          <a:xfrm>
            <a:off x="0" y="0"/>
            <a:ext cx="10080625" cy="6858000"/>
          </a:xfrm>
          <a:prstGeom prst="rect">
            <a:avLst/>
          </a:prstGeom>
          <a:blipFill dpi="0" rotWithShape="1">
            <a:blip r:embed="rId2"/>
            <a:srcRect/>
            <a:stretch>
              <a:fillRect b="-7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82454795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hidden="1"/>
          <p:cNvSpPr>
            <a:spLocks noGrp="1" noChangeArrowheads="1"/>
          </p:cNvSpPr>
          <p:nvPr>
            <p:ph type="title"/>
          </p:nvPr>
        </p:nvSpPr>
        <p:spPr/>
        <p:txBody>
          <a:bodyPr/>
          <a:lstStyle/>
          <a:p>
            <a:endParaRPr lang="es-ES"/>
          </a:p>
        </p:txBody>
      </p:sp>
      <p:sp>
        <p:nvSpPr>
          <p:cNvPr id="83971" name="Rectangle 3" descr="079"/>
          <p:cNvSpPr>
            <a:spLocks noGrp="1" noChangeAspect="1" noChangeArrowheads="1"/>
          </p:cNvSpPr>
          <p:nvPr isPhoto="1"/>
        </p:nvSpPr>
        <p:spPr bwMode="auto">
          <a:xfrm>
            <a:off x="8830" y="15230"/>
            <a:ext cx="10080625" cy="684277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77535677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hidden="1"/>
          <p:cNvSpPr>
            <a:spLocks noGrp="1" noChangeArrowheads="1"/>
          </p:cNvSpPr>
          <p:nvPr>
            <p:ph type="title"/>
          </p:nvPr>
        </p:nvSpPr>
        <p:spPr/>
        <p:txBody>
          <a:bodyPr/>
          <a:lstStyle/>
          <a:p>
            <a:endParaRPr lang="es-ES"/>
          </a:p>
        </p:txBody>
      </p:sp>
      <p:sp>
        <p:nvSpPr>
          <p:cNvPr id="84995" name="Rectangle 3" descr="080"/>
          <p:cNvSpPr>
            <a:spLocks noGrp="1" noChangeAspect="1" noChangeArrowheads="1"/>
          </p:cNvSpPr>
          <p:nvPr isPhoto="1"/>
        </p:nvSpPr>
        <p:spPr bwMode="auto">
          <a:xfrm>
            <a:off x="0" y="372"/>
            <a:ext cx="10080625" cy="6857628"/>
          </a:xfrm>
          <a:prstGeom prst="rect">
            <a:avLst/>
          </a:prstGeom>
          <a:blipFill dpi="0" rotWithShape="1">
            <a:blip r:embed="rId2"/>
            <a:srcRect/>
            <a:stretch>
              <a:fillRect b="-7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9275228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hidden="1"/>
          <p:cNvSpPr>
            <a:spLocks noGrp="1" noChangeArrowheads="1"/>
          </p:cNvSpPr>
          <p:nvPr>
            <p:ph type="title"/>
          </p:nvPr>
        </p:nvSpPr>
        <p:spPr/>
        <p:txBody>
          <a:bodyPr/>
          <a:lstStyle/>
          <a:p>
            <a:endParaRPr lang="es-ES"/>
          </a:p>
        </p:txBody>
      </p:sp>
      <p:sp>
        <p:nvSpPr>
          <p:cNvPr id="86019" name="Rectangle 3" descr="081"/>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73243998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hidden="1"/>
          <p:cNvSpPr>
            <a:spLocks noGrp="1" noChangeArrowheads="1"/>
          </p:cNvSpPr>
          <p:nvPr>
            <p:ph type="title"/>
          </p:nvPr>
        </p:nvSpPr>
        <p:spPr/>
        <p:txBody>
          <a:bodyPr/>
          <a:lstStyle/>
          <a:p>
            <a:endParaRPr lang="es-ES"/>
          </a:p>
        </p:txBody>
      </p:sp>
      <p:sp>
        <p:nvSpPr>
          <p:cNvPr id="87043" name="Rectangle 3" descr="082"/>
          <p:cNvSpPr>
            <a:spLocks noGrp="1" noChangeAspect="1" noChangeArrowheads="1"/>
          </p:cNvSpPr>
          <p:nvPr isPhoto="1"/>
        </p:nvSpPr>
        <p:spPr bwMode="auto">
          <a:xfrm>
            <a:off x="0" y="15230"/>
            <a:ext cx="10080625" cy="684277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35345122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Visitar Ceuta - Qué ver, qué hacer, monumentos, museos, playas,  actividades, ocio y hote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76" y="0"/>
            <a:ext cx="1030573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63496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hidden="1"/>
          <p:cNvSpPr>
            <a:spLocks noGrp="1" noChangeArrowheads="1"/>
          </p:cNvSpPr>
          <p:nvPr>
            <p:ph type="title"/>
          </p:nvPr>
        </p:nvSpPr>
        <p:spPr/>
        <p:txBody>
          <a:bodyPr/>
          <a:lstStyle/>
          <a:p>
            <a:endParaRPr lang="es-ES"/>
          </a:p>
        </p:txBody>
      </p:sp>
      <p:sp>
        <p:nvSpPr>
          <p:cNvPr id="88067" name="Rectangle 3" descr="083"/>
          <p:cNvSpPr>
            <a:spLocks noGrp="1" noChangeAspect="1" noChangeArrowheads="1"/>
          </p:cNvSpPr>
          <p:nvPr isPhoto="1"/>
        </p:nvSpPr>
        <p:spPr bwMode="auto">
          <a:xfrm>
            <a:off x="0" y="-12204"/>
            <a:ext cx="10080625" cy="6870204"/>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61868958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hidden="1"/>
          <p:cNvSpPr>
            <a:spLocks noGrp="1" noChangeArrowheads="1"/>
          </p:cNvSpPr>
          <p:nvPr>
            <p:ph type="title"/>
          </p:nvPr>
        </p:nvSpPr>
        <p:spPr/>
        <p:txBody>
          <a:bodyPr/>
          <a:lstStyle/>
          <a:p>
            <a:endParaRPr lang="es-ES"/>
          </a:p>
        </p:txBody>
      </p:sp>
      <p:sp>
        <p:nvSpPr>
          <p:cNvPr id="89091" name="Rectangle 3" descr="084"/>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40993402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hidden="1"/>
          <p:cNvSpPr>
            <a:spLocks noGrp="1" noChangeArrowheads="1"/>
          </p:cNvSpPr>
          <p:nvPr>
            <p:ph type="title"/>
          </p:nvPr>
        </p:nvSpPr>
        <p:spPr/>
        <p:txBody>
          <a:bodyPr/>
          <a:lstStyle/>
          <a:p>
            <a:endParaRPr lang="es-ES"/>
          </a:p>
        </p:txBody>
      </p:sp>
      <p:sp>
        <p:nvSpPr>
          <p:cNvPr id="90115" name="Rectangle 3" descr="085"/>
          <p:cNvSpPr>
            <a:spLocks noGrp="1" noChangeAspect="1" noChangeArrowheads="1"/>
          </p:cNvSpPr>
          <p:nvPr isPhoto="1"/>
        </p:nvSpPr>
        <p:spPr bwMode="auto">
          <a:xfrm>
            <a:off x="5251" y="0"/>
            <a:ext cx="10068374" cy="6858000"/>
          </a:xfrm>
          <a:prstGeom prst="rect">
            <a:avLst/>
          </a:prstGeom>
          <a:blipFill dpi="0" rotWithShape="1">
            <a:blip r:embed="rId2"/>
            <a:srcRect/>
            <a:stretch>
              <a:fillRect r="-17"/>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5870063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hidden="1"/>
          <p:cNvSpPr>
            <a:spLocks noGrp="1" noChangeArrowheads="1"/>
          </p:cNvSpPr>
          <p:nvPr>
            <p:ph type="title"/>
          </p:nvPr>
        </p:nvSpPr>
        <p:spPr/>
        <p:txBody>
          <a:bodyPr/>
          <a:lstStyle/>
          <a:p>
            <a:endParaRPr lang="es-ES"/>
          </a:p>
        </p:txBody>
      </p:sp>
      <p:sp>
        <p:nvSpPr>
          <p:cNvPr id="91139" name="Rectangle 3" descr="086"/>
          <p:cNvSpPr>
            <a:spLocks noGrp="1" noChangeAspect="1" noChangeArrowheads="1"/>
          </p:cNvSpPr>
          <p:nvPr isPhoto="1"/>
        </p:nvSpPr>
        <p:spPr bwMode="auto">
          <a:xfrm>
            <a:off x="19868"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93742768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hidden="1"/>
          <p:cNvSpPr>
            <a:spLocks noGrp="1" noChangeArrowheads="1"/>
          </p:cNvSpPr>
          <p:nvPr>
            <p:ph type="title"/>
          </p:nvPr>
        </p:nvSpPr>
        <p:spPr/>
        <p:txBody>
          <a:bodyPr/>
          <a:lstStyle/>
          <a:p>
            <a:endParaRPr lang="es-ES"/>
          </a:p>
        </p:txBody>
      </p:sp>
      <p:sp>
        <p:nvSpPr>
          <p:cNvPr id="92163" name="Rectangle 3" descr="087"/>
          <p:cNvSpPr>
            <a:spLocks noGrp="1" noChangeAspect="1" noChangeArrowheads="1"/>
          </p:cNvSpPr>
          <p:nvPr isPhoto="1"/>
        </p:nvSpPr>
        <p:spPr bwMode="auto">
          <a:xfrm>
            <a:off x="0" y="-7805"/>
            <a:ext cx="10080625" cy="6865805"/>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71461616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hidden="1"/>
          <p:cNvSpPr>
            <a:spLocks noGrp="1" noChangeArrowheads="1"/>
          </p:cNvSpPr>
          <p:nvPr>
            <p:ph type="title"/>
          </p:nvPr>
        </p:nvSpPr>
        <p:spPr/>
        <p:txBody>
          <a:bodyPr/>
          <a:lstStyle/>
          <a:p>
            <a:endParaRPr lang="es-ES"/>
          </a:p>
        </p:txBody>
      </p:sp>
      <p:sp>
        <p:nvSpPr>
          <p:cNvPr id="93187" name="Rectangle 3" descr="088"/>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3927080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hidden="1"/>
          <p:cNvSpPr>
            <a:spLocks noGrp="1" noChangeArrowheads="1"/>
          </p:cNvSpPr>
          <p:nvPr>
            <p:ph type="title"/>
          </p:nvPr>
        </p:nvSpPr>
        <p:spPr/>
        <p:txBody>
          <a:bodyPr/>
          <a:lstStyle/>
          <a:p>
            <a:endParaRPr lang="es-ES"/>
          </a:p>
        </p:txBody>
      </p:sp>
      <p:sp>
        <p:nvSpPr>
          <p:cNvPr id="95235" name="Rectangle 3" descr="090"/>
          <p:cNvSpPr>
            <a:spLocks noGrp="1" noChangeAspect="1" noChangeArrowheads="1"/>
          </p:cNvSpPr>
          <p:nvPr isPhoto="1"/>
        </p:nvSpPr>
        <p:spPr bwMode="auto">
          <a:xfrm>
            <a:off x="-13489"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44815376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La Ciudad cambiará la iluminación de las Murallas | El Pueblo de Ceu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9" y="0"/>
            <a:ext cx="102934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93464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hidden="1"/>
          <p:cNvSpPr>
            <a:spLocks noGrp="1" noChangeArrowheads="1"/>
          </p:cNvSpPr>
          <p:nvPr>
            <p:ph type="title"/>
          </p:nvPr>
        </p:nvSpPr>
        <p:spPr/>
        <p:txBody>
          <a:bodyPr/>
          <a:lstStyle/>
          <a:p>
            <a:endParaRPr lang="es-ES"/>
          </a:p>
        </p:txBody>
      </p:sp>
      <p:sp>
        <p:nvSpPr>
          <p:cNvPr id="97283" name="Rectangle 3" descr="092"/>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8347064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Viajar a Ceuta - Lonely Pla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306"/>
            <a:ext cx="10259541" cy="6839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06090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hidden="1"/>
          <p:cNvSpPr>
            <a:spLocks noGrp="1" noChangeArrowheads="1"/>
          </p:cNvSpPr>
          <p:nvPr>
            <p:ph type="title"/>
          </p:nvPr>
        </p:nvSpPr>
        <p:spPr/>
        <p:txBody>
          <a:bodyPr/>
          <a:lstStyle/>
          <a:p>
            <a:endParaRPr lang="es-ES"/>
          </a:p>
        </p:txBody>
      </p:sp>
      <p:sp>
        <p:nvSpPr>
          <p:cNvPr id="100355" name="Rectangle 3" descr="095"/>
          <p:cNvSpPr>
            <a:spLocks noGrp="1" noChangeAspect="1" noChangeArrowheads="1"/>
          </p:cNvSpPr>
          <p:nvPr isPhoto="1"/>
        </p:nvSpPr>
        <p:spPr bwMode="auto">
          <a:xfrm>
            <a:off x="0" y="31998"/>
            <a:ext cx="10080625" cy="6826002"/>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7682541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hidden="1"/>
          <p:cNvSpPr>
            <a:spLocks noGrp="1" noChangeArrowheads="1"/>
          </p:cNvSpPr>
          <p:nvPr>
            <p:ph type="title"/>
          </p:nvPr>
        </p:nvSpPr>
        <p:spPr/>
        <p:txBody>
          <a:bodyPr/>
          <a:lstStyle/>
          <a:p>
            <a:endParaRPr lang="es-ES"/>
          </a:p>
        </p:txBody>
      </p:sp>
      <p:sp>
        <p:nvSpPr>
          <p:cNvPr id="101379" name="Rectangle 3" descr="096"/>
          <p:cNvSpPr>
            <a:spLocks noGrp="1" noChangeAspect="1" noChangeArrowheads="1"/>
          </p:cNvSpPr>
          <p:nvPr isPhoto="1"/>
        </p:nvSpPr>
        <p:spPr bwMode="auto">
          <a:xfrm>
            <a:off x="0" y="0"/>
            <a:ext cx="10080625" cy="6858000"/>
          </a:xfrm>
          <a:prstGeom prst="rect">
            <a:avLst/>
          </a:prstGeom>
          <a:blipFill dpi="0" rotWithShape="1">
            <a:blip r:embed="rId2"/>
            <a:srcRect/>
            <a:stretch>
              <a:fillRect t="-35048"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42499200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hidden="1"/>
          <p:cNvSpPr>
            <a:spLocks noGrp="1" noChangeArrowheads="1"/>
          </p:cNvSpPr>
          <p:nvPr>
            <p:ph type="title"/>
          </p:nvPr>
        </p:nvSpPr>
        <p:spPr/>
        <p:txBody>
          <a:bodyPr/>
          <a:lstStyle/>
          <a:p>
            <a:endParaRPr lang="es-ES"/>
          </a:p>
        </p:txBody>
      </p:sp>
      <p:sp>
        <p:nvSpPr>
          <p:cNvPr id="96259" name="Rectangle 3" descr="091"/>
          <p:cNvSpPr>
            <a:spLocks noGrp="1" noChangeAspect="1" noChangeArrowheads="1"/>
          </p:cNvSpPr>
          <p:nvPr isPhoto="1"/>
        </p:nvSpPr>
        <p:spPr bwMode="auto">
          <a:xfrm>
            <a:off x="0" y="378"/>
            <a:ext cx="10080625" cy="6857623"/>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88636225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hidden="1"/>
          <p:cNvSpPr>
            <a:spLocks noGrp="1" noChangeArrowheads="1"/>
          </p:cNvSpPr>
          <p:nvPr>
            <p:ph type="title"/>
          </p:nvPr>
        </p:nvSpPr>
        <p:spPr/>
        <p:txBody>
          <a:bodyPr/>
          <a:lstStyle/>
          <a:p>
            <a:endParaRPr lang="es-ES"/>
          </a:p>
        </p:txBody>
      </p:sp>
      <p:sp>
        <p:nvSpPr>
          <p:cNvPr id="103427" name="Rectangle 3" descr="098"/>
          <p:cNvSpPr>
            <a:spLocks noGrp="1" noChangeAspect="1" noChangeArrowheads="1"/>
          </p:cNvSpPr>
          <p:nvPr isPhoto="1"/>
        </p:nvSpPr>
        <p:spPr bwMode="auto">
          <a:xfrm>
            <a:off x="13022" y="0"/>
            <a:ext cx="10080625" cy="6858000"/>
          </a:xfrm>
          <a:prstGeom prst="rect">
            <a:avLst/>
          </a:prstGeom>
          <a:blipFill dpi="0" rotWithShape="1">
            <a:blip r:embed="rId2"/>
            <a:srcRect/>
            <a:stretch>
              <a:fillRect b="-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26408443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hidden="1"/>
          <p:cNvSpPr>
            <a:spLocks noGrp="1" noChangeArrowheads="1"/>
          </p:cNvSpPr>
          <p:nvPr>
            <p:ph type="title"/>
          </p:nvPr>
        </p:nvSpPr>
        <p:spPr/>
        <p:txBody>
          <a:bodyPr/>
          <a:lstStyle/>
          <a:p>
            <a:endParaRPr lang="es-ES"/>
          </a:p>
        </p:txBody>
      </p:sp>
      <p:sp>
        <p:nvSpPr>
          <p:cNvPr id="104451" name="Rectangle 3" descr="099"/>
          <p:cNvSpPr>
            <a:spLocks noGrp="1" noChangeAspect="1" noChangeArrowheads="1"/>
          </p:cNvSpPr>
          <p:nvPr isPhoto="1"/>
        </p:nvSpPr>
        <p:spPr bwMode="auto">
          <a:xfrm>
            <a:off x="0" y="34280"/>
            <a:ext cx="10080625" cy="6823720"/>
          </a:xfrm>
          <a:prstGeom prst="rect">
            <a:avLst/>
          </a:prstGeom>
          <a:blipFill dpi="0" rotWithShape="1">
            <a:blip r:embed="rId2"/>
            <a:srcRect/>
            <a:stretch>
              <a:fillRect b="-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81880096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hidden="1"/>
          <p:cNvSpPr>
            <a:spLocks noGrp="1" noChangeArrowheads="1"/>
          </p:cNvSpPr>
          <p:nvPr>
            <p:ph type="title"/>
          </p:nvPr>
        </p:nvSpPr>
        <p:spPr/>
        <p:txBody>
          <a:bodyPr/>
          <a:lstStyle/>
          <a:p>
            <a:endParaRPr lang="es-ES"/>
          </a:p>
        </p:txBody>
      </p:sp>
      <p:sp>
        <p:nvSpPr>
          <p:cNvPr id="99331" name="Rectangle 3" descr="094"/>
          <p:cNvSpPr>
            <a:spLocks noGrp="1" noChangeAspect="1" noChangeArrowheads="1"/>
          </p:cNvSpPr>
          <p:nvPr isPhoto="1"/>
        </p:nvSpPr>
        <p:spPr bwMode="auto">
          <a:xfrm>
            <a:off x="2788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46939702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hidden="1"/>
          <p:cNvSpPr>
            <a:spLocks noGrp="1" noChangeArrowheads="1"/>
          </p:cNvSpPr>
          <p:nvPr>
            <p:ph type="title"/>
          </p:nvPr>
        </p:nvSpPr>
        <p:spPr/>
        <p:txBody>
          <a:bodyPr/>
          <a:lstStyle/>
          <a:p>
            <a:endParaRPr lang="es-ES"/>
          </a:p>
        </p:txBody>
      </p:sp>
      <p:sp>
        <p:nvSpPr>
          <p:cNvPr id="108547" name="Rectangle 3" descr="103"/>
          <p:cNvSpPr>
            <a:spLocks noGrp="1" noChangeAspect="1" noChangeArrowheads="1"/>
          </p:cNvSpPr>
          <p:nvPr isPhoto="1"/>
        </p:nvSpPr>
        <p:spPr bwMode="auto">
          <a:xfrm>
            <a:off x="0" y="3540126"/>
            <a:ext cx="10080625" cy="3317875"/>
          </a:xfrm>
          <a:prstGeom prst="rect">
            <a:avLst/>
          </a:prstGeom>
          <a:blipFill dpi="0" rotWithShape="1">
            <a:blip r:embed="rId2"/>
            <a:srcRect/>
            <a:stretch>
              <a:fillRect r="-9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08548" name="Rectangle 4" descr="104"/>
          <p:cNvSpPr>
            <a:spLocks noGrp="1" noChangeAspect="1" noChangeArrowheads="1"/>
          </p:cNvSpPr>
          <p:nvPr isPhoto="1"/>
        </p:nvSpPr>
        <p:spPr bwMode="auto">
          <a:xfrm>
            <a:off x="0" y="0"/>
            <a:ext cx="10080625" cy="3665538"/>
          </a:xfrm>
          <a:prstGeom prst="rect">
            <a:avLst/>
          </a:prstGeom>
          <a:blipFill dpi="0" rotWithShape="1">
            <a:blip r:embed="rId3"/>
            <a:srcRect/>
            <a:stretch>
              <a:fillRect b="-43"/>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55694210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hidden="1"/>
          <p:cNvSpPr>
            <a:spLocks noGrp="1" noChangeArrowheads="1"/>
          </p:cNvSpPr>
          <p:nvPr>
            <p:ph type="title"/>
          </p:nvPr>
        </p:nvSpPr>
        <p:spPr/>
        <p:txBody>
          <a:bodyPr/>
          <a:lstStyle/>
          <a:p>
            <a:endParaRPr lang="es-ES"/>
          </a:p>
        </p:txBody>
      </p:sp>
      <p:sp>
        <p:nvSpPr>
          <p:cNvPr id="29699" name="Rectangle 3" descr="026"/>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51819882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hidden="1"/>
          <p:cNvSpPr>
            <a:spLocks noGrp="1" noChangeArrowheads="1"/>
          </p:cNvSpPr>
          <p:nvPr>
            <p:ph type="title"/>
          </p:nvPr>
        </p:nvSpPr>
        <p:spPr/>
        <p:txBody>
          <a:bodyPr/>
          <a:lstStyle/>
          <a:p>
            <a:endParaRPr lang="es-ES"/>
          </a:p>
        </p:txBody>
      </p:sp>
      <p:sp>
        <p:nvSpPr>
          <p:cNvPr id="94211" name="Rectangle 3" descr="089"/>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3269892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hidden="1"/>
          <p:cNvSpPr>
            <a:spLocks noGrp="1" noChangeArrowheads="1"/>
          </p:cNvSpPr>
          <p:nvPr>
            <p:ph type="title"/>
          </p:nvPr>
        </p:nvSpPr>
        <p:spPr/>
        <p:txBody>
          <a:bodyPr/>
          <a:lstStyle/>
          <a:p>
            <a:endParaRPr lang="es-ES"/>
          </a:p>
        </p:txBody>
      </p:sp>
      <p:sp>
        <p:nvSpPr>
          <p:cNvPr id="105475" name="Rectangle 3" descr="100"/>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22596151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hidden="1"/>
          <p:cNvSpPr>
            <a:spLocks noGrp="1" noChangeArrowheads="1"/>
          </p:cNvSpPr>
          <p:nvPr>
            <p:ph type="title"/>
          </p:nvPr>
        </p:nvSpPr>
        <p:spPr/>
        <p:txBody>
          <a:bodyPr/>
          <a:lstStyle/>
          <a:p>
            <a:endParaRPr lang="es-ES"/>
          </a:p>
        </p:txBody>
      </p:sp>
      <p:sp>
        <p:nvSpPr>
          <p:cNvPr id="98307" name="Rectangle 3" descr="093"/>
          <p:cNvSpPr>
            <a:spLocks noGrp="1" noChangeAspect="1" noChangeArrowheads="1"/>
          </p:cNvSpPr>
          <p:nvPr isPhoto="1"/>
        </p:nvSpPr>
        <p:spPr bwMode="auto">
          <a:xfrm>
            <a:off x="23688" y="4564"/>
            <a:ext cx="10080625" cy="6853436"/>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39314382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hidden="1"/>
          <p:cNvSpPr>
            <a:spLocks noGrp="1" noChangeArrowheads="1"/>
          </p:cNvSpPr>
          <p:nvPr>
            <p:ph type="title"/>
          </p:nvPr>
        </p:nvSpPr>
        <p:spPr/>
        <p:txBody>
          <a:bodyPr/>
          <a:lstStyle/>
          <a:p>
            <a:endParaRPr lang="es-ES"/>
          </a:p>
        </p:txBody>
      </p:sp>
      <p:sp>
        <p:nvSpPr>
          <p:cNvPr id="106499" name="Rectangle 3" descr="101"/>
          <p:cNvSpPr>
            <a:spLocks noGrp="1" noChangeAspect="1" noChangeArrowheads="1"/>
          </p:cNvSpPr>
          <p:nvPr isPhoto="1"/>
        </p:nvSpPr>
        <p:spPr bwMode="auto">
          <a:xfrm>
            <a:off x="-24334"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238086972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hidden="1"/>
          <p:cNvSpPr>
            <a:spLocks noGrp="1" noChangeArrowheads="1"/>
          </p:cNvSpPr>
          <p:nvPr>
            <p:ph type="title"/>
          </p:nvPr>
        </p:nvSpPr>
        <p:spPr/>
        <p:txBody>
          <a:bodyPr/>
          <a:lstStyle/>
          <a:p>
            <a:endParaRPr lang="es-ES"/>
          </a:p>
        </p:txBody>
      </p:sp>
      <p:pic>
        <p:nvPicPr>
          <p:cNvPr id="4107" name="Picture 11" descr="Ceuta mantiene las restricciones hasta el 10 de enero, con excepciones para  Nochebuena, Navidad y Fin de Añ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2" y="0"/>
            <a:ext cx="1030573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74512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31" name="Picture 11" descr="Ceuta celebra mañana la Noche de San J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789" y="-12526"/>
            <a:ext cx="10331616" cy="687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40879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hidden="1"/>
          <p:cNvSpPr>
            <a:spLocks noGrp="1" noChangeArrowheads="1"/>
          </p:cNvSpPr>
          <p:nvPr>
            <p:ph type="title"/>
          </p:nvPr>
        </p:nvSpPr>
        <p:spPr/>
        <p:txBody>
          <a:bodyPr/>
          <a:lstStyle/>
          <a:p>
            <a:endParaRPr lang="es-ES"/>
          </a:p>
        </p:txBody>
      </p:sp>
      <p:sp>
        <p:nvSpPr>
          <p:cNvPr id="102403" name="Rectangle 3" descr="097"/>
          <p:cNvSpPr>
            <a:spLocks noGrp="1" noChangeAspect="1" noChangeArrowheads="1"/>
          </p:cNvSpPr>
          <p:nvPr isPhoto="1"/>
        </p:nvSpPr>
        <p:spPr bwMode="auto">
          <a:xfrm>
            <a:off x="1751" y="0"/>
            <a:ext cx="10075374"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04638010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hidden="1"/>
          <p:cNvSpPr>
            <a:spLocks noGrp="1" noChangeArrowheads="1"/>
          </p:cNvSpPr>
          <p:nvPr>
            <p:ph type="title"/>
          </p:nvPr>
        </p:nvSpPr>
        <p:spPr/>
        <p:txBody>
          <a:bodyPr/>
          <a:lstStyle/>
          <a:p>
            <a:endParaRPr lang="es-ES"/>
          </a:p>
        </p:txBody>
      </p:sp>
      <p:sp>
        <p:nvSpPr>
          <p:cNvPr id="28675" name="Rectangle 3" descr="025"/>
          <p:cNvSpPr>
            <a:spLocks noGrp="1" noChangeAspect="1" noChangeArrowheads="1"/>
          </p:cNvSpPr>
          <p:nvPr isPhoto="1"/>
        </p:nvSpPr>
        <p:spPr bwMode="auto">
          <a:xfrm>
            <a:off x="0" y="0"/>
            <a:ext cx="10080625" cy="6858000"/>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extLst>
      <p:ext uri="{BB962C8B-B14F-4D97-AF65-F5344CB8AC3E}">
        <p14:creationId xmlns:p14="http://schemas.microsoft.com/office/powerpoint/2010/main" val="169477931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descr="C:\Users\Jose Luis\Desktop\Image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2" y="-35818"/>
            <a:ext cx="10126957" cy="7065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401992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La Ciudad suspende la Noche de San Juan e impedirá el acceso a las playas  para evitar una celebración masiva | Ceuta Aho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280"/>
            <a:ext cx="10080625" cy="702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18321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10 de abril de 2022</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21:00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EUTA EN LA NOCH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CEUTA EN LA NOCHE</Template>
  <TotalTime>3</TotalTime>
  <Words>179</Words>
  <Application>Microsoft Office PowerPoint</Application>
  <PresentationFormat>Personalizado</PresentationFormat>
  <Paragraphs>13</Paragraphs>
  <Slides>42</Slides>
  <Notes>0</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CEUTA EN LA NOCHE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2022-04-10T19:00:29Z</dcterms:created>
  <dcterms:modified xsi:type="dcterms:W3CDTF">2022-04-10T19:03:39Z</dcterms:modified>
</cp:coreProperties>
</file>