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592" r:id="rId3"/>
    <p:sldId id="518" r:id="rId4"/>
    <p:sldId id="593" r:id="rId5"/>
    <p:sldId id="525" r:id="rId6"/>
    <p:sldId id="465" r:id="rId7"/>
    <p:sldId id="526" r:id="rId8"/>
    <p:sldId id="519" r:id="rId9"/>
    <p:sldId id="520" r:id="rId10"/>
    <p:sldId id="521" r:id="rId11"/>
    <p:sldId id="522" r:id="rId12"/>
    <p:sldId id="523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8" r:id="rId23"/>
    <p:sldId id="539" r:id="rId24"/>
    <p:sldId id="540" r:id="rId25"/>
    <p:sldId id="541" r:id="rId26"/>
    <p:sldId id="542" r:id="rId27"/>
    <p:sldId id="543" r:id="rId28"/>
    <p:sldId id="544" r:id="rId29"/>
    <p:sldId id="545" r:id="rId30"/>
    <p:sldId id="546" r:id="rId31"/>
    <p:sldId id="547" r:id="rId32"/>
    <p:sldId id="548" r:id="rId33"/>
    <p:sldId id="549" r:id="rId34"/>
    <p:sldId id="550" r:id="rId35"/>
    <p:sldId id="551" r:id="rId36"/>
    <p:sldId id="552" r:id="rId37"/>
    <p:sldId id="553" r:id="rId38"/>
    <p:sldId id="554" r:id="rId39"/>
    <p:sldId id="555" r:id="rId40"/>
    <p:sldId id="556" r:id="rId41"/>
    <p:sldId id="557" r:id="rId42"/>
    <p:sldId id="558" r:id="rId43"/>
    <p:sldId id="560" r:id="rId44"/>
    <p:sldId id="537" r:id="rId45"/>
    <p:sldId id="559" r:id="rId46"/>
    <p:sldId id="591" r:id="rId47"/>
    <p:sldId id="596" r:id="rId48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U4VOFL+o9XvKQPUYJRuPQ==" hashData="H3MFeR9QxPpXUoBrUFTXS5/es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6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1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1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9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6" y="274649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30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38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B0F0"/>
            </a:gs>
            <a:gs pos="43000">
              <a:srgbClr val="FFFF00"/>
            </a:gs>
            <a:gs pos="63000">
              <a:srgbClr val="FF0000"/>
            </a:gs>
            <a:gs pos="77000">
              <a:srgbClr val="FF0000"/>
            </a:gs>
            <a:gs pos="91000">
              <a:srgbClr val="7030A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18/02/2022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1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1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3.wav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0.jpeg"/><Relationship Id="rId4" Type="http://schemas.openxmlformats.org/officeDocument/2006/relationships/image" Target="../media/image2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0" y="585791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8" y="4572027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7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CEUTA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PERLA DEL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MEDITERRANEO</a:t>
            </a:r>
          </a:p>
          <a:p>
            <a:pPr algn="ctr"/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N.º 2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410156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JuradoTatuaje.wav"/>
          </p:stSnd>
        </p:sndAc>
      </p:transition>
    </mc:Choice>
    <mc:Fallback xmlns="">
      <p:transition spd="slow" advTm="14000">
        <p:fade/>
        <p:sndAc>
          <p:stSnd loop="1">
            <p:snd r:embed="rId7" name="RJuradoTatuaj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 descr="033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538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Escudo de Ceut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160" y="228105"/>
            <a:ext cx="5549989" cy="641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605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 descr="040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549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27945" y="1412777"/>
            <a:ext cx="68406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/>
              <a:t>La ciudad de Ceuta se constituyó como ciudad autónoma en 1995, a pesar de que la Constitución española de 1978 reconoce su derecho a constituirse en comunidad autónoma, en su Disposición Transitoria Quinta. No obstante, a nivel de educación superior, depende de la Universidad de Granada desde los años 1940,5​ judicialmente está adscrita a la demarcación del Tribunal Superior de Justicia de Andalucía, Ceuta y Melilla, con sede en Granada, y eclesiásticamente se encuadra dentro de la diócesis de Cádiz y Ceuta.</a:t>
            </a:r>
            <a:endParaRPr lang="es-ES" sz="2400" b="1" dirty="0"/>
          </a:p>
        </p:txBody>
      </p:sp>
      <p:pic>
        <p:nvPicPr>
          <p:cNvPr id="3" name="Picture 12" descr="Escudo de Ceuta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159869"/>
            <a:ext cx="1705948" cy="197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120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000">
        <p14:shred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 descr="041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514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 descr="034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218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 descr="035"/>
          <p:cNvSpPr>
            <a:spLocks noGrp="1" noChangeAspect="1" noChangeArrowheads="1"/>
          </p:cNvSpPr>
          <p:nvPr isPhoto="1"/>
        </p:nvSpPr>
        <p:spPr bwMode="auto">
          <a:xfrm>
            <a:off x="0" y="19794"/>
            <a:ext cx="10080625" cy="6838206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469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 descr="0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94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037"/>
          <p:cNvSpPr>
            <a:spLocks noGrp="1" noChangeAspect="1" noChangeArrowheads="1"/>
          </p:cNvSpPr>
          <p:nvPr isPhoto="1"/>
        </p:nvSpPr>
        <p:spPr bwMode="auto">
          <a:xfrm>
            <a:off x="0" y="-20216"/>
            <a:ext cx="10080625" cy="6878216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2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 descr="038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437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 descr="043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387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 descr="044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896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 descr="045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383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 descr="046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205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 descr="04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01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 descr="048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93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 descr="049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180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 descr="050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794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 descr="051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91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 descr="053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3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213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MORIR DE AMOR.wav"/>
          </p:stSnd>
        </p:sndAc>
      </p:transition>
    </mc:Choice>
    <mc:Fallback xmlns="">
      <p:transition spd="slow" advTm="8000">
        <p:fade/>
        <p:sndAc>
          <p:stSnd>
            <p:snd r:embed="rId4" name="MORIR DE AMO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 descr="054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995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 descr="055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15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 descr="056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379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 descr="057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613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 descr="058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511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 descr="059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295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 descr="060"/>
          <p:cNvSpPr>
            <a:spLocks noGrp="1" noChangeAspect="1" noChangeArrowheads="1"/>
          </p:cNvSpPr>
          <p:nvPr isPhoto="1"/>
        </p:nvSpPr>
        <p:spPr bwMode="auto">
          <a:xfrm>
            <a:off x="0" y="-3820"/>
            <a:ext cx="10072756" cy="6861820"/>
          </a:xfrm>
          <a:prstGeom prst="rect">
            <a:avLst/>
          </a:prstGeom>
          <a:blipFill dpi="0" rotWithShape="1">
            <a:blip r:embed="rId2"/>
            <a:srcRect/>
            <a:stretch>
              <a:fillRect l="-3117" t="-1" r="-51" b="-647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286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 descr="061"/>
          <p:cNvSpPr>
            <a:spLocks noGrp="1" noChangeAspect="1" noChangeArrowheads="1"/>
          </p:cNvSpPr>
          <p:nvPr isPhoto="1"/>
        </p:nvSpPr>
        <p:spPr bwMode="auto">
          <a:xfrm>
            <a:off x="29740" y="-1905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24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 descr="062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384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 descr="063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74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 descr="064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956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 descr="065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661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 descr="066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431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683" name="Rectangle 3" descr="067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13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 descr="068"/>
          <p:cNvSpPr>
            <a:spLocks noGrp="1" noChangeAspect="1" noChangeArrowheads="1"/>
          </p:cNvSpPr>
          <p:nvPr isPhoto="1"/>
        </p:nvSpPr>
        <p:spPr bwMode="auto">
          <a:xfrm>
            <a:off x="0" y="-34280"/>
            <a:ext cx="10080625" cy="6892280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886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 descr="069"/>
          <p:cNvSpPr>
            <a:spLocks noGrp="1" noChangeAspect="1" noChangeArrowheads="1"/>
          </p:cNvSpPr>
          <p:nvPr isPhoto="1"/>
        </p:nvSpPr>
        <p:spPr bwMode="auto">
          <a:xfrm>
            <a:off x="-17199" y="-115094"/>
            <a:ext cx="10080625" cy="6973094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290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 descr="07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107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 descr="071"/>
          <p:cNvSpPr>
            <a:spLocks noGrp="1" noChangeAspect="1" noChangeArrowheads="1"/>
          </p:cNvSpPr>
          <p:nvPr isPhoto="1"/>
        </p:nvSpPr>
        <p:spPr bwMode="auto">
          <a:xfrm>
            <a:off x="0" y="-1538"/>
            <a:ext cx="10080625" cy="6859538"/>
          </a:xfrm>
          <a:prstGeom prst="rect">
            <a:avLst/>
          </a:prstGeom>
          <a:blipFill dpi="0" rotWithShape="1">
            <a:blip r:embed="rId2"/>
            <a:srcRect/>
            <a:stretch>
              <a:fillRect b="-7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697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 descr="072"/>
          <p:cNvSpPr>
            <a:spLocks noGrp="1" noChangeAspect="1" noChangeArrowheads="1"/>
          </p:cNvSpPr>
          <p:nvPr isPhoto="1"/>
        </p:nvSpPr>
        <p:spPr bwMode="auto">
          <a:xfrm>
            <a:off x="1751" y="0"/>
            <a:ext cx="10075374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413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 descr="073"/>
          <p:cNvSpPr>
            <a:spLocks noGrp="1" noChangeAspect="1" noChangeArrowheads="1"/>
          </p:cNvSpPr>
          <p:nvPr isPhoto="1"/>
        </p:nvSpPr>
        <p:spPr bwMode="auto">
          <a:xfrm>
            <a:off x="0" y="-1538"/>
            <a:ext cx="10080625" cy="6859538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260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 descr="075"/>
          <p:cNvSpPr>
            <a:spLocks noGrp="1" noChangeAspect="1" noChangeArrowheads="1"/>
          </p:cNvSpPr>
          <p:nvPr isPhoto="1"/>
        </p:nvSpPr>
        <p:spPr bwMode="auto">
          <a:xfrm>
            <a:off x="-24705" y="0"/>
            <a:ext cx="10080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37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 descr="052"/>
          <p:cNvSpPr>
            <a:spLocks noGrp="1" noChangeAspect="1" noChangeArrowheads="1"/>
          </p:cNvSpPr>
          <p:nvPr isPhoto="1"/>
        </p:nvSpPr>
        <p:spPr bwMode="auto">
          <a:xfrm>
            <a:off x="0" y="15602"/>
            <a:ext cx="10080625" cy="6842398"/>
          </a:xfrm>
          <a:prstGeom prst="rect">
            <a:avLst/>
          </a:prstGeom>
          <a:blipFill dpi="0" rotWithShape="1">
            <a:blip r:embed="rId3"/>
            <a:srcRect/>
            <a:stretch>
              <a:fillRect b="-7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75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MEscobarVivaelvinoylasmujeres.wav"/>
          </p:stSnd>
        </p:sndAc>
      </p:transition>
    </mc:Choice>
    <mc:Fallback xmlns="">
      <p:transition spd="slow" advTm="8000">
        <p:fade/>
        <p:sndAc>
          <p:stSnd>
            <p:snd r:embed="rId4" name="MEscobarVivaelvinoylasmujer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 descr="074"/>
          <p:cNvSpPr>
            <a:spLocks noGrp="1" noChangeAspect="1" noChangeArrowheads="1"/>
          </p:cNvSpPr>
          <p:nvPr isPhoto="1"/>
        </p:nvSpPr>
        <p:spPr bwMode="auto">
          <a:xfrm>
            <a:off x="0" y="6846"/>
            <a:ext cx="10080625" cy="6851154"/>
          </a:xfrm>
          <a:prstGeom prst="rect">
            <a:avLst/>
          </a:prstGeom>
          <a:blipFill dpi="0" rotWithShape="1">
            <a:blip r:embed="rId2"/>
            <a:srcRect/>
            <a:stretch>
              <a:fillRect r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2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5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1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5" y="1067211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18 de febrero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09:56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6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2862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UTA (Perla del mediterraneo)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CEUTA (Perla del mediterraneo)2</Template>
  <TotalTime>1</TotalTime>
  <Words>135</Words>
  <Application>Microsoft Office PowerPoint</Application>
  <PresentationFormat>Personalizado</PresentationFormat>
  <Paragraphs>15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CEUTA (Perla del mediterraneo)2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2022-02-18T08:56:41Z</dcterms:created>
  <dcterms:modified xsi:type="dcterms:W3CDTF">2022-02-18T08:57:42Z</dcterms:modified>
</cp:coreProperties>
</file>