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16" r:id="rId3"/>
    <p:sldId id="589" r:id="rId4"/>
    <p:sldId id="461" r:id="rId5"/>
    <p:sldId id="463" r:id="rId6"/>
    <p:sldId id="481" r:id="rId7"/>
    <p:sldId id="462" r:id="rId8"/>
    <p:sldId id="486" r:id="rId9"/>
    <p:sldId id="470" r:id="rId10"/>
    <p:sldId id="467" r:id="rId11"/>
    <p:sldId id="466" r:id="rId12"/>
    <p:sldId id="482" r:id="rId13"/>
    <p:sldId id="468" r:id="rId14"/>
    <p:sldId id="471" r:id="rId15"/>
    <p:sldId id="472" r:id="rId16"/>
    <p:sldId id="473" r:id="rId17"/>
    <p:sldId id="469" r:id="rId18"/>
    <p:sldId id="487" r:id="rId19"/>
    <p:sldId id="476" r:id="rId20"/>
    <p:sldId id="488" r:id="rId21"/>
    <p:sldId id="489" r:id="rId22"/>
    <p:sldId id="477" r:id="rId23"/>
    <p:sldId id="490" r:id="rId24"/>
    <p:sldId id="475" r:id="rId25"/>
    <p:sldId id="485" r:id="rId26"/>
    <p:sldId id="479" r:id="rId27"/>
    <p:sldId id="474" r:id="rId28"/>
    <p:sldId id="478" r:id="rId29"/>
    <p:sldId id="483" r:id="rId30"/>
    <p:sldId id="491" r:id="rId31"/>
    <p:sldId id="492" r:id="rId32"/>
    <p:sldId id="493" r:id="rId33"/>
    <p:sldId id="494" r:id="rId34"/>
    <p:sldId id="495" r:id="rId35"/>
    <p:sldId id="496" r:id="rId36"/>
    <p:sldId id="497" r:id="rId37"/>
    <p:sldId id="498" r:id="rId38"/>
    <p:sldId id="499" r:id="rId39"/>
    <p:sldId id="500" r:id="rId40"/>
    <p:sldId id="501" r:id="rId41"/>
    <p:sldId id="502" r:id="rId42"/>
    <p:sldId id="503" r:id="rId43"/>
    <p:sldId id="504" r:id="rId44"/>
    <p:sldId id="505" r:id="rId45"/>
    <p:sldId id="506" r:id="rId46"/>
    <p:sldId id="507" r:id="rId47"/>
    <p:sldId id="508" r:id="rId48"/>
    <p:sldId id="512" r:id="rId49"/>
    <p:sldId id="509" r:id="rId50"/>
    <p:sldId id="513" r:id="rId51"/>
    <p:sldId id="514" r:id="rId52"/>
    <p:sldId id="515" r:id="rId53"/>
    <p:sldId id="516" r:id="rId54"/>
    <p:sldId id="527" r:id="rId55"/>
    <p:sldId id="524" r:id="rId56"/>
    <p:sldId id="517" r:id="rId57"/>
    <p:sldId id="594" r:id="rId58"/>
    <p:sldId id="595" r:id="rId59"/>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Dm08QhS1SaPF+N2dBgZlQ==" hashData="eU9AazGudWxDXX7yfURqRoUPeC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17/02/2022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17/02/2022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30"/>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88388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rgbClr val="00B0F0"/>
            </a:gs>
            <a:gs pos="43000">
              <a:srgbClr val="FFFF00"/>
            </a:gs>
            <a:gs pos="63000">
              <a:srgbClr val="FF0000"/>
            </a:gs>
            <a:gs pos="77000">
              <a:srgbClr val="FF0000"/>
            </a:gs>
            <a:gs pos="91000">
              <a:srgbClr val="7030A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17/02/2022</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6.xml"/><Relationship Id="rId4" Type="http://schemas.openxmlformats.org/officeDocument/2006/relationships/audio" Target="../media/audio2.wav"/></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6.xml"/><Relationship Id="rId4" Type="http://schemas.openxmlformats.org/officeDocument/2006/relationships/audio" Target="../media/audio3.wav"/></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2.jpeg"/><Relationship Id="rId4" Type="http://schemas.openxmlformats.org/officeDocument/2006/relationships/image" Target="../media/image2.gif"/></Relationships>
</file>

<file path=ppt/slides/_rels/slide57.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7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CEUTA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PERLA DEL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MEDITERRANEO</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RocioComohanpasdolosannos (1).wav"/>
          </p:stSnd>
        </p:sndAc>
      </p:transition>
    </mc:Choice>
    <mc:Fallback xmlns="">
      <p:transition spd="slow" advTm="14000">
        <p:fade/>
        <p:sndAc>
          <p:stSnd loop="1">
            <p:snd r:embed="rId7"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2" descr="Escudo de Ceuta.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4160" y="228105"/>
            <a:ext cx="5549989" cy="6418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2669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p:cNvSpPr>
            <a:spLocks noGrp="1" noChangeArrowheads="1"/>
          </p:cNvSpPr>
          <p:nvPr>
            <p:ph type="title"/>
          </p:nvPr>
        </p:nvSpPr>
        <p:spPr/>
        <p:txBody>
          <a:bodyPr/>
          <a:lstStyle/>
          <a:p>
            <a:endParaRPr lang="es-ES"/>
          </a:p>
        </p:txBody>
      </p:sp>
      <p:sp>
        <p:nvSpPr>
          <p:cNvPr id="4099" name="Rectangle 3" descr="001"/>
          <p:cNvSpPr>
            <a:spLocks noGrp="1" noChangeAspect="1" noChangeArrowheads="1"/>
          </p:cNvSpPr>
          <p:nvPr isPhoto="1"/>
        </p:nvSpPr>
        <p:spPr bwMode="auto">
          <a:xfrm>
            <a:off x="0" y="1772816"/>
            <a:ext cx="10080625" cy="3888432"/>
          </a:xfrm>
          <a:prstGeom prst="rect">
            <a:avLst/>
          </a:prstGeom>
          <a:blipFill dpi="0" rotWithShape="1">
            <a:blip r:embed="rId2"/>
            <a:srcRect/>
            <a:stretch>
              <a:fillRect b="-159"/>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pic>
        <p:nvPicPr>
          <p:cNvPr id="4103" name="Picture 7" descr="bandera-ceu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2600" y="250602"/>
            <a:ext cx="2068628" cy="124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0887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37747" y="764706"/>
            <a:ext cx="7079029" cy="5262979"/>
          </a:xfrm>
          <a:prstGeom prst="rect">
            <a:avLst/>
          </a:prstGeom>
        </p:spPr>
        <p:txBody>
          <a:bodyPr wrap="square">
            <a:spAutoFit/>
          </a:bodyPr>
          <a:lstStyle/>
          <a:p>
            <a:pPr algn="ctr"/>
            <a:r>
              <a:rPr lang="es-ES" sz="2400" b="1" dirty="0" smtClean="0"/>
              <a:t>Ceuta es una ciudad autónoma española, situada en la península tingitana, en la orilla africana del estrecho de Gibraltar, en el lado oriental de este. Está bañada por las aguas del mar Mediterráneo, mientras que al oeste y suroeste limita con Marruecos. En 2017, la población de Ceuta era de 84 959 habitantes3​ concentrados en una superficie de 18,5 km²4​ en la que conviven ciudadanos de diferentes religiones, la cristiana, la musulmana, la judía y, en menor medida, la hindú. Las zonas urbanizadas se sitúan en el istmo y en parte del Campo Exterior. El centro urbano y los barrios más antiguos se localizan cerca del puerto y por la ladera del monte Hacho, en una pequeña península conocida como Almina.</a:t>
            </a:r>
            <a:endParaRPr lang="es-ES" sz="2400" b="1" dirty="0"/>
          </a:p>
        </p:txBody>
      </p:sp>
      <p:pic>
        <p:nvPicPr>
          <p:cNvPr id="3" name="Picture 12" descr="Escudo de Ceuta.sv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801" y="159869"/>
            <a:ext cx="1705948" cy="19729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3937286154"/>
      </p:ext>
    </p:extLst>
  </p:cSld>
  <p:clrMapOvr>
    <a:masterClrMapping/>
  </p:clrMapOvr>
  <mc:AlternateContent xmlns:mc="http://schemas.openxmlformats.org/markup-compatibility/2006" xmlns:p14="http://schemas.microsoft.com/office/powerpoint/2010/main">
    <mc:Choice Requires="p14">
      <p:transition spd="slow" p14:dur="3000" advTm="31000">
        <p14:shred/>
      </p:transition>
    </mc:Choice>
    <mc:Fallback xmlns="">
      <p:transition spd="slow" advTm="31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El puerto de Ceuta - Puerto de Ceuta"/>
          <p:cNvSpPr>
            <a:spLocks noChangeAspect="1" noChangeArrowheads="1"/>
          </p:cNvSpPr>
          <p:nvPr/>
        </p:nvSpPr>
        <p:spPr bwMode="auto">
          <a:xfrm>
            <a:off x="171512" y="-144463"/>
            <a:ext cx="33602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El puerto de Ceuta - Puerto de Ceuta"/>
          <p:cNvSpPr>
            <a:spLocks noChangeAspect="1" noChangeArrowheads="1"/>
          </p:cNvSpPr>
          <p:nvPr/>
        </p:nvSpPr>
        <p:spPr bwMode="auto">
          <a:xfrm>
            <a:off x="339521" y="7940"/>
            <a:ext cx="33602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9575" name="Picture 7" descr="http://www.puertodeceuta.com/wp-content/themes/apc/images/slider-post-backgrou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551" y="-346669"/>
            <a:ext cx="21098344" cy="7406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316209"/>
      </p:ext>
    </p:extLst>
  </p:cSld>
  <p:clrMapOvr>
    <a:masterClrMapping/>
  </p:clrMapOvr>
  <mc:AlternateContent xmlns:mc="http://schemas.openxmlformats.org/markup-compatibility/2006" xmlns:p14="http://schemas.microsoft.com/office/powerpoint/2010/main">
    <mc:Choice Requires="p14">
      <p:transition spd="slow" p14:dur="3000" advClick="0" advTm="8000">
        <p14:shre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8105 0.03171 L 0.25 -1.85185E-6 " pathEditMode="relative" rAng="0" ptsTypes="AA">
                                      <p:cBhvr>
                                        <p:cTn id="6" dur="2000" fill="hold"/>
                                        <p:tgtEl>
                                          <p:spTgt spid="109575"/>
                                        </p:tgtEl>
                                        <p:attrNameLst>
                                          <p:attrName>ppt_x</p:attrName>
                                          <p:attrName>ppt_y</p:attrName>
                                        </p:attrNameLst>
                                      </p:cBhvr>
                                      <p:rCtr x="53025" y="-159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s://upload.wikimedia.org/wikipedia/commons/thumb/c/c5/Murallas_merin%C3%ADes_de_Ceuta.jpg/800px-Murallas_merin%C3%ADes_de_Ceu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1393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Ceuta y Melilla: derechos de las personas o de los territor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134215"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2260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s://upload.wikimedia.org/wikipedia/commons/thumb/5/51/Gran_Casino%2C_Ceuta%2C_Espa%C3%B1a%2C_2015-12-10%2C_DD_50.JPG/1024px-Gran_Casino%2C_Ceuta%2C_Espa%C3%B1a%2C_2015-12-10%2C_DD_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220" y="865172"/>
            <a:ext cx="10404894" cy="5345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47321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https://upload.wikimedia.org/wikipedia/commons/thumb/9/9e/Edificio_Trujillo%2C_Ceuta%2C_Espa%C3%B1a%2C_2015-12-10%2C_DD_92-94_HDR.JPG/800px-Edificio_Trujillo%2C_Ceuta%2C_Espa%C3%B1a%2C_2015-12-10%2C_DD_92-94_HD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992" y="-24780"/>
            <a:ext cx="5688632" cy="7049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988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s://upload.wikimedia.org/wikipedia/commons/thumb/1/1c/Fachada_del_ayuntamiento_%28parte_antigua%29.jpg/800px-Fachada_del_ayuntamiento_%28parte_antigua%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600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l puerto de Ceuta - Puerto de Ceuta"/>
          <p:cNvSpPr>
            <a:spLocks noChangeAspect="1" noChangeArrowheads="1"/>
          </p:cNvSpPr>
          <p:nvPr/>
        </p:nvSpPr>
        <p:spPr bwMode="auto">
          <a:xfrm>
            <a:off x="171512" y="-144463"/>
            <a:ext cx="33602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El puerto de Ceuta - Puerto de Ceuta"/>
          <p:cNvSpPr>
            <a:spLocks noChangeAspect="1" noChangeArrowheads="1"/>
          </p:cNvSpPr>
          <p:nvPr/>
        </p:nvSpPr>
        <p:spPr bwMode="auto">
          <a:xfrm>
            <a:off x="339521" y="7940"/>
            <a:ext cx="33602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10599" name="Picture 7" descr="Historia de la ciudad de Ceuta y sus comunidades - Geografía Infinit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43" y="-111349"/>
            <a:ext cx="10107068" cy="7060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45095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s://upload.wikimedia.org/wikipedia/commons/thumb/e/e8/Las_dos_columnas_de_H%C3%A9rcules_-_%C3%81byla_y_Calpe%2C_Ceuta%2C_Espa%C3%B1a%2C_2015-12-10%2C_DD_58-60_HDR.JPG/800px-Las_dos_columnas_de_H%C3%A9rcules_-_%C3%81byla_y_Calpe%2C_Ceuta%2C_Espa%C3%B1a%2C_2015-12-10%2C_DD_58-60_HD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9951" y="-603448"/>
            <a:ext cx="6037071" cy="7584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2574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s://upload.wikimedia.org/wikipedia/commons/thumb/7/7d/Biblioteca_P%C3%BAblica_Adolfo_Su%C3%A1rez.jpg/800px-Biblioteca_P%C3%BAblica_Adolfo_Su%C3%A1r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8225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s://upload.wikimedia.org/wikipedia/commons/thumb/e/e6/Costa_de_Ceuta%2C_Espa%C3%B1a%2C_2015-12-10%2C_DD_08.JPG/1024px-Costa_de_Ceuta%2C_Espa%C3%B1a%2C_2015-12-10%2C_DD_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42" y="980728"/>
            <a:ext cx="10752667" cy="501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8526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s://upload.wikimedia.org/wikipedia/commons/e/e6/EuroFerrys_en_Ceu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62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32119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s://upload.wikimedia.org/wikipedia/commons/thumb/4/45/Parque_maritimo%2C_lago_2.jpg/800px-Parque_maritimo%2C_lago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864" y="-32048"/>
            <a:ext cx="7848624" cy="7119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549789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hidden="1"/>
          <p:cNvSpPr>
            <a:spLocks noGrp="1" noChangeArrowheads="1"/>
          </p:cNvSpPr>
          <p:nvPr>
            <p:ph type="title"/>
          </p:nvPr>
        </p:nvSpPr>
        <p:spPr/>
        <p:txBody>
          <a:bodyPr/>
          <a:lstStyle/>
          <a:p>
            <a:endParaRPr lang="es-ES"/>
          </a:p>
        </p:txBody>
      </p:sp>
      <p:sp>
        <p:nvSpPr>
          <p:cNvPr id="5123" name="Rectangle 3" descr="002"/>
          <p:cNvSpPr>
            <a:spLocks noGrp="1" noChangeAspect="1" noChangeArrowheads="1"/>
          </p:cNvSpPr>
          <p:nvPr isPhoto="1"/>
        </p:nvSpPr>
        <p:spPr bwMode="auto">
          <a:xfrm>
            <a:off x="2" y="0"/>
            <a:ext cx="10078875" cy="6858000"/>
          </a:xfrm>
          <a:prstGeom prst="rect">
            <a:avLst/>
          </a:prstGeom>
          <a:blipFill dpi="0" rotWithShape="1">
            <a:blip r:embed="rId2"/>
            <a:srcRect/>
            <a:stretch>
              <a:fillRect r="-1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2961150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Entrada de la feria de Ceu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992" y="-1"/>
            <a:ext cx="5688632" cy="6946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6506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hidden="1"/>
          <p:cNvSpPr>
            <a:spLocks noGrp="1" noChangeArrowheads="1"/>
          </p:cNvSpPr>
          <p:nvPr>
            <p:ph type="title"/>
          </p:nvPr>
        </p:nvSpPr>
        <p:spPr/>
        <p:txBody>
          <a:bodyPr/>
          <a:lstStyle/>
          <a:p>
            <a:endParaRPr lang="es-ES"/>
          </a:p>
        </p:txBody>
      </p:sp>
      <p:sp>
        <p:nvSpPr>
          <p:cNvPr id="6147" name="Rectangle 3" descr="003"/>
          <p:cNvSpPr>
            <a:spLocks noGrp="1" noChangeAspect="1" noChangeArrowheads="1"/>
          </p:cNvSpPr>
          <p:nvPr isPhoto="1"/>
        </p:nvSpPr>
        <p:spPr bwMode="auto">
          <a:xfrm>
            <a:off x="0" y="0"/>
            <a:ext cx="10080625"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55062343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hidden="1"/>
          <p:cNvSpPr>
            <a:spLocks noGrp="1" noChangeArrowheads="1"/>
          </p:cNvSpPr>
          <p:nvPr>
            <p:ph type="title"/>
          </p:nvPr>
        </p:nvSpPr>
        <p:spPr/>
        <p:txBody>
          <a:bodyPr/>
          <a:lstStyle/>
          <a:p>
            <a:endParaRPr lang="es-ES"/>
          </a:p>
        </p:txBody>
      </p:sp>
      <p:sp>
        <p:nvSpPr>
          <p:cNvPr id="7171" name="Rectangle 3" descr="004"/>
          <p:cNvSpPr>
            <a:spLocks noGrp="1" noChangeAspect="1" noChangeArrowheads="1"/>
          </p:cNvSpPr>
          <p:nvPr isPhoto="1"/>
        </p:nvSpPr>
        <p:spPr bwMode="auto">
          <a:xfrm>
            <a:off x="1751" y="0"/>
            <a:ext cx="10075374" cy="6858000"/>
          </a:xfrm>
          <a:prstGeom prst="rect">
            <a:avLst/>
          </a:prstGeom>
          <a:blipFill dpi="0" rotWithShape="1">
            <a:blip r:embed="rId3"/>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52438777"/>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ConchitabautistaLalunayeltoro.wav"/>
          </p:stSnd>
        </p:sndAc>
      </p:transition>
    </mc:Choice>
    <mc:Fallback xmlns="">
      <p:transition spd="slow" advTm="8000">
        <p:fade/>
        <p:sndAc>
          <p:stSnd>
            <p:snd r:embed="rId4" name="ConchitabautistaLalunayeltoro.wav"/>
          </p:stSnd>
        </p:sndAc>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Mezquita Muley El Mehd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5987" y="0"/>
            <a:ext cx="56107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93971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hidden="1"/>
          <p:cNvSpPr>
            <a:spLocks noGrp="1" noChangeArrowheads="1"/>
          </p:cNvSpPr>
          <p:nvPr>
            <p:ph type="title"/>
          </p:nvPr>
        </p:nvSpPr>
        <p:spPr/>
        <p:txBody>
          <a:bodyPr/>
          <a:lstStyle/>
          <a:p>
            <a:endParaRPr lang="es-ES"/>
          </a:p>
        </p:txBody>
      </p:sp>
      <p:sp>
        <p:nvSpPr>
          <p:cNvPr id="8195" name="Rectangle 3" descr="005"/>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3502075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Vista aérea de Ceuta y la bahía norte desde el monte Hac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804" y="836712"/>
            <a:ext cx="10514688"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5897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Ceuta - Wikipedia, la enciclopedia li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08" y="0"/>
            <a:ext cx="109926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7930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Catedral de Ceu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4" y="0"/>
            <a:ext cx="100824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76983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https://upload.wikimedia.org/wikipedia/commons/thumb/e/ee/Museo_del_Revell%C3%ADn.jpg/800px-Museo_del_Revell%C3%AD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474"/>
            <a:ext cx="10133853" cy="6851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7904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Estatuas en la plaza de la Constitu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9" y="0"/>
            <a:ext cx="100824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830404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euta y Melilla: derechos de las personas o de los territor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
            <a:ext cx="10134212"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54058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p:cNvSpPr>
            <a:spLocks noGrp="1" noChangeArrowheads="1"/>
          </p:cNvSpPr>
          <p:nvPr>
            <p:ph type="title"/>
          </p:nvPr>
        </p:nvSpPr>
        <p:spPr/>
        <p:txBody>
          <a:bodyPr/>
          <a:lstStyle/>
          <a:p>
            <a:endParaRPr lang="es-ES"/>
          </a:p>
        </p:txBody>
      </p:sp>
      <p:sp>
        <p:nvSpPr>
          <p:cNvPr id="9219" name="Rectangle 3" descr="006"/>
          <p:cNvSpPr>
            <a:spLocks noGrp="1" noChangeAspect="1" noChangeArrowheads="1"/>
          </p:cNvSpPr>
          <p:nvPr isPhoto="1"/>
        </p:nvSpPr>
        <p:spPr bwMode="auto">
          <a:xfrm>
            <a:off x="0" y="0"/>
            <a:ext cx="10080625" cy="6858000"/>
          </a:xfrm>
          <a:prstGeom prst="rect">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508549844"/>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RJuradoTatuaje.wav"/>
          </p:stSnd>
        </p:sndAc>
      </p:transition>
    </mc:Choice>
    <mc:Fallback xmlns="">
      <p:transition spd="slow" advTm="8000">
        <p:fade/>
        <p:sndAc>
          <p:stSnd>
            <p:snd r:embed="rId4" name="RJuradoTatuaje.wav"/>
          </p:stSnd>
        </p:sndAc>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p:cNvSpPr>
            <a:spLocks noGrp="1" noChangeArrowheads="1"/>
          </p:cNvSpPr>
          <p:nvPr>
            <p:ph type="title"/>
          </p:nvPr>
        </p:nvSpPr>
        <p:spPr/>
        <p:txBody>
          <a:bodyPr/>
          <a:lstStyle/>
          <a:p>
            <a:endParaRPr lang="es-ES"/>
          </a:p>
        </p:txBody>
      </p:sp>
      <p:sp>
        <p:nvSpPr>
          <p:cNvPr id="10243" name="Rectangle 3" descr="007"/>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4245239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hidden="1"/>
          <p:cNvSpPr>
            <a:spLocks noGrp="1" noChangeArrowheads="1"/>
          </p:cNvSpPr>
          <p:nvPr>
            <p:ph type="title"/>
          </p:nvPr>
        </p:nvSpPr>
        <p:spPr/>
        <p:txBody>
          <a:bodyPr/>
          <a:lstStyle/>
          <a:p>
            <a:endParaRPr lang="es-ES"/>
          </a:p>
        </p:txBody>
      </p:sp>
      <p:sp>
        <p:nvSpPr>
          <p:cNvPr id="11267" name="Rectangle 3" descr="008"/>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57440100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p:cNvSpPr>
            <a:spLocks noGrp="1" noChangeArrowheads="1"/>
          </p:cNvSpPr>
          <p:nvPr>
            <p:ph type="title"/>
          </p:nvPr>
        </p:nvSpPr>
        <p:spPr/>
        <p:txBody>
          <a:bodyPr/>
          <a:lstStyle/>
          <a:p>
            <a:endParaRPr lang="es-ES"/>
          </a:p>
        </p:txBody>
      </p:sp>
      <p:sp>
        <p:nvSpPr>
          <p:cNvPr id="12291" name="Rectangle 3" descr="009"/>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86567068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hidden="1"/>
          <p:cNvSpPr>
            <a:spLocks noGrp="1" noChangeArrowheads="1"/>
          </p:cNvSpPr>
          <p:nvPr>
            <p:ph type="title"/>
          </p:nvPr>
        </p:nvSpPr>
        <p:spPr/>
        <p:txBody>
          <a:bodyPr/>
          <a:lstStyle/>
          <a:p>
            <a:endParaRPr lang="es-ES"/>
          </a:p>
        </p:txBody>
      </p:sp>
      <p:sp>
        <p:nvSpPr>
          <p:cNvPr id="13315" name="Rectangle 3" descr="010"/>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30275338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p:cNvSpPr>
            <a:spLocks noGrp="1" noChangeArrowheads="1"/>
          </p:cNvSpPr>
          <p:nvPr>
            <p:ph type="title"/>
          </p:nvPr>
        </p:nvSpPr>
        <p:spPr/>
        <p:txBody>
          <a:bodyPr/>
          <a:lstStyle/>
          <a:p>
            <a:endParaRPr lang="es-ES"/>
          </a:p>
        </p:txBody>
      </p:sp>
      <p:sp>
        <p:nvSpPr>
          <p:cNvPr id="14339" name="Rectangle 3" descr="011"/>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9459853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hidden="1"/>
          <p:cNvSpPr>
            <a:spLocks noGrp="1" noChangeArrowheads="1"/>
          </p:cNvSpPr>
          <p:nvPr>
            <p:ph type="title"/>
          </p:nvPr>
        </p:nvSpPr>
        <p:spPr/>
        <p:txBody>
          <a:bodyPr/>
          <a:lstStyle/>
          <a:p>
            <a:endParaRPr lang="es-ES"/>
          </a:p>
        </p:txBody>
      </p:sp>
      <p:sp>
        <p:nvSpPr>
          <p:cNvPr id="15363" name="Rectangle 3" descr="012"/>
          <p:cNvSpPr>
            <a:spLocks noGrp="1" noChangeAspect="1" noChangeArrowheads="1"/>
          </p:cNvSpPr>
          <p:nvPr isPhoto="1"/>
        </p:nvSpPr>
        <p:spPr bwMode="auto">
          <a:xfrm>
            <a:off x="-27410" y="-14114"/>
            <a:ext cx="10080625" cy="6872114"/>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77717398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hidden="1"/>
          <p:cNvSpPr>
            <a:spLocks noGrp="1" noChangeArrowheads="1"/>
          </p:cNvSpPr>
          <p:nvPr>
            <p:ph type="title"/>
          </p:nvPr>
        </p:nvSpPr>
        <p:spPr/>
        <p:txBody>
          <a:bodyPr/>
          <a:lstStyle/>
          <a:p>
            <a:endParaRPr lang="es-ES"/>
          </a:p>
        </p:txBody>
      </p:sp>
      <p:sp>
        <p:nvSpPr>
          <p:cNvPr id="16387" name="Rectangle 3" descr="013"/>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19015343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p:cNvSpPr>
            <a:spLocks noGrp="1" noChangeArrowheads="1"/>
          </p:cNvSpPr>
          <p:nvPr>
            <p:ph type="title"/>
          </p:nvPr>
        </p:nvSpPr>
        <p:spPr/>
        <p:txBody>
          <a:bodyPr/>
          <a:lstStyle/>
          <a:p>
            <a:endParaRPr lang="es-ES"/>
          </a:p>
        </p:txBody>
      </p:sp>
      <p:sp>
        <p:nvSpPr>
          <p:cNvPr id="17411" name="Rectangle 3" descr="014"/>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9326899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hidden="1"/>
          <p:cNvSpPr>
            <a:spLocks noGrp="1" noChangeArrowheads="1"/>
          </p:cNvSpPr>
          <p:nvPr>
            <p:ph type="title"/>
          </p:nvPr>
        </p:nvSpPr>
        <p:spPr/>
        <p:txBody>
          <a:bodyPr/>
          <a:lstStyle/>
          <a:p>
            <a:endParaRPr lang="es-ES"/>
          </a:p>
        </p:txBody>
      </p:sp>
      <p:sp>
        <p:nvSpPr>
          <p:cNvPr id="18435" name="Rectangle 3" descr="015"/>
          <p:cNvSpPr>
            <a:spLocks noGrp="1" noChangeAspect="1" noChangeArrowheads="1"/>
          </p:cNvSpPr>
          <p:nvPr isPhoto="1"/>
        </p:nvSpPr>
        <p:spPr bwMode="auto">
          <a:xfrm>
            <a:off x="-3373" y="-6102"/>
            <a:ext cx="10080625" cy="6864102"/>
          </a:xfrm>
          <a:prstGeom prst="rect">
            <a:avLst/>
          </a:prstGeom>
          <a:blipFill dpi="0" rotWithShape="1">
            <a:blip r:embed="rId2"/>
            <a:srcRect/>
            <a:stretch>
              <a:fillRect b="-7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3748664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p:cNvSpPr>
            <a:spLocks noGrp="1" noChangeArrowheads="1"/>
          </p:cNvSpPr>
          <p:nvPr>
            <p:ph type="title"/>
          </p:nvPr>
        </p:nvSpPr>
        <p:spPr/>
        <p:txBody>
          <a:bodyPr/>
          <a:lstStyle/>
          <a:p>
            <a:endParaRPr lang="es-ES"/>
          </a:p>
        </p:txBody>
      </p:sp>
      <p:sp>
        <p:nvSpPr>
          <p:cNvPr id="19459" name="Rectangle 3" descr="016"/>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410202379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hidden="1"/>
          <p:cNvSpPr>
            <a:spLocks noGrp="1" noChangeArrowheads="1"/>
          </p:cNvSpPr>
          <p:nvPr>
            <p:ph type="title"/>
          </p:nvPr>
        </p:nvSpPr>
        <p:spPr/>
        <p:txBody>
          <a:bodyPr/>
          <a:lstStyle/>
          <a:p>
            <a:endParaRPr lang="es-ES"/>
          </a:p>
        </p:txBody>
      </p:sp>
      <p:sp>
        <p:nvSpPr>
          <p:cNvPr id="20483" name="Rectangle 3" descr="017"/>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34192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hidden="1"/>
          <p:cNvSpPr>
            <a:spLocks noGrp="1" noChangeArrowheads="1"/>
          </p:cNvSpPr>
          <p:nvPr>
            <p:ph type="title"/>
          </p:nvPr>
        </p:nvSpPr>
        <p:spPr/>
        <p:txBody>
          <a:bodyPr/>
          <a:lstStyle/>
          <a:p>
            <a:endParaRPr lang="es-ES"/>
          </a:p>
        </p:txBody>
      </p:sp>
      <p:sp>
        <p:nvSpPr>
          <p:cNvPr id="21507" name="Rectangle 3" descr="018"/>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42720211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endParaRPr lang="es-ES"/>
          </a:p>
        </p:txBody>
      </p:sp>
      <p:sp>
        <p:nvSpPr>
          <p:cNvPr id="22531" name="Rectangle 3" descr="019"/>
          <p:cNvSpPr>
            <a:spLocks noGrp="1" noChangeAspect="1" noChangeArrowheads="1"/>
          </p:cNvSpPr>
          <p:nvPr isPhoto="1"/>
        </p:nvSpPr>
        <p:spPr bwMode="auto">
          <a:xfrm>
            <a:off x="19125" y="6474"/>
            <a:ext cx="10080625" cy="6851526"/>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5390259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hidden="1"/>
          <p:cNvSpPr>
            <a:spLocks noGrp="1" noChangeArrowheads="1"/>
          </p:cNvSpPr>
          <p:nvPr>
            <p:ph type="title"/>
          </p:nvPr>
        </p:nvSpPr>
        <p:spPr/>
        <p:txBody>
          <a:bodyPr/>
          <a:lstStyle/>
          <a:p>
            <a:endParaRPr lang="es-ES"/>
          </a:p>
        </p:txBody>
      </p:sp>
      <p:sp>
        <p:nvSpPr>
          <p:cNvPr id="23555" name="Rectangle 3" descr="020"/>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06588889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hidden="1"/>
          <p:cNvSpPr>
            <a:spLocks noGrp="1" noChangeArrowheads="1"/>
          </p:cNvSpPr>
          <p:nvPr>
            <p:ph type="title"/>
          </p:nvPr>
        </p:nvSpPr>
        <p:spPr/>
        <p:txBody>
          <a:bodyPr/>
          <a:lstStyle/>
          <a:p>
            <a:endParaRPr lang="es-ES"/>
          </a:p>
        </p:txBody>
      </p:sp>
      <p:sp>
        <p:nvSpPr>
          <p:cNvPr id="24579" name="Rectangle 3" descr="021"/>
          <p:cNvSpPr>
            <a:spLocks noGrp="1" noChangeAspect="1" noChangeArrowheads="1"/>
          </p:cNvSpPr>
          <p:nvPr isPhoto="1"/>
        </p:nvSpPr>
        <p:spPr bwMode="auto">
          <a:xfrm>
            <a:off x="5382" y="0"/>
            <a:ext cx="10080625"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75803456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endParaRPr lang="es-ES"/>
          </a:p>
        </p:txBody>
      </p:sp>
      <p:sp>
        <p:nvSpPr>
          <p:cNvPr id="25603" name="Rectangle 3" descr="022"/>
          <p:cNvSpPr>
            <a:spLocks noGrp="1" noChangeAspect="1" noChangeArrowheads="1"/>
          </p:cNvSpPr>
          <p:nvPr isPhoto="1"/>
        </p:nvSpPr>
        <p:spPr bwMode="auto">
          <a:xfrm>
            <a:off x="0" y="17512"/>
            <a:ext cx="10080625" cy="6840488"/>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90405471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hidden="1"/>
          <p:cNvSpPr>
            <a:spLocks noGrp="1" noChangeArrowheads="1"/>
          </p:cNvSpPr>
          <p:nvPr>
            <p:ph type="title"/>
          </p:nvPr>
        </p:nvSpPr>
        <p:spPr/>
        <p:txBody>
          <a:bodyPr/>
          <a:lstStyle/>
          <a:p>
            <a:endParaRPr lang="es-ES"/>
          </a:p>
        </p:txBody>
      </p:sp>
      <p:sp>
        <p:nvSpPr>
          <p:cNvPr id="26627" name="Rectangle 3" descr="023"/>
          <p:cNvSpPr>
            <a:spLocks noGrp="1" noChangeAspect="1" noChangeArrowheads="1"/>
          </p:cNvSpPr>
          <p:nvPr isPhoto="1"/>
        </p:nvSpPr>
        <p:spPr bwMode="auto">
          <a:xfrm>
            <a:off x="0" y="21332"/>
            <a:ext cx="10080625" cy="6836668"/>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03010471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hidden="1"/>
          <p:cNvSpPr>
            <a:spLocks noGrp="1" noChangeArrowheads="1"/>
          </p:cNvSpPr>
          <p:nvPr>
            <p:ph type="title"/>
          </p:nvPr>
        </p:nvSpPr>
        <p:spPr/>
        <p:txBody>
          <a:bodyPr/>
          <a:lstStyle/>
          <a:p>
            <a:endParaRPr lang="es-ES"/>
          </a:p>
        </p:txBody>
      </p:sp>
      <p:sp>
        <p:nvSpPr>
          <p:cNvPr id="30723" name="Rectangle 3" descr="027"/>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66671469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hidden="1"/>
          <p:cNvSpPr>
            <a:spLocks noGrp="1" noChangeArrowheads="1"/>
          </p:cNvSpPr>
          <p:nvPr>
            <p:ph type="title"/>
          </p:nvPr>
        </p:nvSpPr>
        <p:spPr/>
        <p:txBody>
          <a:bodyPr/>
          <a:lstStyle/>
          <a:p>
            <a:endParaRPr lang="es-ES"/>
          </a:p>
        </p:txBody>
      </p:sp>
      <p:sp>
        <p:nvSpPr>
          <p:cNvPr id="27651" name="Rectangle 3" descr="024"/>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345796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hidden="1"/>
          <p:cNvSpPr>
            <a:spLocks noGrp="1" noChangeArrowheads="1"/>
          </p:cNvSpPr>
          <p:nvPr>
            <p:ph type="title"/>
          </p:nvPr>
        </p:nvSpPr>
        <p:spPr/>
        <p:txBody>
          <a:bodyPr/>
          <a:lstStyle/>
          <a:p>
            <a:endParaRPr lang="es-ES"/>
          </a:p>
        </p:txBody>
      </p:sp>
      <p:sp>
        <p:nvSpPr>
          <p:cNvPr id="31747" name="Rectangle 3" descr="028"/>
          <p:cNvSpPr>
            <a:spLocks noGrp="1" noChangeAspect="1" noChangeArrowheads="1"/>
          </p:cNvSpPr>
          <p:nvPr isPhoto="1"/>
        </p:nvSpPr>
        <p:spPr bwMode="auto">
          <a:xfrm>
            <a:off x="-7566"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8876968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hidden="1"/>
          <p:cNvSpPr>
            <a:spLocks noGrp="1" noChangeArrowheads="1"/>
          </p:cNvSpPr>
          <p:nvPr>
            <p:ph type="title"/>
          </p:nvPr>
        </p:nvSpPr>
        <p:spPr/>
        <p:txBody>
          <a:bodyPr/>
          <a:lstStyle/>
          <a:p>
            <a:endParaRPr lang="es-ES"/>
          </a:p>
        </p:txBody>
      </p:sp>
      <p:sp>
        <p:nvSpPr>
          <p:cNvPr id="32771" name="Rectangle 3" descr="029"/>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40057632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hidden="1"/>
          <p:cNvSpPr>
            <a:spLocks noGrp="1" noChangeArrowheads="1"/>
          </p:cNvSpPr>
          <p:nvPr>
            <p:ph type="title"/>
          </p:nvPr>
        </p:nvSpPr>
        <p:spPr/>
        <p:txBody>
          <a:bodyPr/>
          <a:lstStyle/>
          <a:p>
            <a:endParaRPr lang="es-ES"/>
          </a:p>
        </p:txBody>
      </p:sp>
      <p:sp>
        <p:nvSpPr>
          <p:cNvPr id="33795" name="Rectangle 3" descr="030"/>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55339754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hidden="1"/>
          <p:cNvSpPr>
            <a:spLocks noGrp="1" noChangeArrowheads="1"/>
          </p:cNvSpPr>
          <p:nvPr>
            <p:ph type="title"/>
          </p:nvPr>
        </p:nvSpPr>
        <p:spPr/>
        <p:txBody>
          <a:bodyPr/>
          <a:lstStyle/>
          <a:p>
            <a:endParaRPr lang="es-ES"/>
          </a:p>
        </p:txBody>
      </p:sp>
      <p:sp>
        <p:nvSpPr>
          <p:cNvPr id="34819" name="Rectangle 3" descr="031"/>
          <p:cNvSpPr>
            <a:spLocks noGrp="1" noChangeAspect="1" noChangeArrowheads="1"/>
          </p:cNvSpPr>
          <p:nvPr isPhoto="1"/>
        </p:nvSpPr>
        <p:spPr bwMode="auto">
          <a:xfrm>
            <a:off x="0" y="2654"/>
            <a:ext cx="10080625" cy="6855346"/>
          </a:xfrm>
          <a:prstGeom prst="rect">
            <a:avLst/>
          </a:prstGeom>
          <a:blipFill dpi="0" rotWithShape="1">
            <a:blip r:embed="rId2"/>
            <a:srcRect/>
            <a:stretch>
              <a:fillRect b="-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9767169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hidden="1"/>
          <p:cNvSpPr>
            <a:spLocks noGrp="1" noChangeArrowheads="1"/>
          </p:cNvSpPr>
          <p:nvPr>
            <p:ph type="title"/>
          </p:nvPr>
        </p:nvSpPr>
        <p:spPr/>
        <p:txBody>
          <a:bodyPr/>
          <a:lstStyle/>
          <a:p>
            <a:endParaRPr lang="es-ES"/>
          </a:p>
        </p:txBody>
      </p:sp>
      <p:sp>
        <p:nvSpPr>
          <p:cNvPr id="46083" name="Rectangle 3" descr="042"/>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60757334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hidden="1"/>
          <p:cNvSpPr>
            <a:spLocks noGrp="1" noChangeArrowheads="1"/>
          </p:cNvSpPr>
          <p:nvPr>
            <p:ph type="title"/>
          </p:nvPr>
        </p:nvSpPr>
        <p:spPr/>
        <p:txBody>
          <a:bodyPr/>
          <a:lstStyle/>
          <a:p>
            <a:endParaRPr lang="es-ES"/>
          </a:p>
        </p:txBody>
      </p:sp>
      <p:sp>
        <p:nvSpPr>
          <p:cNvPr id="43011" name="Rectangle 3" descr="039"/>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13933643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hidden="1"/>
          <p:cNvSpPr>
            <a:spLocks noGrp="1" noChangeArrowheads="1"/>
          </p:cNvSpPr>
          <p:nvPr>
            <p:ph type="title"/>
          </p:nvPr>
        </p:nvSpPr>
        <p:spPr/>
        <p:txBody>
          <a:bodyPr/>
          <a:lstStyle/>
          <a:p>
            <a:endParaRPr lang="es-ES"/>
          </a:p>
        </p:txBody>
      </p:sp>
      <p:sp>
        <p:nvSpPr>
          <p:cNvPr id="35843" name="Rectangle 3" descr="032"/>
          <p:cNvSpPr>
            <a:spLocks noGrp="1" noChangeAspect="1" noChangeArrowheads="1"/>
          </p:cNvSpPr>
          <p:nvPr isPhoto="1"/>
        </p:nvSpPr>
        <p:spPr bwMode="auto">
          <a:xfrm>
            <a:off x="0" y="0"/>
            <a:ext cx="10080625" cy="6858000"/>
          </a:xfrm>
          <a:prstGeom prst="rect">
            <a:avLst/>
          </a:prstGeom>
          <a:blipFill dpi="0" rotWithShape="1">
            <a:blip r:embed="rId2"/>
            <a:srcRect/>
            <a:stretch>
              <a:fillRect/>
            </a:stretch>
          </a:blip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36798553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5"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17 de febrero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35898165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8"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3"/>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8"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EUTA (Perla del mediterrane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CEUTA (Perla del mediterraneo)</Template>
  <TotalTime>1</TotalTime>
  <Words>180</Words>
  <Application>Microsoft Office PowerPoint</Application>
  <PresentationFormat>Personalizado</PresentationFormat>
  <Paragraphs>14</Paragraphs>
  <Slides>57</Slides>
  <Notes>0</Notes>
  <HiddenSlides>1</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CEUTA (Perla del mediterraneo)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2022-02-17T09:13:06Z</dcterms:created>
  <dcterms:modified xsi:type="dcterms:W3CDTF">2022-02-17T09:14:51Z</dcterms:modified>
</cp:coreProperties>
</file>