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00"/>
  </p:notesMasterIdLst>
  <p:sldIdLst>
    <p:sldId id="256" r:id="rId4"/>
    <p:sldId id="257" r:id="rId5"/>
    <p:sldId id="258" r:id="rId6"/>
    <p:sldId id="259" r:id="rId7"/>
    <p:sldId id="260" r:id="rId8"/>
    <p:sldId id="262" r:id="rId9"/>
    <p:sldId id="263" r:id="rId10"/>
    <p:sldId id="264" r:id="rId11"/>
    <p:sldId id="265" r:id="rId12"/>
    <p:sldId id="266" r:id="rId13"/>
    <p:sldId id="261"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4" r:id="rId61"/>
    <p:sldId id="313"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 id="343" r:id="rId91"/>
    <p:sldId id="344" r:id="rId92"/>
    <p:sldId id="345" r:id="rId93"/>
    <p:sldId id="346" r:id="rId94"/>
    <p:sldId id="347" r:id="rId95"/>
    <p:sldId id="348" r:id="rId96"/>
    <p:sldId id="350" r:id="rId97"/>
    <p:sldId id="357" r:id="rId98"/>
    <p:sldId id="358" r:id="rId9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102"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E141FBD-8C40-4FCD-982F-0DA3C039B86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0D1FA7D-DDA4-421F-8574-FF661E032467}"/>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3AB0679-FC56-4D76-AFB2-A3A5E457DE7A}" type="datetime1">
              <a:rPr lang="es-ES"/>
              <a:pPr lvl="0"/>
              <a:t>19/05/2021</a:t>
            </a:fld>
            <a:endParaRPr lang="es-ES"/>
          </a:p>
        </p:txBody>
      </p:sp>
      <p:sp>
        <p:nvSpPr>
          <p:cNvPr id="4" name="Marcador de imagen de diapositiva 3">
            <a:extLst>
              <a:ext uri="{FF2B5EF4-FFF2-40B4-BE49-F238E27FC236}">
                <a16:creationId xmlns:a16="http://schemas.microsoft.com/office/drawing/2014/main" id="{4FE10477-48F5-41C7-89B1-2F4563D4A01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7E06F56-0634-4923-89A2-DCF409A5BACD}"/>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84EBD6EF-9F34-45CD-9227-1915BC92046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216D249-F93C-4E20-87FA-997401D4B0F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3C05D03-5297-4761-A0B8-B95108CAD82B}" type="slidenum">
              <a:t>‹Nº›</a:t>
            </a:fld>
            <a:endParaRPr lang="es-ES"/>
          </a:p>
        </p:txBody>
      </p:sp>
    </p:spTree>
    <p:extLst>
      <p:ext uri="{BB962C8B-B14F-4D97-AF65-F5344CB8AC3E}">
        <p14:creationId xmlns:p14="http://schemas.microsoft.com/office/powerpoint/2010/main" val="312259747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66DADD8-796A-4F76-A02F-6C35B5A584D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03AE9AF6-B52E-4139-87EA-014B4B8F120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EBC3225-5CB4-48A8-BDC8-AE3705C6DB1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8E8276A-A234-4535-9387-BD0B1910911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3F9160B-24E1-42D4-A923-6FA80456F2E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F2FA59C-0661-4A92-95F5-B51E1F6521C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0EABEF8-9230-4D6F-8CD8-6FA1ABE789F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A73EF72-A4D7-4E04-A883-5AE55B164B2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5A1AE4-C041-47A5-B215-6155843DA377}"/>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855C5E23-4660-4459-8555-8380B5BAE2E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C7E4105-5468-4357-BAC4-298898C8170B}"/>
              </a:ext>
            </a:extLst>
          </p:cNvPr>
          <p:cNvSpPr txBox="1">
            <a:spLocks noGrp="1"/>
          </p:cNvSpPr>
          <p:nvPr>
            <p:ph type="dt" sz="half" idx="7"/>
          </p:nvPr>
        </p:nvSpPr>
        <p:spPr/>
        <p:txBody>
          <a:bodyPr/>
          <a:lstStyle>
            <a:lvl1pPr>
              <a:defRPr/>
            </a:lvl1pPr>
          </a:lstStyle>
          <a:p>
            <a:pPr lvl="0"/>
            <a:fld id="{F845670A-BC8C-43D8-B786-B08E56C7AE1A}" type="datetime1">
              <a:rPr lang="es-ES"/>
              <a:pPr lvl="0"/>
              <a:t>19/05/2021</a:t>
            </a:fld>
            <a:endParaRPr lang="es-ES"/>
          </a:p>
        </p:txBody>
      </p:sp>
      <p:sp>
        <p:nvSpPr>
          <p:cNvPr id="5" name="Marcador de pie de página 4">
            <a:extLst>
              <a:ext uri="{FF2B5EF4-FFF2-40B4-BE49-F238E27FC236}">
                <a16:creationId xmlns:a16="http://schemas.microsoft.com/office/drawing/2014/main" id="{9F7D5A6A-8CB1-47D8-86EE-BA9260F9ED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415EDA1-F8A5-4D18-8954-E06690968313}"/>
              </a:ext>
            </a:extLst>
          </p:cNvPr>
          <p:cNvSpPr txBox="1">
            <a:spLocks noGrp="1"/>
          </p:cNvSpPr>
          <p:nvPr>
            <p:ph type="sldNum" sz="quarter" idx="8"/>
          </p:nvPr>
        </p:nvSpPr>
        <p:spPr/>
        <p:txBody>
          <a:bodyPr/>
          <a:lstStyle>
            <a:lvl1pPr>
              <a:defRPr/>
            </a:lvl1pPr>
          </a:lstStyle>
          <a:p>
            <a:pPr lvl="0"/>
            <a:fld id="{400D4A90-66F6-4D2F-9C4A-D061E1A10582}" type="slidenum">
              <a:t>‹Nº›</a:t>
            </a:fld>
            <a:endParaRPr lang="es-ES"/>
          </a:p>
        </p:txBody>
      </p:sp>
    </p:spTree>
    <p:extLst>
      <p:ext uri="{BB962C8B-B14F-4D97-AF65-F5344CB8AC3E}">
        <p14:creationId xmlns:p14="http://schemas.microsoft.com/office/powerpoint/2010/main" val="30936640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DEF338-94E9-4A97-A49E-68D41B0BE99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2EBDFDB-D57A-43D9-ADC7-B911C9F742E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888AC4-FC83-4FB7-8E4C-6B4700F0B78C}"/>
              </a:ext>
            </a:extLst>
          </p:cNvPr>
          <p:cNvSpPr txBox="1">
            <a:spLocks noGrp="1"/>
          </p:cNvSpPr>
          <p:nvPr>
            <p:ph type="dt" sz="half" idx="7"/>
          </p:nvPr>
        </p:nvSpPr>
        <p:spPr/>
        <p:txBody>
          <a:bodyPr/>
          <a:lstStyle>
            <a:lvl1pPr>
              <a:defRPr/>
            </a:lvl1pPr>
          </a:lstStyle>
          <a:p>
            <a:pPr lvl="0"/>
            <a:fld id="{6604F0C6-AFA9-498B-A6B4-537A947C1C3B}" type="datetime1">
              <a:rPr lang="es-ES"/>
              <a:pPr lvl="0"/>
              <a:t>19/05/2021</a:t>
            </a:fld>
            <a:endParaRPr lang="es-ES"/>
          </a:p>
        </p:txBody>
      </p:sp>
      <p:sp>
        <p:nvSpPr>
          <p:cNvPr id="5" name="Marcador de pie de página 4">
            <a:extLst>
              <a:ext uri="{FF2B5EF4-FFF2-40B4-BE49-F238E27FC236}">
                <a16:creationId xmlns:a16="http://schemas.microsoft.com/office/drawing/2014/main" id="{6ACA6759-C490-440D-94B2-58BB87BFDA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61B2843-F2CC-47F9-9D6D-00C843399BA3}"/>
              </a:ext>
            </a:extLst>
          </p:cNvPr>
          <p:cNvSpPr txBox="1">
            <a:spLocks noGrp="1"/>
          </p:cNvSpPr>
          <p:nvPr>
            <p:ph type="sldNum" sz="quarter" idx="8"/>
          </p:nvPr>
        </p:nvSpPr>
        <p:spPr/>
        <p:txBody>
          <a:bodyPr/>
          <a:lstStyle>
            <a:lvl1pPr>
              <a:defRPr/>
            </a:lvl1pPr>
          </a:lstStyle>
          <a:p>
            <a:pPr lvl="0"/>
            <a:fld id="{D57D32D9-933D-4A06-A41D-09B17E373DD7}" type="slidenum">
              <a:t>‹Nº›</a:t>
            </a:fld>
            <a:endParaRPr lang="es-ES"/>
          </a:p>
        </p:txBody>
      </p:sp>
    </p:spTree>
    <p:extLst>
      <p:ext uri="{BB962C8B-B14F-4D97-AF65-F5344CB8AC3E}">
        <p14:creationId xmlns:p14="http://schemas.microsoft.com/office/powerpoint/2010/main" val="3392407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B3F81F-489D-4F1F-8196-5790FB18E7F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8AC17D3-5414-43D8-952F-1E6DE306CC0D}"/>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3F059B7-0585-4674-9769-10463E87DB47}"/>
              </a:ext>
            </a:extLst>
          </p:cNvPr>
          <p:cNvSpPr txBox="1">
            <a:spLocks noGrp="1"/>
          </p:cNvSpPr>
          <p:nvPr>
            <p:ph type="dt" sz="half" idx="7"/>
          </p:nvPr>
        </p:nvSpPr>
        <p:spPr/>
        <p:txBody>
          <a:bodyPr/>
          <a:lstStyle>
            <a:lvl1pPr>
              <a:defRPr/>
            </a:lvl1pPr>
          </a:lstStyle>
          <a:p>
            <a:pPr lvl="0"/>
            <a:fld id="{048F85FC-98C7-47A9-8822-5683599355C8}" type="datetime1">
              <a:rPr lang="es-ES"/>
              <a:pPr lvl="0"/>
              <a:t>19/05/2021</a:t>
            </a:fld>
            <a:endParaRPr lang="es-ES"/>
          </a:p>
        </p:txBody>
      </p:sp>
      <p:sp>
        <p:nvSpPr>
          <p:cNvPr id="5" name="Marcador de pie de página 4">
            <a:extLst>
              <a:ext uri="{FF2B5EF4-FFF2-40B4-BE49-F238E27FC236}">
                <a16:creationId xmlns:a16="http://schemas.microsoft.com/office/drawing/2014/main" id="{08FB890F-33D4-4D99-85E4-0566C94BD9D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41B65F5-1033-4C2D-9B51-F0F44A330014}"/>
              </a:ext>
            </a:extLst>
          </p:cNvPr>
          <p:cNvSpPr txBox="1">
            <a:spLocks noGrp="1"/>
          </p:cNvSpPr>
          <p:nvPr>
            <p:ph type="sldNum" sz="quarter" idx="8"/>
          </p:nvPr>
        </p:nvSpPr>
        <p:spPr/>
        <p:txBody>
          <a:bodyPr/>
          <a:lstStyle>
            <a:lvl1pPr>
              <a:defRPr/>
            </a:lvl1pPr>
          </a:lstStyle>
          <a:p>
            <a:pPr lvl="0"/>
            <a:fld id="{FC120371-E58C-4448-BAED-F7E950B9B138}" type="slidenum">
              <a:t>‹Nº›</a:t>
            </a:fld>
            <a:endParaRPr lang="es-ES"/>
          </a:p>
        </p:txBody>
      </p:sp>
    </p:spTree>
    <p:extLst>
      <p:ext uri="{BB962C8B-B14F-4D97-AF65-F5344CB8AC3E}">
        <p14:creationId xmlns:p14="http://schemas.microsoft.com/office/powerpoint/2010/main" val="1634068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8D3706-E48A-4AE9-88BF-122410F0601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2455178-B1A2-48D6-8DAC-7C9D513BCDB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53920F7-D5B1-47FE-B722-AC8485A564C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57115E3-986F-4839-83E1-7A28A9632DEB}"/>
              </a:ext>
            </a:extLst>
          </p:cNvPr>
          <p:cNvSpPr txBox="1">
            <a:spLocks noGrp="1"/>
          </p:cNvSpPr>
          <p:nvPr>
            <p:ph type="dt" sz="half" idx="7"/>
          </p:nvPr>
        </p:nvSpPr>
        <p:spPr/>
        <p:txBody>
          <a:bodyPr/>
          <a:lstStyle>
            <a:lvl1pPr>
              <a:defRPr/>
            </a:lvl1pPr>
          </a:lstStyle>
          <a:p>
            <a:pPr lvl="0"/>
            <a:fld id="{315BD3C6-9200-4B45-A9B5-732A3D3A810D}" type="datetime1">
              <a:rPr lang="es-ES"/>
              <a:pPr lvl="0"/>
              <a:t>19/05/2021</a:t>
            </a:fld>
            <a:endParaRPr lang="es-ES"/>
          </a:p>
        </p:txBody>
      </p:sp>
      <p:sp>
        <p:nvSpPr>
          <p:cNvPr id="6" name="Marcador de pie de página 5">
            <a:extLst>
              <a:ext uri="{FF2B5EF4-FFF2-40B4-BE49-F238E27FC236}">
                <a16:creationId xmlns:a16="http://schemas.microsoft.com/office/drawing/2014/main" id="{80918E70-CB89-488E-8060-B902A50360D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ACCD3FA-FCB0-48AB-AFB8-DFECC32333F8}"/>
              </a:ext>
            </a:extLst>
          </p:cNvPr>
          <p:cNvSpPr txBox="1">
            <a:spLocks noGrp="1"/>
          </p:cNvSpPr>
          <p:nvPr>
            <p:ph type="sldNum" sz="quarter" idx="8"/>
          </p:nvPr>
        </p:nvSpPr>
        <p:spPr/>
        <p:txBody>
          <a:bodyPr/>
          <a:lstStyle>
            <a:lvl1pPr>
              <a:defRPr/>
            </a:lvl1pPr>
          </a:lstStyle>
          <a:p>
            <a:pPr lvl="0"/>
            <a:fld id="{8449E3A8-C643-4C5D-8ADC-A8E7056F2708}" type="slidenum">
              <a:t>‹Nº›</a:t>
            </a:fld>
            <a:endParaRPr lang="es-ES"/>
          </a:p>
        </p:txBody>
      </p:sp>
    </p:spTree>
    <p:extLst>
      <p:ext uri="{BB962C8B-B14F-4D97-AF65-F5344CB8AC3E}">
        <p14:creationId xmlns:p14="http://schemas.microsoft.com/office/powerpoint/2010/main" val="4158499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445C32-6BE2-4767-9EAE-C7B4296BDB2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F1856B6-804A-4B92-96E4-BA726F80D47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889B812-5062-4A59-BE1A-0428DC9006A0}"/>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4E8072E-CD07-488B-BF54-E9EA467FBE9A}"/>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339D784-551B-40F2-81B1-77388B5A4E1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FC77CFB-C88B-4F12-894F-71A521F76DA5}"/>
              </a:ext>
            </a:extLst>
          </p:cNvPr>
          <p:cNvSpPr txBox="1">
            <a:spLocks noGrp="1"/>
          </p:cNvSpPr>
          <p:nvPr>
            <p:ph type="dt" sz="half" idx="7"/>
          </p:nvPr>
        </p:nvSpPr>
        <p:spPr/>
        <p:txBody>
          <a:bodyPr/>
          <a:lstStyle>
            <a:lvl1pPr>
              <a:defRPr/>
            </a:lvl1pPr>
          </a:lstStyle>
          <a:p>
            <a:pPr lvl="0"/>
            <a:fld id="{18ABEB38-A2D9-43C5-911D-5C6CF0C5391A}" type="datetime1">
              <a:rPr lang="es-ES"/>
              <a:pPr lvl="0"/>
              <a:t>19/05/2021</a:t>
            </a:fld>
            <a:endParaRPr lang="es-ES"/>
          </a:p>
        </p:txBody>
      </p:sp>
      <p:sp>
        <p:nvSpPr>
          <p:cNvPr id="8" name="Marcador de pie de página 7">
            <a:extLst>
              <a:ext uri="{FF2B5EF4-FFF2-40B4-BE49-F238E27FC236}">
                <a16:creationId xmlns:a16="http://schemas.microsoft.com/office/drawing/2014/main" id="{8345ACDA-D5FD-486F-A034-BAA75D96D10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67E3EC95-086A-4292-9E43-2F794D7DF0E5}"/>
              </a:ext>
            </a:extLst>
          </p:cNvPr>
          <p:cNvSpPr txBox="1">
            <a:spLocks noGrp="1"/>
          </p:cNvSpPr>
          <p:nvPr>
            <p:ph type="sldNum" sz="quarter" idx="8"/>
          </p:nvPr>
        </p:nvSpPr>
        <p:spPr/>
        <p:txBody>
          <a:bodyPr/>
          <a:lstStyle>
            <a:lvl1pPr>
              <a:defRPr/>
            </a:lvl1pPr>
          </a:lstStyle>
          <a:p>
            <a:pPr lvl="0"/>
            <a:fld id="{30F4E867-77A4-4417-A12E-6C239D840251}" type="slidenum">
              <a:t>‹Nº›</a:t>
            </a:fld>
            <a:endParaRPr lang="es-ES"/>
          </a:p>
        </p:txBody>
      </p:sp>
    </p:spTree>
    <p:extLst>
      <p:ext uri="{BB962C8B-B14F-4D97-AF65-F5344CB8AC3E}">
        <p14:creationId xmlns:p14="http://schemas.microsoft.com/office/powerpoint/2010/main" val="167100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3C6AFA-7B81-465C-9354-3A614517DF6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572DF4C-8C04-4025-B53C-D5CA32C314B4}"/>
              </a:ext>
            </a:extLst>
          </p:cNvPr>
          <p:cNvSpPr txBox="1">
            <a:spLocks noGrp="1"/>
          </p:cNvSpPr>
          <p:nvPr>
            <p:ph type="dt" sz="half" idx="7"/>
          </p:nvPr>
        </p:nvSpPr>
        <p:spPr/>
        <p:txBody>
          <a:bodyPr/>
          <a:lstStyle>
            <a:lvl1pPr>
              <a:defRPr/>
            </a:lvl1pPr>
          </a:lstStyle>
          <a:p>
            <a:pPr lvl="0"/>
            <a:fld id="{F99570F1-07C4-4343-9259-E0CE809EFEDB}" type="datetime1">
              <a:rPr lang="es-ES"/>
              <a:pPr lvl="0"/>
              <a:t>19/05/2021</a:t>
            </a:fld>
            <a:endParaRPr lang="es-ES"/>
          </a:p>
        </p:txBody>
      </p:sp>
      <p:sp>
        <p:nvSpPr>
          <p:cNvPr id="4" name="Marcador de pie de página 3">
            <a:extLst>
              <a:ext uri="{FF2B5EF4-FFF2-40B4-BE49-F238E27FC236}">
                <a16:creationId xmlns:a16="http://schemas.microsoft.com/office/drawing/2014/main" id="{1C19A7A5-DF72-4115-8D45-94CEF91FAE0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D6059CE-77C9-4CFF-8794-21957C8B8736}"/>
              </a:ext>
            </a:extLst>
          </p:cNvPr>
          <p:cNvSpPr txBox="1">
            <a:spLocks noGrp="1"/>
          </p:cNvSpPr>
          <p:nvPr>
            <p:ph type="sldNum" sz="quarter" idx="8"/>
          </p:nvPr>
        </p:nvSpPr>
        <p:spPr/>
        <p:txBody>
          <a:bodyPr/>
          <a:lstStyle>
            <a:lvl1pPr>
              <a:defRPr/>
            </a:lvl1pPr>
          </a:lstStyle>
          <a:p>
            <a:pPr lvl="0"/>
            <a:fld id="{46EFAD87-E59D-4C39-AD42-5E702052128E}" type="slidenum">
              <a:t>‹Nº›</a:t>
            </a:fld>
            <a:endParaRPr lang="es-ES"/>
          </a:p>
        </p:txBody>
      </p:sp>
    </p:spTree>
    <p:extLst>
      <p:ext uri="{BB962C8B-B14F-4D97-AF65-F5344CB8AC3E}">
        <p14:creationId xmlns:p14="http://schemas.microsoft.com/office/powerpoint/2010/main" val="416717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BC30C2A-F568-4A2F-964E-A2668C917CD0}"/>
              </a:ext>
            </a:extLst>
          </p:cNvPr>
          <p:cNvSpPr txBox="1">
            <a:spLocks noGrp="1"/>
          </p:cNvSpPr>
          <p:nvPr>
            <p:ph type="dt" sz="half" idx="7"/>
          </p:nvPr>
        </p:nvSpPr>
        <p:spPr/>
        <p:txBody>
          <a:bodyPr/>
          <a:lstStyle>
            <a:lvl1pPr>
              <a:defRPr/>
            </a:lvl1pPr>
          </a:lstStyle>
          <a:p>
            <a:pPr lvl="0"/>
            <a:fld id="{B4B23B81-44F6-427B-A0DF-01EF33600A8D}" type="datetime1">
              <a:rPr lang="es-ES"/>
              <a:pPr lvl="0"/>
              <a:t>19/05/2021</a:t>
            </a:fld>
            <a:endParaRPr lang="es-ES"/>
          </a:p>
        </p:txBody>
      </p:sp>
      <p:sp>
        <p:nvSpPr>
          <p:cNvPr id="3" name="Marcador de pie de página 2">
            <a:extLst>
              <a:ext uri="{FF2B5EF4-FFF2-40B4-BE49-F238E27FC236}">
                <a16:creationId xmlns:a16="http://schemas.microsoft.com/office/drawing/2014/main" id="{A3F82493-419E-44EE-88A1-7A46B39AE5F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464E840-24C5-4ED4-9E4A-56719D64F41E}"/>
              </a:ext>
            </a:extLst>
          </p:cNvPr>
          <p:cNvSpPr txBox="1">
            <a:spLocks noGrp="1"/>
          </p:cNvSpPr>
          <p:nvPr>
            <p:ph type="sldNum" sz="quarter" idx="8"/>
          </p:nvPr>
        </p:nvSpPr>
        <p:spPr/>
        <p:txBody>
          <a:bodyPr/>
          <a:lstStyle>
            <a:lvl1pPr>
              <a:defRPr/>
            </a:lvl1pPr>
          </a:lstStyle>
          <a:p>
            <a:pPr lvl="0"/>
            <a:fld id="{E456C678-AEC5-403E-A0F3-41DF8075BB9B}" type="slidenum">
              <a:t>‹Nº›</a:t>
            </a:fld>
            <a:endParaRPr lang="es-ES"/>
          </a:p>
        </p:txBody>
      </p:sp>
    </p:spTree>
    <p:extLst>
      <p:ext uri="{BB962C8B-B14F-4D97-AF65-F5344CB8AC3E}">
        <p14:creationId xmlns:p14="http://schemas.microsoft.com/office/powerpoint/2010/main" val="78185021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212D18-C93D-4844-8971-6B7224949A0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CE61212-7F14-4EB5-B261-2310182EF59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7B95899-7152-41B6-98B1-3EF731425D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28DD9B5-9F9B-4BC7-A55B-664C5A407174}"/>
              </a:ext>
            </a:extLst>
          </p:cNvPr>
          <p:cNvSpPr txBox="1">
            <a:spLocks noGrp="1"/>
          </p:cNvSpPr>
          <p:nvPr>
            <p:ph type="dt" sz="half" idx="7"/>
          </p:nvPr>
        </p:nvSpPr>
        <p:spPr/>
        <p:txBody>
          <a:bodyPr/>
          <a:lstStyle>
            <a:lvl1pPr>
              <a:defRPr/>
            </a:lvl1pPr>
          </a:lstStyle>
          <a:p>
            <a:pPr lvl="0"/>
            <a:fld id="{E6B616EA-043A-4697-B307-0B00D44D2FE1}" type="datetime1">
              <a:rPr lang="es-ES"/>
              <a:pPr lvl="0"/>
              <a:t>19/05/2021</a:t>
            </a:fld>
            <a:endParaRPr lang="es-ES"/>
          </a:p>
        </p:txBody>
      </p:sp>
      <p:sp>
        <p:nvSpPr>
          <p:cNvPr id="6" name="Marcador de pie de página 5">
            <a:extLst>
              <a:ext uri="{FF2B5EF4-FFF2-40B4-BE49-F238E27FC236}">
                <a16:creationId xmlns:a16="http://schemas.microsoft.com/office/drawing/2014/main" id="{BEDDB77E-AA7C-47B4-8D46-19CB8DD4E4A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6224D39-4D0D-4DBB-B222-7ECFCB83BA6F}"/>
              </a:ext>
            </a:extLst>
          </p:cNvPr>
          <p:cNvSpPr txBox="1">
            <a:spLocks noGrp="1"/>
          </p:cNvSpPr>
          <p:nvPr>
            <p:ph type="sldNum" sz="quarter" idx="8"/>
          </p:nvPr>
        </p:nvSpPr>
        <p:spPr/>
        <p:txBody>
          <a:bodyPr/>
          <a:lstStyle>
            <a:lvl1pPr>
              <a:defRPr/>
            </a:lvl1pPr>
          </a:lstStyle>
          <a:p>
            <a:pPr lvl="0"/>
            <a:fld id="{F49EBFFA-4CA0-4C1F-8D62-29F787B3BF3D}" type="slidenum">
              <a:t>‹Nº›</a:t>
            </a:fld>
            <a:endParaRPr lang="es-ES"/>
          </a:p>
        </p:txBody>
      </p:sp>
    </p:spTree>
    <p:extLst>
      <p:ext uri="{BB962C8B-B14F-4D97-AF65-F5344CB8AC3E}">
        <p14:creationId xmlns:p14="http://schemas.microsoft.com/office/powerpoint/2010/main" val="3369235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7B45BB-0068-41B0-8FF5-188C683E13F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60E5599B-09B2-488C-A55D-F5A762A668D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F7C2152-5C63-4CA2-892D-15F392E37AC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C66039-1139-48CF-8E0F-2EF18FBB7284}"/>
              </a:ext>
            </a:extLst>
          </p:cNvPr>
          <p:cNvSpPr txBox="1">
            <a:spLocks noGrp="1"/>
          </p:cNvSpPr>
          <p:nvPr>
            <p:ph type="dt" sz="half" idx="7"/>
          </p:nvPr>
        </p:nvSpPr>
        <p:spPr/>
        <p:txBody>
          <a:bodyPr/>
          <a:lstStyle>
            <a:lvl1pPr>
              <a:defRPr/>
            </a:lvl1pPr>
          </a:lstStyle>
          <a:p>
            <a:pPr lvl="0"/>
            <a:fld id="{20CD0CC5-B884-4755-8110-DE303988CF4A}" type="datetime1">
              <a:rPr lang="es-ES"/>
              <a:pPr lvl="0"/>
              <a:t>19/05/2021</a:t>
            </a:fld>
            <a:endParaRPr lang="es-ES"/>
          </a:p>
        </p:txBody>
      </p:sp>
      <p:sp>
        <p:nvSpPr>
          <p:cNvPr id="6" name="Marcador de pie de página 5">
            <a:extLst>
              <a:ext uri="{FF2B5EF4-FFF2-40B4-BE49-F238E27FC236}">
                <a16:creationId xmlns:a16="http://schemas.microsoft.com/office/drawing/2014/main" id="{43A414E2-5DBF-4C3B-A054-28932160CD3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3DAC8A3-A715-4CA1-B9ED-E70B77164B33}"/>
              </a:ext>
            </a:extLst>
          </p:cNvPr>
          <p:cNvSpPr txBox="1">
            <a:spLocks noGrp="1"/>
          </p:cNvSpPr>
          <p:nvPr>
            <p:ph type="sldNum" sz="quarter" idx="8"/>
          </p:nvPr>
        </p:nvSpPr>
        <p:spPr/>
        <p:txBody>
          <a:bodyPr/>
          <a:lstStyle>
            <a:lvl1pPr>
              <a:defRPr/>
            </a:lvl1pPr>
          </a:lstStyle>
          <a:p>
            <a:pPr lvl="0"/>
            <a:fld id="{13431EC7-539F-42C1-A6E2-F170F77E0903}" type="slidenum">
              <a:t>‹Nº›</a:t>
            </a:fld>
            <a:endParaRPr lang="es-ES"/>
          </a:p>
        </p:txBody>
      </p:sp>
    </p:spTree>
    <p:extLst>
      <p:ext uri="{BB962C8B-B14F-4D97-AF65-F5344CB8AC3E}">
        <p14:creationId xmlns:p14="http://schemas.microsoft.com/office/powerpoint/2010/main" val="25562720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5D0E0F-9135-41C6-8550-CAC3F8E7188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ECAF516-56A2-4A52-B2F1-F884BD5701DB}"/>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D00403D-A80A-4BDF-A860-934495CE6BDD}"/>
              </a:ext>
            </a:extLst>
          </p:cNvPr>
          <p:cNvSpPr txBox="1">
            <a:spLocks noGrp="1"/>
          </p:cNvSpPr>
          <p:nvPr>
            <p:ph type="dt" sz="half" idx="7"/>
          </p:nvPr>
        </p:nvSpPr>
        <p:spPr/>
        <p:txBody>
          <a:bodyPr/>
          <a:lstStyle>
            <a:lvl1pPr>
              <a:defRPr/>
            </a:lvl1pPr>
          </a:lstStyle>
          <a:p>
            <a:pPr lvl="0"/>
            <a:fld id="{B15E7430-4714-41DD-94BB-770C05579F11}" type="datetime1">
              <a:rPr lang="es-ES"/>
              <a:pPr lvl="0"/>
              <a:t>19/05/2021</a:t>
            </a:fld>
            <a:endParaRPr lang="es-ES"/>
          </a:p>
        </p:txBody>
      </p:sp>
      <p:sp>
        <p:nvSpPr>
          <p:cNvPr id="5" name="Marcador de pie de página 4">
            <a:extLst>
              <a:ext uri="{FF2B5EF4-FFF2-40B4-BE49-F238E27FC236}">
                <a16:creationId xmlns:a16="http://schemas.microsoft.com/office/drawing/2014/main" id="{C5FA0C49-8577-4983-A701-25F5F6A481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F6966B-18AA-4912-8445-EB20397E13DB}"/>
              </a:ext>
            </a:extLst>
          </p:cNvPr>
          <p:cNvSpPr txBox="1">
            <a:spLocks noGrp="1"/>
          </p:cNvSpPr>
          <p:nvPr>
            <p:ph type="sldNum" sz="quarter" idx="8"/>
          </p:nvPr>
        </p:nvSpPr>
        <p:spPr/>
        <p:txBody>
          <a:bodyPr/>
          <a:lstStyle>
            <a:lvl1pPr>
              <a:defRPr/>
            </a:lvl1pPr>
          </a:lstStyle>
          <a:p>
            <a:pPr lvl="0"/>
            <a:fld id="{EDD27425-3272-4D8C-B073-FB158697015A}" type="slidenum">
              <a:t>‹Nº›</a:t>
            </a:fld>
            <a:endParaRPr lang="es-ES"/>
          </a:p>
        </p:txBody>
      </p:sp>
    </p:spTree>
    <p:extLst>
      <p:ext uri="{BB962C8B-B14F-4D97-AF65-F5344CB8AC3E}">
        <p14:creationId xmlns:p14="http://schemas.microsoft.com/office/powerpoint/2010/main" val="2904880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AC082FBA-AA0A-40FC-A308-2C0D8FA4A587}"/>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E5661D1-A8BE-4F8E-B99B-109A0B3197D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AD78AB1-DC79-4C2C-A9FB-7AA8CF9D9113}"/>
              </a:ext>
            </a:extLst>
          </p:cNvPr>
          <p:cNvSpPr txBox="1">
            <a:spLocks noGrp="1"/>
          </p:cNvSpPr>
          <p:nvPr>
            <p:ph type="dt" sz="half" idx="7"/>
          </p:nvPr>
        </p:nvSpPr>
        <p:spPr/>
        <p:txBody>
          <a:bodyPr/>
          <a:lstStyle>
            <a:lvl1pPr>
              <a:defRPr/>
            </a:lvl1pPr>
          </a:lstStyle>
          <a:p>
            <a:pPr lvl="0"/>
            <a:fld id="{26A3EF49-688E-4A85-A15A-7258EF118C95}" type="datetime1">
              <a:rPr lang="es-ES"/>
              <a:pPr lvl="0"/>
              <a:t>19/05/2021</a:t>
            </a:fld>
            <a:endParaRPr lang="es-ES"/>
          </a:p>
        </p:txBody>
      </p:sp>
      <p:sp>
        <p:nvSpPr>
          <p:cNvPr id="5" name="Marcador de pie de página 4">
            <a:extLst>
              <a:ext uri="{FF2B5EF4-FFF2-40B4-BE49-F238E27FC236}">
                <a16:creationId xmlns:a16="http://schemas.microsoft.com/office/drawing/2014/main" id="{5DBBEC44-1A5E-46FE-81CC-A9DE2797B2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9DB90C8-5AC7-48EF-A7A1-AD18CD850749}"/>
              </a:ext>
            </a:extLst>
          </p:cNvPr>
          <p:cNvSpPr txBox="1">
            <a:spLocks noGrp="1"/>
          </p:cNvSpPr>
          <p:nvPr>
            <p:ph type="sldNum" sz="quarter" idx="8"/>
          </p:nvPr>
        </p:nvSpPr>
        <p:spPr/>
        <p:txBody>
          <a:bodyPr/>
          <a:lstStyle>
            <a:lvl1pPr>
              <a:defRPr/>
            </a:lvl1pPr>
          </a:lstStyle>
          <a:p>
            <a:pPr lvl="0"/>
            <a:fld id="{5CAD2FF8-6A33-4E91-9870-E4BA394BFE57}" type="slidenum">
              <a:t>‹Nº›</a:t>
            </a:fld>
            <a:endParaRPr lang="es-ES"/>
          </a:p>
        </p:txBody>
      </p:sp>
    </p:spTree>
    <p:extLst>
      <p:ext uri="{BB962C8B-B14F-4D97-AF65-F5344CB8AC3E}">
        <p14:creationId xmlns:p14="http://schemas.microsoft.com/office/powerpoint/2010/main" val="22953289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297AE6-D021-47E3-BA1C-A1FED1104539}"/>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9533960-DBC2-4F25-89DF-CB2BB4F1C53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94376BBF-EDC2-4219-A7C1-B3C46D203F3D}"/>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F84C8B1B-9B84-4352-9B95-5424A661F927}"/>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2C53BA1-412D-4197-9CB8-5DB7D65B5CA0}"/>
              </a:ext>
            </a:extLst>
          </p:cNvPr>
          <p:cNvSpPr txBox="1">
            <a:spLocks noGrp="1"/>
          </p:cNvSpPr>
          <p:nvPr>
            <p:ph type="sldNum" sz="quarter" idx="8"/>
          </p:nvPr>
        </p:nvSpPr>
        <p:spPr/>
        <p:txBody>
          <a:bodyPr/>
          <a:lstStyle>
            <a:lvl1pPr>
              <a:defRPr sz="1400"/>
            </a:lvl1pPr>
          </a:lstStyle>
          <a:p>
            <a:pPr lvl="0"/>
            <a:fld id="{E1EC598F-D91A-4936-8DAF-F2DCE927BB6B}" type="slidenum">
              <a:t>‹Nº›</a:t>
            </a:fld>
            <a:endParaRPr lang="es-ES"/>
          </a:p>
        </p:txBody>
      </p:sp>
    </p:spTree>
    <p:extLst>
      <p:ext uri="{BB962C8B-B14F-4D97-AF65-F5344CB8AC3E}">
        <p14:creationId xmlns:p14="http://schemas.microsoft.com/office/powerpoint/2010/main" val="395810850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05B5DB-A094-4816-A5C3-A7659A20199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348203DC-1454-41C1-BC03-2A5F29EAB9D9}"/>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8DCFE59-CC5C-4E8E-AFE8-1A9895FDE3C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774454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18B28FE1-3C02-4C9C-B344-7510C78FC88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B22C6F2-D3CC-4E2D-8D1A-A2AF4C42BAD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667A738-CB20-447F-A010-0B6A17E961B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CC8FAA5-07FD-4E81-B4B9-22839BDC3FFA}" type="datetime1">
              <a:rPr lang="es-ES"/>
              <a:pPr lvl="0"/>
              <a:t>19/05/2021</a:t>
            </a:fld>
            <a:endParaRPr lang="es-ES"/>
          </a:p>
        </p:txBody>
      </p:sp>
      <p:sp>
        <p:nvSpPr>
          <p:cNvPr id="5" name="Marcador de pie de página 4">
            <a:extLst>
              <a:ext uri="{FF2B5EF4-FFF2-40B4-BE49-F238E27FC236}">
                <a16:creationId xmlns:a16="http://schemas.microsoft.com/office/drawing/2014/main" id="{3C7A4EF0-8498-41C8-91E4-4B7CF39E80B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306A2924-887D-48CC-90E7-827BA1B2A19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6712E87-0530-4F45-8DDC-55F9CE3D136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D553FAA-52ED-4B9F-9C20-70AB2432BF0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F9E393E-86B1-4FC8-A7EB-CF68A3C36FF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4CB236D-0BF1-4556-9AED-C0715D65463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66AB0CD7-6B99-4909-A407-AC6F5FF9E43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4B78957-9392-4429-92C3-DA77C3FDF39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0738793-A2E4-4505-BF4C-E3B172B569E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3A2EA33-D3A8-4E08-A1C3-FBB7E8432FA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3195788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12.xml"/></Relationships>
</file>

<file path=ppt/slides/_rels/slide96.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268083BB-4A42-4FE4-B4EB-98553B3B2162}"/>
              </a:ext>
            </a:extLst>
          </p:cNvPr>
          <p:cNvSpPr txBox="1"/>
          <p:nvPr/>
        </p:nvSpPr>
        <p:spPr>
          <a:xfrm>
            <a:off x="88779" y="2556772"/>
            <a:ext cx="1210322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CENTRAL PARK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MANHATTAN · NEW YORK CITY · EEUU</a:t>
            </a:r>
            <a:endParaRPr lang="es-ES" sz="2800" b="0" i="0" u="none" strike="noStrike" kern="1200" cap="none" spc="0" baseline="0">
              <a:solidFill>
                <a:srgbClr val="000000"/>
              </a:solidFill>
              <a:uFillTx/>
              <a:latin typeface="Calibri"/>
            </a:endParaRPr>
          </a:p>
        </p:txBody>
      </p:sp>
      <p:pic>
        <p:nvPicPr>
          <p:cNvPr id="3" name="Frank Sinatra - New York, New York">
            <a:extLst>
              <a:ext uri="{FF2B5EF4-FFF2-40B4-BE49-F238E27FC236}">
                <a16:creationId xmlns:a16="http://schemas.microsoft.com/office/drawing/2014/main" id="{D1E6D47D-F342-497B-B3AD-0A07C83C602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68538" y="5915738"/>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06817AE-FB5A-49D9-9400-B2C1D1F90E4E}"/>
              </a:ext>
            </a:extLst>
          </p:cNvPr>
          <p:cNvSpPr txBox="1"/>
          <p:nvPr/>
        </p:nvSpPr>
        <p:spPr>
          <a:xfrm>
            <a:off x="807872" y="417249"/>
            <a:ext cx="10502286"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Central Park es un parque urbano público situado en el distrito metropolitano de Manhattan, en la ciudad de Nueva York, Estados Unidos. El parque tiene forma rectangular y dimensiones aproximadas de 4.000 x 800 m, siendo superior en tamaño a las dos naciones más pequeñas del mundo. Es casi dos veces más grande que Mónaco y casi ocho veces más que la Ciudad del Vaticano.​ Si bien, su tamaño es algo inferior a la mitad del Bosque de Bolonia en París y una quinta parte de la Casa de Campo en Madrid. Con más 37 millones de visitantes al año, Central Park es el parque más visitado de Estados Unidos.​ Su aparición en numerosas películas y en programas de televisión, lo ha convertido en uno de los parques urbanos más famosos del mundo.​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Fue diseñado por Frederick Law Olmsted y Calvert Vaux, quienes más tarde crearon el Brooklyn's Prospect Park. Mientras que gran parte del parque parece natural, contiene varios lagos artificiales, dos pistas de patinaje sobre hielo y áreas de hierba usadas para diversas actividades deportivas. ​El parque es un popular oasis para aves migratorias, lo que lo convierte en un lugar concurrido por observadores de pájaros. Antes de comenzar su construcción, se tuvo que desalojar a todas las personas que vivían en el futuro emplazamiento del parque, de las cuales la mayor parte eran afroamericanos libres e inmigrantes de origen alemán o irlandés. En su mayoría vivían en pequeños pueblos situados en Manhattan, como Séneca, Harsenville, el Distrito Piggery y el Convento de las Hermanas de la Caridad. Los aproximadamente 1.600 residentes de clase trabajadora que ocupaban el área en aquella época fueron desahuciados, conforme a la regla de expropiación, durante 1857, y Séneca y parte de otras comunidades fueron derribadas para la construcción del parque.​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Central Park está habitado por ardillas, pájaros, peces, conejos, tortugas, ranas y otros animales. Cerca de 300 especies de animales han sido vistas en el parque. Central Park alberga más de 280 especies de aves​ y es el punto de partida de la invasión de los estorninos, que se difundieron por todas partes de América del Norte. Se considera que uno de cada cuatro estorninos de los Estados Unidos tiene su origen en Central Park. Por las mañanas, en el Great Lawn, se pueden avistar garzas plateadas, y cerca de 80.000 peces habitan en el Harlem Meer. Las mascotas de los visitantes de Central Park pueden acceder al parque sin ningún problema, pero una vez dentro sí que hay diversas normas que los dueños y sus anima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12BBDC-6661-47B3-AB74-ED32DE99F55F}"/>
              </a:ext>
            </a:extLst>
          </p:cNvPr>
          <p:cNvPicPr>
            <a:picLocks noChangeAspect="1"/>
          </p:cNvPicPr>
          <p:nvPr/>
        </p:nvPicPr>
        <p:blipFill>
          <a:blip r:embed="rId2"/>
          <a:stretch>
            <a:fillRect/>
          </a:stretch>
        </p:blipFill>
        <p:spPr>
          <a:xfrm>
            <a:off x="68058" y="0"/>
            <a:ext cx="12041084" cy="6845344"/>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EDB5C2-327C-487B-B198-E55FBA7E7BF0}"/>
              </a:ext>
            </a:extLst>
          </p:cNvPr>
          <p:cNvPicPr>
            <a:picLocks noChangeAspect="1"/>
          </p:cNvPicPr>
          <p:nvPr/>
        </p:nvPicPr>
        <p:blipFill>
          <a:blip r:embed="rId3"/>
          <a:stretch>
            <a:fillRect/>
          </a:stretch>
        </p:blipFill>
        <p:spPr>
          <a:xfrm>
            <a:off x="0" y="0"/>
            <a:ext cx="12191996" cy="687185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015C8B-7DAB-4EE6-9DC3-D827587CEA83}"/>
              </a:ext>
            </a:extLst>
          </p:cNvPr>
          <p:cNvPicPr>
            <a:picLocks noChangeAspect="1"/>
          </p:cNvPicPr>
          <p:nvPr/>
        </p:nvPicPr>
        <p:blipFill>
          <a:blip r:embed="rId2"/>
          <a:stretch>
            <a:fillRect/>
          </a:stretch>
        </p:blipFill>
        <p:spPr>
          <a:xfrm>
            <a:off x="34856" y="0"/>
            <a:ext cx="12157140" cy="68502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76F2AEC-A09D-479B-9CF6-AD23D8BBE2C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FCA9E7-4516-47D3-B244-DC1AA60709E8}"/>
              </a:ext>
            </a:extLst>
          </p:cNvPr>
          <p:cNvPicPr>
            <a:picLocks noChangeAspect="1"/>
          </p:cNvPicPr>
          <p:nvPr/>
        </p:nvPicPr>
        <p:blipFill>
          <a:blip r:embed="rId2"/>
          <a:stretch>
            <a:fillRect/>
          </a:stretch>
        </p:blipFill>
        <p:spPr>
          <a:xfrm>
            <a:off x="87169" y="0"/>
            <a:ext cx="12104836" cy="688194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718769-C6F3-4BC0-8F85-DC5EFFFD8281}"/>
              </a:ext>
            </a:extLst>
          </p:cNvPr>
          <p:cNvPicPr>
            <a:picLocks noChangeAspect="1"/>
          </p:cNvPicPr>
          <p:nvPr/>
        </p:nvPicPr>
        <p:blipFill>
          <a:blip r:embed="rId2"/>
          <a:stretch>
            <a:fillRect/>
          </a:stretch>
        </p:blipFill>
        <p:spPr>
          <a:xfrm>
            <a:off x="992444" y="0"/>
            <a:ext cx="1031278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275792-E799-4410-A49F-99EAAA71826C}"/>
              </a:ext>
            </a:extLst>
          </p:cNvPr>
          <p:cNvPicPr>
            <a:picLocks noChangeAspect="1"/>
          </p:cNvPicPr>
          <p:nvPr/>
        </p:nvPicPr>
        <p:blipFill>
          <a:blip r:embed="rId2"/>
          <a:stretch>
            <a:fillRect/>
          </a:stretch>
        </p:blipFill>
        <p:spPr>
          <a:xfrm>
            <a:off x="956937" y="0"/>
            <a:ext cx="1031278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5EE01A-4542-4D62-8598-575535B2C7C7}"/>
              </a:ext>
            </a:extLst>
          </p:cNvPr>
          <p:cNvPicPr>
            <a:picLocks noChangeAspect="1"/>
          </p:cNvPicPr>
          <p:nvPr/>
        </p:nvPicPr>
        <p:blipFill>
          <a:blip r:embed="rId2"/>
          <a:stretch>
            <a:fillRect/>
          </a:stretch>
        </p:blipFill>
        <p:spPr>
          <a:xfrm>
            <a:off x="0" y="0"/>
            <a:ext cx="12191996" cy="683679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61D028-DE2C-4E68-AE1B-A1404D1E66D0}"/>
              </a:ext>
            </a:extLst>
          </p:cNvPr>
          <p:cNvPicPr>
            <a:picLocks noChangeAspect="1"/>
          </p:cNvPicPr>
          <p:nvPr/>
        </p:nvPicPr>
        <p:blipFill>
          <a:blip r:embed="rId2"/>
          <a:stretch>
            <a:fillRect/>
          </a:stretch>
        </p:blipFill>
        <p:spPr>
          <a:xfrm>
            <a:off x="580177" y="0"/>
            <a:ext cx="11031632"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01279D96-8174-4CDA-856A-17C6BB9203BD}"/>
              </a:ext>
            </a:extLst>
          </p:cNvPr>
          <p:cNvPicPr>
            <a:picLocks noChangeAspect="1"/>
          </p:cNvPicPr>
          <p:nvPr/>
        </p:nvPicPr>
        <p:blipFill>
          <a:blip r:embed="rId2"/>
          <a:stretch>
            <a:fillRect/>
          </a:stretch>
        </p:blipFill>
        <p:spPr>
          <a:xfrm>
            <a:off x="0" y="0"/>
            <a:ext cx="12191996" cy="681804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DB2179-517F-4476-8260-7AF9FF4C495E}"/>
              </a:ext>
            </a:extLst>
          </p:cNvPr>
          <p:cNvPicPr>
            <a:picLocks noChangeAspect="1"/>
          </p:cNvPicPr>
          <p:nvPr/>
        </p:nvPicPr>
        <p:blipFill>
          <a:blip r:embed="rId2"/>
          <a:stretch>
            <a:fillRect/>
          </a:stretch>
        </p:blipFill>
        <p:spPr>
          <a:xfrm>
            <a:off x="0" y="0"/>
            <a:ext cx="12191996" cy="682632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ADD55E-EDB0-403F-83B7-C254BA7AE6A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A5FB3E-D691-477E-828F-FC0876C92D45}"/>
              </a:ext>
            </a:extLst>
          </p:cNvPr>
          <p:cNvPicPr>
            <a:picLocks noChangeAspect="1"/>
          </p:cNvPicPr>
          <p:nvPr/>
        </p:nvPicPr>
        <p:blipFill>
          <a:blip r:embed="rId2"/>
          <a:stretch>
            <a:fillRect/>
          </a:stretch>
        </p:blipFill>
        <p:spPr>
          <a:xfrm>
            <a:off x="0" y="0"/>
            <a:ext cx="12191996" cy="6877824"/>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98ADB4-9CDB-44BA-8189-F87750577D63}"/>
              </a:ext>
            </a:extLst>
          </p:cNvPr>
          <p:cNvPicPr>
            <a:picLocks noChangeAspect="1"/>
          </p:cNvPicPr>
          <p:nvPr/>
        </p:nvPicPr>
        <p:blipFill>
          <a:blip r:embed="rId2"/>
          <a:stretch>
            <a:fillRect/>
          </a:stretch>
        </p:blipFill>
        <p:spPr>
          <a:xfrm>
            <a:off x="-47347" y="0"/>
            <a:ext cx="1223934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8846F4-7394-4358-B16E-36F8154131AB}"/>
              </a:ext>
            </a:extLst>
          </p:cNvPr>
          <p:cNvPicPr>
            <a:picLocks noChangeAspect="1"/>
          </p:cNvPicPr>
          <p:nvPr/>
        </p:nvPicPr>
        <p:blipFill>
          <a:blip r:embed="rId2"/>
          <a:stretch>
            <a:fillRect/>
          </a:stretch>
        </p:blipFill>
        <p:spPr>
          <a:xfrm>
            <a:off x="0" y="0"/>
            <a:ext cx="12191996" cy="6783741"/>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A1BBB6-65AA-4C59-BE25-E0A0D58E6E59}"/>
              </a:ext>
            </a:extLst>
          </p:cNvPr>
          <p:cNvPicPr>
            <a:picLocks noChangeAspect="1"/>
          </p:cNvPicPr>
          <p:nvPr/>
        </p:nvPicPr>
        <p:blipFill>
          <a:blip r:embed="rId2"/>
          <a:stretch>
            <a:fillRect/>
          </a:stretch>
        </p:blipFill>
        <p:spPr>
          <a:xfrm>
            <a:off x="0" y="0"/>
            <a:ext cx="12082506" cy="690845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709CCE-5111-4328-98F3-8AFB0354D0D8}"/>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990630-03E5-46D9-B634-8F84B8D57764}"/>
              </a:ext>
            </a:extLst>
          </p:cNvPr>
          <p:cNvPicPr>
            <a:picLocks noChangeAspect="1"/>
          </p:cNvPicPr>
          <p:nvPr/>
        </p:nvPicPr>
        <p:blipFill>
          <a:blip r:embed="rId2"/>
          <a:stretch>
            <a:fillRect/>
          </a:stretch>
        </p:blipFill>
        <p:spPr>
          <a:xfrm>
            <a:off x="0" y="55485"/>
            <a:ext cx="12064749" cy="675294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781EDF-9B59-4E99-A0A6-87E2502647F1}"/>
              </a:ext>
            </a:extLst>
          </p:cNvPr>
          <p:cNvPicPr>
            <a:picLocks noChangeAspect="1"/>
          </p:cNvPicPr>
          <p:nvPr/>
        </p:nvPicPr>
        <p:blipFill>
          <a:blip r:embed="rId2"/>
          <a:stretch>
            <a:fillRect/>
          </a:stretch>
        </p:blipFill>
        <p:spPr>
          <a:xfrm>
            <a:off x="1535835" y="62142"/>
            <a:ext cx="9064099" cy="6791267"/>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68A80C-694C-4E73-AA87-0B1428724AC9}"/>
              </a:ext>
            </a:extLst>
          </p:cNvPr>
          <p:cNvPicPr>
            <a:picLocks noChangeAspect="1"/>
          </p:cNvPicPr>
          <p:nvPr/>
        </p:nvPicPr>
        <p:blipFill>
          <a:blip r:embed="rId2"/>
          <a:stretch>
            <a:fillRect/>
          </a:stretch>
        </p:blipFill>
        <p:spPr>
          <a:xfrm>
            <a:off x="1481273" y="0"/>
            <a:ext cx="913502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EE05AC-BDFE-4061-9B3A-41C797C37F5E}"/>
              </a:ext>
            </a:extLst>
          </p:cNvPr>
          <p:cNvPicPr>
            <a:picLocks noChangeAspect="1"/>
          </p:cNvPicPr>
          <p:nvPr/>
        </p:nvPicPr>
        <p:blipFill>
          <a:blip r:embed="rId2"/>
          <a:stretch>
            <a:fillRect/>
          </a:stretch>
        </p:blipFill>
        <p:spPr>
          <a:xfrm>
            <a:off x="1558411" y="0"/>
            <a:ext cx="9149093"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FF0F4E-366D-49E3-B6D0-6FE53ABB4F0A}"/>
              </a:ext>
            </a:extLst>
          </p:cNvPr>
          <p:cNvPicPr>
            <a:picLocks noChangeAspect="1"/>
          </p:cNvPicPr>
          <p:nvPr/>
        </p:nvPicPr>
        <p:blipFill>
          <a:blip r:embed="rId2"/>
          <a:stretch>
            <a:fillRect/>
          </a:stretch>
        </p:blipFill>
        <p:spPr>
          <a:xfrm>
            <a:off x="0" y="46606"/>
            <a:ext cx="12082506" cy="681577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0189D0-26F8-4FF6-9B8C-E5329795D059}"/>
              </a:ext>
            </a:extLst>
          </p:cNvPr>
          <p:cNvPicPr>
            <a:picLocks noChangeAspect="1"/>
          </p:cNvPicPr>
          <p:nvPr/>
        </p:nvPicPr>
        <p:blipFill>
          <a:blip r:embed="rId2"/>
          <a:stretch>
            <a:fillRect/>
          </a:stretch>
        </p:blipFill>
        <p:spPr>
          <a:xfrm>
            <a:off x="946733" y="31071"/>
            <a:ext cx="10240393" cy="682692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ABEE30-2FC7-4A13-BC47-6F39A778EB56}"/>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53DB92-2A57-48E1-9749-83A9CCC8A2ED}"/>
              </a:ext>
            </a:extLst>
          </p:cNvPr>
          <p:cNvPicPr>
            <a:picLocks noChangeAspect="1"/>
          </p:cNvPicPr>
          <p:nvPr/>
        </p:nvPicPr>
        <p:blipFill>
          <a:blip r:embed="rId2"/>
          <a:stretch>
            <a:fillRect/>
          </a:stretch>
        </p:blipFill>
        <p:spPr>
          <a:xfrm>
            <a:off x="837133" y="0"/>
            <a:ext cx="1044286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1DE66-190A-48FD-A505-F546CF2CBDC1}"/>
              </a:ext>
            </a:extLst>
          </p:cNvPr>
          <p:cNvPicPr>
            <a:picLocks noChangeAspect="1"/>
          </p:cNvPicPr>
          <p:nvPr/>
        </p:nvPicPr>
        <p:blipFill>
          <a:blip r:embed="rId2"/>
          <a:stretch>
            <a:fillRect/>
          </a:stretch>
        </p:blipFill>
        <p:spPr>
          <a:xfrm>
            <a:off x="0" y="-91814"/>
            <a:ext cx="12191996" cy="6949814"/>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7C04E9-EA53-4DD7-831C-760A85CE4427}"/>
              </a:ext>
            </a:extLst>
          </p:cNvPr>
          <p:cNvPicPr>
            <a:picLocks noChangeAspect="1"/>
          </p:cNvPicPr>
          <p:nvPr/>
        </p:nvPicPr>
        <p:blipFill>
          <a:blip r:embed="rId2"/>
          <a:stretch>
            <a:fillRect/>
          </a:stretch>
        </p:blipFill>
        <p:spPr>
          <a:xfrm>
            <a:off x="106527" y="0"/>
            <a:ext cx="1198485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1676B6-91F2-4291-8E9C-78D503D288C2}"/>
              </a:ext>
            </a:extLst>
          </p:cNvPr>
          <p:cNvPicPr>
            <a:picLocks noChangeAspect="1"/>
          </p:cNvPicPr>
          <p:nvPr/>
        </p:nvPicPr>
        <p:blipFill>
          <a:blip r:embed="rId2"/>
          <a:stretch>
            <a:fillRect/>
          </a:stretch>
        </p:blipFill>
        <p:spPr>
          <a:xfrm>
            <a:off x="0" y="0"/>
            <a:ext cx="12191996" cy="6872237"/>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F4607F-3A78-403A-A2C5-B287F1099072}"/>
              </a:ext>
            </a:extLst>
          </p:cNvPr>
          <p:cNvPicPr>
            <a:picLocks noChangeAspect="1"/>
          </p:cNvPicPr>
          <p:nvPr/>
        </p:nvPicPr>
        <p:blipFill>
          <a:blip r:embed="rId2"/>
          <a:stretch>
            <a:fillRect/>
          </a:stretch>
        </p:blipFill>
        <p:spPr>
          <a:xfrm>
            <a:off x="0" y="37920"/>
            <a:ext cx="12082506" cy="6820079"/>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67EEBF-0B85-4E3B-BF97-5AE413D40FFA}"/>
              </a:ext>
            </a:extLst>
          </p:cNvPr>
          <p:cNvPicPr>
            <a:picLocks noChangeAspect="1"/>
          </p:cNvPicPr>
          <p:nvPr/>
        </p:nvPicPr>
        <p:blipFill>
          <a:blip r:embed="rId2"/>
          <a:stretch>
            <a:fillRect/>
          </a:stretch>
        </p:blipFill>
        <p:spPr>
          <a:xfrm>
            <a:off x="0" y="0"/>
            <a:ext cx="12191996" cy="688275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B5C8CA-879E-4D7E-8EA8-BA96DFFC2EA5}"/>
              </a:ext>
            </a:extLst>
          </p:cNvPr>
          <p:cNvPicPr>
            <a:picLocks noChangeAspect="1"/>
          </p:cNvPicPr>
          <p:nvPr/>
        </p:nvPicPr>
        <p:blipFill>
          <a:blip r:embed="rId2"/>
          <a:stretch>
            <a:fillRect/>
          </a:stretch>
        </p:blipFill>
        <p:spPr>
          <a:xfrm>
            <a:off x="40837" y="38194"/>
            <a:ext cx="12188567" cy="681980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0789A3-D04F-4E4D-BAF7-086577DF69DE}"/>
              </a:ext>
            </a:extLst>
          </p:cNvPr>
          <p:cNvPicPr>
            <a:picLocks noChangeAspect="1"/>
          </p:cNvPicPr>
          <p:nvPr/>
        </p:nvPicPr>
        <p:blipFill>
          <a:blip r:embed="rId2"/>
          <a:stretch>
            <a:fillRect/>
          </a:stretch>
        </p:blipFill>
        <p:spPr>
          <a:xfrm>
            <a:off x="41431" y="2221"/>
            <a:ext cx="12188055" cy="6855778"/>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1E3986-CA1E-4BBB-B3B0-05BD0FD592AD}"/>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E13D74-24FB-4458-9413-42D27B307009}"/>
              </a:ext>
            </a:extLst>
          </p:cNvPr>
          <p:cNvPicPr>
            <a:picLocks noChangeAspect="1"/>
          </p:cNvPicPr>
          <p:nvPr/>
        </p:nvPicPr>
        <p:blipFill>
          <a:blip r:embed="rId2"/>
          <a:stretch>
            <a:fillRect/>
          </a:stretch>
        </p:blipFill>
        <p:spPr>
          <a:xfrm>
            <a:off x="0" y="0"/>
            <a:ext cx="12191996" cy="683472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54EF36-0D71-43D0-9B94-7DB1F52D5AE0}"/>
              </a:ext>
            </a:extLst>
          </p:cNvPr>
          <p:cNvPicPr>
            <a:picLocks noChangeAspect="1"/>
          </p:cNvPicPr>
          <p:nvPr/>
        </p:nvPicPr>
        <p:blipFill>
          <a:blip r:embed="rId2"/>
          <a:stretch>
            <a:fillRect/>
          </a:stretch>
        </p:blipFill>
        <p:spPr>
          <a:xfrm>
            <a:off x="0" y="36713"/>
            <a:ext cx="12099304" cy="682128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7FB3A0-CC12-4F49-A4A3-716DFDC2B14C}"/>
              </a:ext>
            </a:extLst>
          </p:cNvPr>
          <p:cNvPicPr>
            <a:picLocks noChangeAspect="1"/>
          </p:cNvPicPr>
          <p:nvPr/>
        </p:nvPicPr>
        <p:blipFill>
          <a:blip r:embed="rId2"/>
          <a:stretch>
            <a:fillRect/>
          </a:stretch>
        </p:blipFill>
        <p:spPr>
          <a:xfrm>
            <a:off x="0" y="0"/>
            <a:ext cx="12100264" cy="679141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CFB35C-4EDA-4882-A2F9-93486B615C20}"/>
              </a:ext>
            </a:extLst>
          </p:cNvPr>
          <p:cNvPicPr>
            <a:picLocks noChangeAspect="1"/>
          </p:cNvPicPr>
          <p:nvPr/>
        </p:nvPicPr>
        <p:blipFill>
          <a:blip r:embed="rId2"/>
          <a:stretch>
            <a:fillRect/>
          </a:stretch>
        </p:blipFill>
        <p:spPr>
          <a:xfrm>
            <a:off x="989856" y="0"/>
            <a:ext cx="1037127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779CEB-8251-4F65-8677-B4BCE8E50DDB}"/>
              </a:ext>
            </a:extLst>
          </p:cNvPr>
          <p:cNvPicPr>
            <a:picLocks noChangeAspect="1"/>
          </p:cNvPicPr>
          <p:nvPr/>
        </p:nvPicPr>
        <p:blipFill>
          <a:blip r:embed="rId2"/>
          <a:stretch>
            <a:fillRect/>
          </a:stretch>
        </p:blipFill>
        <p:spPr>
          <a:xfrm>
            <a:off x="27093" y="0"/>
            <a:ext cx="12164903" cy="683450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60F87E-C771-422B-A55B-EB7BC8A937C4}"/>
              </a:ext>
            </a:extLst>
          </p:cNvPr>
          <p:cNvPicPr>
            <a:picLocks noChangeAspect="1"/>
          </p:cNvPicPr>
          <p:nvPr/>
        </p:nvPicPr>
        <p:blipFill>
          <a:blip r:embed="rId2"/>
          <a:stretch>
            <a:fillRect/>
          </a:stretch>
        </p:blipFill>
        <p:spPr>
          <a:xfrm>
            <a:off x="0" y="0"/>
            <a:ext cx="1215457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4D621F-3D39-4260-94DB-ABCEBE6A69CB}"/>
              </a:ext>
            </a:extLst>
          </p:cNvPr>
          <p:cNvPicPr>
            <a:picLocks noChangeAspect="1"/>
          </p:cNvPicPr>
          <p:nvPr/>
        </p:nvPicPr>
        <p:blipFill>
          <a:blip r:embed="rId2"/>
          <a:stretch>
            <a:fillRect/>
          </a:stretch>
        </p:blipFill>
        <p:spPr>
          <a:xfrm>
            <a:off x="1278386" y="0"/>
            <a:ext cx="9579007" cy="6778794"/>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A1D226-4738-4D4A-827D-558C0EACDED1}"/>
              </a:ext>
            </a:extLst>
          </p:cNvPr>
          <p:cNvPicPr>
            <a:picLocks noChangeAspect="1"/>
          </p:cNvPicPr>
          <p:nvPr/>
        </p:nvPicPr>
        <p:blipFill>
          <a:blip r:embed="rId2"/>
          <a:stretch>
            <a:fillRect/>
          </a:stretch>
        </p:blipFill>
        <p:spPr>
          <a:xfrm>
            <a:off x="752825" y="0"/>
            <a:ext cx="10597502" cy="6755907"/>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F9D13B-840B-4DCF-A454-E57EDE2DA7B7}"/>
              </a:ext>
            </a:extLst>
          </p:cNvPr>
          <p:cNvPicPr>
            <a:picLocks noChangeAspect="1"/>
          </p:cNvPicPr>
          <p:nvPr/>
        </p:nvPicPr>
        <p:blipFill>
          <a:blip r:embed="rId2"/>
          <a:stretch>
            <a:fillRect/>
          </a:stretch>
        </p:blipFill>
        <p:spPr>
          <a:xfrm>
            <a:off x="864839" y="0"/>
            <a:ext cx="10294397" cy="6834335"/>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905BF4-D87E-4EA7-8A7A-F18379BC6BB9}"/>
              </a:ext>
            </a:extLst>
          </p:cNvPr>
          <p:cNvPicPr>
            <a:picLocks noChangeAspect="1"/>
          </p:cNvPicPr>
          <p:nvPr/>
        </p:nvPicPr>
        <p:blipFill>
          <a:blip r:embed="rId2"/>
          <a:stretch>
            <a:fillRect/>
          </a:stretch>
        </p:blipFill>
        <p:spPr>
          <a:xfrm>
            <a:off x="71112" y="44394"/>
            <a:ext cx="12011393" cy="6754499"/>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681AD9-7DB7-49E4-AD49-1CCE5B32E694}"/>
              </a:ext>
            </a:extLst>
          </p:cNvPr>
          <p:cNvPicPr>
            <a:picLocks noChangeAspect="1"/>
          </p:cNvPicPr>
          <p:nvPr/>
        </p:nvPicPr>
        <p:blipFill>
          <a:blip r:embed="rId2"/>
          <a:stretch>
            <a:fillRect/>
          </a:stretch>
        </p:blipFill>
        <p:spPr>
          <a:xfrm>
            <a:off x="-19046" y="0"/>
            <a:ext cx="12211053" cy="684850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293976-344C-4159-9A1C-147525879A27}"/>
              </a:ext>
            </a:extLst>
          </p:cNvPr>
          <p:cNvPicPr>
            <a:picLocks noChangeAspect="1"/>
          </p:cNvPicPr>
          <p:nvPr/>
        </p:nvPicPr>
        <p:blipFill>
          <a:blip r:embed="rId2"/>
          <a:stretch>
            <a:fillRect/>
          </a:stretch>
        </p:blipFill>
        <p:spPr>
          <a:xfrm>
            <a:off x="0" y="0"/>
            <a:ext cx="12191996" cy="707106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550E4B-0FEB-4490-B9A4-55FC545D8EFF}"/>
              </a:ext>
            </a:extLst>
          </p:cNvPr>
          <p:cNvPicPr>
            <a:picLocks noChangeAspect="1"/>
          </p:cNvPicPr>
          <p:nvPr/>
        </p:nvPicPr>
        <p:blipFill>
          <a:blip r:embed="rId2"/>
          <a:stretch>
            <a:fillRect/>
          </a:stretch>
        </p:blipFill>
        <p:spPr>
          <a:xfrm>
            <a:off x="0" y="0"/>
            <a:ext cx="12191996" cy="6792602"/>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12C691-952C-4238-BEC5-E5DADBF2FD70}"/>
              </a:ext>
            </a:extLst>
          </p:cNvPr>
          <p:cNvPicPr>
            <a:picLocks noChangeAspect="1"/>
          </p:cNvPicPr>
          <p:nvPr/>
        </p:nvPicPr>
        <p:blipFill>
          <a:blip r:embed="rId2"/>
          <a:stretch>
            <a:fillRect/>
          </a:stretch>
        </p:blipFill>
        <p:spPr>
          <a:xfrm>
            <a:off x="0" y="0"/>
            <a:ext cx="12126900" cy="689498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128B99-FA5D-45DC-AF59-E4676CBFF337}"/>
              </a:ext>
            </a:extLst>
          </p:cNvPr>
          <p:cNvPicPr>
            <a:picLocks noChangeAspect="1"/>
          </p:cNvPicPr>
          <p:nvPr/>
        </p:nvPicPr>
        <p:blipFill>
          <a:blip r:embed="rId2"/>
          <a:stretch>
            <a:fillRect/>
          </a:stretch>
        </p:blipFill>
        <p:spPr>
          <a:xfrm>
            <a:off x="0" y="112727"/>
            <a:ext cx="12191996" cy="670855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23F4F9-A662-4252-AA4F-505346239188}"/>
              </a:ext>
            </a:extLst>
          </p:cNvPr>
          <p:cNvPicPr>
            <a:picLocks noChangeAspect="1"/>
          </p:cNvPicPr>
          <p:nvPr/>
        </p:nvPicPr>
        <p:blipFill>
          <a:blip r:embed="rId2"/>
          <a:stretch>
            <a:fillRect/>
          </a:stretch>
        </p:blipFill>
        <p:spPr>
          <a:xfrm>
            <a:off x="0" y="0"/>
            <a:ext cx="12047000" cy="6773664"/>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02DA4-F08F-4B4F-AFE1-C2442B1653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91A5CD-8A2B-45BC-9EBF-3C3B8D608FC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323BA0-93D8-4A45-AF15-E56F0E344DAF}"/>
              </a:ext>
            </a:extLst>
          </p:cNvPr>
          <p:cNvPicPr>
            <a:picLocks noChangeAspect="1"/>
          </p:cNvPicPr>
          <p:nvPr/>
        </p:nvPicPr>
        <p:blipFill>
          <a:blip r:embed="rId2"/>
          <a:stretch>
            <a:fillRect/>
          </a:stretch>
        </p:blipFill>
        <p:spPr>
          <a:xfrm>
            <a:off x="72502" y="0"/>
            <a:ext cx="12119503"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700C03-B1F6-4F59-A4B2-B05952F91B3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11641A-F06C-4E77-8CCB-5A087478BD05}"/>
              </a:ext>
            </a:extLst>
          </p:cNvPr>
          <p:cNvPicPr>
            <a:picLocks noChangeAspect="1"/>
          </p:cNvPicPr>
          <p:nvPr/>
        </p:nvPicPr>
        <p:blipFill>
          <a:blip r:embed="rId2"/>
          <a:stretch>
            <a:fillRect/>
          </a:stretch>
        </p:blipFill>
        <p:spPr>
          <a:xfrm>
            <a:off x="0" y="0"/>
            <a:ext cx="12188604"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BA3185-D7A0-443A-AD2E-56B9688A01C9}"/>
              </a:ext>
            </a:extLst>
          </p:cNvPr>
          <p:cNvPicPr>
            <a:picLocks noChangeAspect="1"/>
          </p:cNvPicPr>
          <p:nvPr/>
        </p:nvPicPr>
        <p:blipFill>
          <a:blip r:embed="rId2"/>
          <a:stretch>
            <a:fillRect/>
          </a:stretch>
        </p:blipFill>
        <p:spPr>
          <a:xfrm>
            <a:off x="48088" y="-53263"/>
            <a:ext cx="12143917" cy="6949019"/>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D96011-073F-4703-9608-7591E04C8A06}"/>
              </a:ext>
            </a:extLst>
          </p:cNvPr>
          <p:cNvPicPr>
            <a:picLocks noChangeAspect="1"/>
          </p:cNvPicPr>
          <p:nvPr/>
        </p:nvPicPr>
        <p:blipFill>
          <a:blip r:embed="rId2"/>
          <a:stretch>
            <a:fillRect/>
          </a:stretch>
        </p:blipFill>
        <p:spPr>
          <a:xfrm>
            <a:off x="1541760" y="0"/>
            <a:ext cx="914400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773679-31A5-46C1-BFD8-BD77008FC1C7}"/>
              </a:ext>
            </a:extLst>
          </p:cNvPr>
          <p:cNvPicPr>
            <a:picLocks noChangeAspect="1"/>
          </p:cNvPicPr>
          <p:nvPr/>
        </p:nvPicPr>
        <p:blipFill>
          <a:blip r:embed="rId2"/>
          <a:stretch>
            <a:fillRect/>
          </a:stretch>
        </p:blipFill>
        <p:spPr>
          <a:xfrm>
            <a:off x="745720" y="-83768"/>
            <a:ext cx="10759735" cy="6941768"/>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56BD1-5950-4307-98A3-AD3F5BB82457}"/>
              </a:ext>
            </a:extLst>
          </p:cNvPr>
          <p:cNvPicPr>
            <a:picLocks noChangeAspect="1"/>
          </p:cNvPicPr>
          <p:nvPr/>
        </p:nvPicPr>
        <p:blipFill>
          <a:blip r:embed="rId2"/>
          <a:stretch>
            <a:fillRect/>
          </a:stretch>
        </p:blipFill>
        <p:spPr>
          <a:xfrm>
            <a:off x="922675" y="0"/>
            <a:ext cx="10266389"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458883-6E9E-4B6B-96D9-C4F7BA90DFE9}"/>
              </a:ext>
            </a:extLst>
          </p:cNvPr>
          <p:cNvPicPr>
            <a:picLocks noChangeAspect="1"/>
          </p:cNvPicPr>
          <p:nvPr/>
        </p:nvPicPr>
        <p:blipFill>
          <a:blip r:embed="rId2"/>
          <a:stretch>
            <a:fillRect/>
          </a:stretch>
        </p:blipFill>
        <p:spPr>
          <a:xfrm>
            <a:off x="44384" y="0"/>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76DF8A-BEE6-43FC-B81F-CBB04470CE3A}"/>
              </a:ext>
            </a:extLst>
          </p:cNvPr>
          <p:cNvPicPr>
            <a:picLocks noChangeAspect="1"/>
          </p:cNvPicPr>
          <p:nvPr/>
        </p:nvPicPr>
        <p:blipFill>
          <a:blip r:embed="rId2"/>
          <a:stretch>
            <a:fillRect/>
          </a:stretch>
        </p:blipFill>
        <p:spPr>
          <a:xfrm>
            <a:off x="0" y="0"/>
            <a:ext cx="12191996" cy="6870033"/>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35728F-2B50-4947-8182-ACC4C6F1FF13}"/>
              </a:ext>
            </a:extLst>
          </p:cNvPr>
          <p:cNvPicPr>
            <a:picLocks noChangeAspect="1"/>
          </p:cNvPicPr>
          <p:nvPr/>
        </p:nvPicPr>
        <p:blipFill>
          <a:blip r:embed="rId2"/>
          <a:stretch>
            <a:fillRect/>
          </a:stretch>
        </p:blipFill>
        <p:spPr>
          <a:xfrm>
            <a:off x="0" y="0"/>
            <a:ext cx="12191996" cy="6875273"/>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E3AD52-99E8-4CCA-974F-EA548E0ADCA3}"/>
              </a:ext>
            </a:extLst>
          </p:cNvPr>
          <p:cNvPicPr>
            <a:picLocks noChangeAspect="1"/>
          </p:cNvPicPr>
          <p:nvPr/>
        </p:nvPicPr>
        <p:blipFill>
          <a:blip r:embed="rId2"/>
          <a:stretch>
            <a:fillRect/>
          </a:stretch>
        </p:blipFill>
        <p:spPr>
          <a:xfrm>
            <a:off x="0" y="63340"/>
            <a:ext cx="12190149" cy="6794659"/>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11E34C-9DED-491E-AF69-488EA1F63F14}"/>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AEAC82-1ABC-441F-AB57-6739759B46BE}"/>
              </a:ext>
            </a:extLst>
          </p:cNvPr>
          <p:cNvPicPr>
            <a:picLocks noChangeAspect="1"/>
          </p:cNvPicPr>
          <p:nvPr/>
        </p:nvPicPr>
        <p:blipFill>
          <a:blip r:embed="rId2"/>
          <a:stretch>
            <a:fillRect/>
          </a:stretch>
        </p:blipFill>
        <p:spPr>
          <a:xfrm>
            <a:off x="-14794" y="0"/>
            <a:ext cx="12123938" cy="6857231"/>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64A9B6-610E-4A47-B270-449BBE2587F6}"/>
              </a:ext>
            </a:extLst>
          </p:cNvPr>
          <p:cNvPicPr>
            <a:picLocks noChangeAspect="1"/>
          </p:cNvPicPr>
          <p:nvPr/>
        </p:nvPicPr>
        <p:blipFill>
          <a:blip r:embed="rId2"/>
          <a:stretch>
            <a:fillRect/>
          </a:stretch>
        </p:blipFill>
        <p:spPr>
          <a:xfrm>
            <a:off x="1423382" y="0"/>
            <a:ext cx="9132158" cy="6849121"/>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B63BB0-916B-4772-9839-9091D745AC23}"/>
              </a:ext>
            </a:extLst>
          </p:cNvPr>
          <p:cNvPicPr>
            <a:picLocks noChangeAspect="1"/>
          </p:cNvPicPr>
          <p:nvPr/>
        </p:nvPicPr>
        <p:blipFill>
          <a:blip r:embed="rId2"/>
          <a:stretch>
            <a:fillRect/>
          </a:stretch>
        </p:blipFill>
        <p:spPr>
          <a:xfrm>
            <a:off x="0" y="0"/>
            <a:ext cx="12126900" cy="6880219"/>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45C892-977F-4FE0-A53A-35395C17929E}"/>
              </a:ext>
            </a:extLst>
          </p:cNvPr>
          <p:cNvPicPr>
            <a:picLocks noChangeAspect="1"/>
          </p:cNvPicPr>
          <p:nvPr/>
        </p:nvPicPr>
        <p:blipFill>
          <a:blip r:embed="rId2"/>
          <a:stretch>
            <a:fillRect/>
          </a:stretch>
        </p:blipFill>
        <p:spPr>
          <a:xfrm>
            <a:off x="1487006" y="0"/>
            <a:ext cx="9128784"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C7BA47-8868-4F5E-B5CB-F1267D7CDF59}"/>
              </a:ext>
            </a:extLst>
          </p:cNvPr>
          <p:cNvPicPr>
            <a:picLocks noChangeAspect="1"/>
          </p:cNvPicPr>
          <p:nvPr/>
        </p:nvPicPr>
        <p:blipFill>
          <a:blip r:embed="rId2"/>
          <a:stretch>
            <a:fillRect/>
          </a:stretch>
        </p:blipFill>
        <p:spPr>
          <a:xfrm>
            <a:off x="0" y="0"/>
            <a:ext cx="12191996" cy="6883776"/>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444DDD-A0F6-42F1-ACAB-CFDCB43338C1}"/>
              </a:ext>
            </a:extLst>
          </p:cNvPr>
          <p:cNvPicPr>
            <a:picLocks noChangeAspect="1"/>
          </p:cNvPicPr>
          <p:nvPr/>
        </p:nvPicPr>
        <p:blipFill>
          <a:blip r:embed="rId2"/>
          <a:stretch>
            <a:fillRect/>
          </a:stretch>
        </p:blipFill>
        <p:spPr>
          <a:xfrm>
            <a:off x="0" y="0"/>
            <a:ext cx="12191996" cy="6903125"/>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406E18-CB31-4C99-9B9C-0AB806454AE8}"/>
              </a:ext>
            </a:extLst>
          </p:cNvPr>
          <p:cNvPicPr>
            <a:picLocks noChangeAspect="1"/>
          </p:cNvPicPr>
          <p:nvPr/>
        </p:nvPicPr>
        <p:blipFill>
          <a:blip r:embed="rId2"/>
          <a:stretch>
            <a:fillRect/>
          </a:stretch>
        </p:blipFill>
        <p:spPr>
          <a:xfrm>
            <a:off x="0" y="0"/>
            <a:ext cx="12191996" cy="6862654"/>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1B84B8-C864-4E30-A119-AF9C9AA9D96F}"/>
              </a:ext>
            </a:extLst>
          </p:cNvPr>
          <p:cNvPicPr>
            <a:picLocks noChangeAspect="1"/>
          </p:cNvPicPr>
          <p:nvPr/>
        </p:nvPicPr>
        <p:blipFill>
          <a:blip r:embed="rId2"/>
          <a:stretch>
            <a:fillRect/>
          </a:stretch>
        </p:blipFill>
        <p:spPr>
          <a:xfrm>
            <a:off x="962488" y="0"/>
            <a:ext cx="10287000"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BF0BB8-8441-4CFE-9071-F9D78CE7C5CD}"/>
              </a:ext>
            </a:extLst>
          </p:cNvPr>
          <p:cNvPicPr>
            <a:picLocks noChangeAspect="1"/>
          </p:cNvPicPr>
          <p:nvPr/>
        </p:nvPicPr>
        <p:blipFill>
          <a:blip r:embed="rId2"/>
          <a:stretch>
            <a:fillRect/>
          </a:stretch>
        </p:blipFill>
        <p:spPr>
          <a:xfrm>
            <a:off x="0" y="0"/>
            <a:ext cx="12163284" cy="6773664"/>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737DC0F-9578-4E74-AC94-D4B1934D4BE3}"/>
              </a:ext>
            </a:extLst>
          </p:cNvPr>
          <p:cNvPicPr>
            <a:picLocks noChangeAspect="1"/>
          </p:cNvPicPr>
          <p:nvPr/>
        </p:nvPicPr>
        <p:blipFill>
          <a:blip r:embed="rId2"/>
          <a:stretch>
            <a:fillRect/>
          </a:stretch>
        </p:blipFill>
        <p:spPr>
          <a:xfrm>
            <a:off x="870563" y="0"/>
            <a:ext cx="10269589"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2F644C-376F-4462-AD16-9CC173E8612A}"/>
              </a:ext>
            </a:extLst>
          </p:cNvPr>
          <p:cNvPicPr>
            <a:picLocks noChangeAspect="1"/>
          </p:cNvPicPr>
          <p:nvPr/>
        </p:nvPicPr>
        <p:blipFill>
          <a:blip r:embed="rId2"/>
          <a:stretch>
            <a:fillRect/>
          </a:stretch>
        </p:blipFill>
        <p:spPr>
          <a:xfrm>
            <a:off x="955730" y="0"/>
            <a:ext cx="10294507"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039981-4042-4067-A0CA-FA82E5A81686}"/>
              </a:ext>
            </a:extLst>
          </p:cNvPr>
          <p:cNvPicPr>
            <a:picLocks noChangeAspect="1"/>
          </p:cNvPicPr>
          <p:nvPr/>
        </p:nvPicPr>
        <p:blipFill>
          <a:blip r:embed="rId2"/>
          <a:stretch>
            <a:fillRect/>
          </a:stretch>
        </p:blipFill>
        <p:spPr>
          <a:xfrm>
            <a:off x="14301" y="50794"/>
            <a:ext cx="12185102" cy="6807205"/>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63EFBF-C2A1-41B8-B2AF-C38F1D1BCD09}"/>
              </a:ext>
            </a:extLst>
          </p:cNvPr>
          <p:cNvPicPr>
            <a:picLocks noChangeAspect="1"/>
          </p:cNvPicPr>
          <p:nvPr/>
        </p:nvPicPr>
        <p:blipFill>
          <a:blip r:embed="rId2"/>
          <a:stretch>
            <a:fillRect/>
          </a:stretch>
        </p:blipFill>
        <p:spPr>
          <a:xfrm>
            <a:off x="62544" y="0"/>
            <a:ext cx="12129451" cy="6828300"/>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894C37F-C82B-44E8-A486-40FE0CE086E3}"/>
              </a:ext>
            </a:extLst>
          </p:cNvPr>
          <p:cNvPicPr>
            <a:picLocks noChangeAspect="1"/>
          </p:cNvPicPr>
          <p:nvPr/>
        </p:nvPicPr>
        <p:blipFill>
          <a:blip r:embed="rId2"/>
          <a:stretch>
            <a:fillRect/>
          </a:stretch>
        </p:blipFill>
        <p:spPr>
          <a:xfrm>
            <a:off x="915881" y="0"/>
            <a:ext cx="10287000" cy="6858000"/>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263B70-779D-4798-9FAA-0BD2E62D012B}"/>
              </a:ext>
            </a:extLst>
          </p:cNvPr>
          <p:cNvPicPr>
            <a:picLocks noChangeAspect="1"/>
          </p:cNvPicPr>
          <p:nvPr/>
        </p:nvPicPr>
        <p:blipFill>
          <a:blip r:embed="rId2"/>
          <a:stretch>
            <a:fillRect/>
          </a:stretch>
        </p:blipFill>
        <p:spPr>
          <a:xfrm>
            <a:off x="18306" y="19970"/>
            <a:ext cx="12173690" cy="6858877"/>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AB2F77-B187-47A4-BFE2-99B3B8E75C20}"/>
              </a:ext>
            </a:extLst>
          </p:cNvPr>
          <p:cNvPicPr>
            <a:picLocks noChangeAspect="1"/>
          </p:cNvPicPr>
          <p:nvPr/>
        </p:nvPicPr>
        <p:blipFill>
          <a:blip r:embed="rId2"/>
          <a:stretch>
            <a:fillRect/>
          </a:stretch>
        </p:blipFill>
        <p:spPr>
          <a:xfrm>
            <a:off x="0" y="0"/>
            <a:ext cx="12191996" cy="6835926"/>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D79141-CB4E-4020-9B46-635FB23CFA9A}"/>
              </a:ext>
            </a:extLst>
          </p:cNvPr>
          <p:cNvPicPr>
            <a:picLocks noChangeAspect="1"/>
          </p:cNvPicPr>
          <p:nvPr/>
        </p:nvPicPr>
        <p:blipFill>
          <a:blip r:embed="rId2"/>
          <a:stretch>
            <a:fillRect/>
          </a:stretch>
        </p:blipFill>
        <p:spPr>
          <a:xfrm>
            <a:off x="-71624" y="0"/>
            <a:ext cx="12226552" cy="685800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A80D87-32C8-45D3-A583-46E8A01124DF}"/>
              </a:ext>
            </a:extLst>
          </p:cNvPr>
          <p:cNvPicPr>
            <a:picLocks noChangeAspect="1"/>
          </p:cNvPicPr>
          <p:nvPr/>
        </p:nvPicPr>
        <p:blipFill>
          <a:blip r:embed="rId2"/>
          <a:stretch>
            <a:fillRect/>
          </a:stretch>
        </p:blipFill>
        <p:spPr>
          <a:xfrm>
            <a:off x="63989" y="0"/>
            <a:ext cx="12045153"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31B4E76-FDDB-43EF-AB90-08F8FD716A9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4C9E65E-9A0C-41B1-BE56-4E1A307103EB}"/>
              </a:ext>
            </a:extLst>
          </p:cNvPr>
          <p:cNvPicPr>
            <a:picLocks noChangeAspect="1"/>
          </p:cNvPicPr>
          <p:nvPr/>
        </p:nvPicPr>
        <p:blipFill>
          <a:blip r:embed="rId2"/>
          <a:stretch>
            <a:fillRect/>
          </a:stretch>
        </p:blipFill>
        <p:spPr>
          <a:xfrm>
            <a:off x="71021" y="0"/>
            <a:ext cx="12120975" cy="6790791"/>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DC631A-E04E-4C9B-B0B2-C22AA42B622B}"/>
              </a:ext>
            </a:extLst>
          </p:cNvPr>
          <p:cNvPicPr>
            <a:picLocks noChangeAspect="1"/>
          </p:cNvPicPr>
          <p:nvPr/>
        </p:nvPicPr>
        <p:blipFill>
          <a:blip r:embed="rId2"/>
          <a:stretch>
            <a:fillRect/>
          </a:stretch>
        </p:blipFill>
        <p:spPr>
          <a:xfrm>
            <a:off x="0" y="0"/>
            <a:ext cx="12191996" cy="6861648"/>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0DB3AE-60E6-40C6-BF75-59A56F42E7F2}"/>
              </a:ext>
            </a:extLst>
          </p:cNvPr>
          <p:cNvPicPr>
            <a:picLocks noChangeAspect="1"/>
          </p:cNvPicPr>
          <p:nvPr/>
        </p:nvPicPr>
        <p:blipFill>
          <a:blip r:embed="rId2"/>
          <a:stretch>
            <a:fillRect/>
          </a:stretch>
        </p:blipFill>
        <p:spPr>
          <a:xfrm>
            <a:off x="0" y="-89565"/>
            <a:ext cx="12191996" cy="7023021"/>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D3B487-FDBA-440A-A0DA-BD8D33B72267}"/>
              </a:ext>
            </a:extLst>
          </p:cNvPr>
          <p:cNvPicPr>
            <a:picLocks noChangeAspect="1"/>
          </p:cNvPicPr>
          <p:nvPr/>
        </p:nvPicPr>
        <p:blipFill>
          <a:blip r:embed="rId2"/>
          <a:stretch>
            <a:fillRect/>
          </a:stretch>
        </p:blipFill>
        <p:spPr>
          <a:xfrm>
            <a:off x="11841" y="73609"/>
            <a:ext cx="12180164" cy="6784390"/>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2C926E-0EF8-48C3-8E55-14AD821623FC}"/>
              </a:ext>
            </a:extLst>
          </p:cNvPr>
          <p:cNvPicPr>
            <a:picLocks noChangeAspect="1"/>
          </p:cNvPicPr>
          <p:nvPr/>
        </p:nvPicPr>
        <p:blipFill>
          <a:blip r:embed="rId2"/>
          <a:stretch>
            <a:fillRect/>
          </a:stretch>
        </p:blipFill>
        <p:spPr>
          <a:xfrm>
            <a:off x="0" y="86557"/>
            <a:ext cx="12118021" cy="6864656"/>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D36A7A-8BB5-42F2-977A-3E6487398D84}"/>
              </a:ext>
            </a:extLst>
          </p:cNvPr>
          <p:cNvPicPr>
            <a:picLocks noChangeAspect="1"/>
          </p:cNvPicPr>
          <p:nvPr/>
        </p:nvPicPr>
        <p:blipFill>
          <a:blip r:embed="rId2"/>
          <a:stretch>
            <a:fillRect/>
          </a:stretch>
        </p:blipFill>
        <p:spPr>
          <a:xfrm>
            <a:off x="20711" y="26627"/>
            <a:ext cx="12088432" cy="6885212"/>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2BAC63-7A35-4012-B4A9-D2255528034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C238501-0414-469F-AF6F-405A8C06AE63}"/>
              </a:ext>
            </a:extLst>
          </p:cNvPr>
          <p:cNvPicPr>
            <a:picLocks noChangeAspect="1"/>
          </p:cNvPicPr>
          <p:nvPr/>
        </p:nvPicPr>
        <p:blipFill>
          <a:blip r:embed="rId2"/>
          <a:stretch>
            <a:fillRect/>
          </a:stretch>
        </p:blipFill>
        <p:spPr>
          <a:xfrm>
            <a:off x="0" y="-46606"/>
            <a:ext cx="12091385" cy="7503849"/>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694BE4-45FF-40A0-B9B9-438AC586DD7C}"/>
              </a:ext>
            </a:extLst>
          </p:cNvPr>
          <p:cNvPicPr>
            <a:picLocks noChangeAspect="1"/>
          </p:cNvPicPr>
          <p:nvPr/>
        </p:nvPicPr>
        <p:blipFill>
          <a:blip r:embed="rId2"/>
          <a:stretch>
            <a:fillRect/>
          </a:stretch>
        </p:blipFill>
        <p:spPr>
          <a:xfrm>
            <a:off x="88779" y="0"/>
            <a:ext cx="12038121" cy="6858000"/>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2681B1-61AA-4DAA-A6B8-20FFF83BD9CD}"/>
              </a:ext>
            </a:extLst>
          </p:cNvPr>
          <p:cNvPicPr>
            <a:picLocks noChangeAspect="1"/>
          </p:cNvPicPr>
          <p:nvPr/>
        </p:nvPicPr>
        <p:blipFill>
          <a:blip r:embed="rId2"/>
          <a:stretch>
            <a:fillRect/>
          </a:stretch>
        </p:blipFill>
        <p:spPr>
          <a:xfrm>
            <a:off x="0" y="0"/>
            <a:ext cx="12191996" cy="6848581"/>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showMasterSp="0">
  <p:cSld name="Slide10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6403AF0-72C3-475C-9EF7-763146651423}"/>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78A69B1-2E94-4022-9EB4-DC013B3E5CE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62F682D-D7E6-4B6D-9E74-087D3D2EC98F}"/>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0AC56CC-820C-4FCC-8663-B3ED56FF066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77F27F98-9E2C-4CE7-BC11-6BDEE789086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BE48333-F1D4-45C9-AF2D-818981F0F2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8BBA7F7-3CD8-4380-95DB-6C9CC4932CC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dirty="0">
                <a:solidFill>
                  <a:srgbClr val="000000"/>
                </a:solidFill>
                <a:latin typeface="Kristen ITC" panose="03050502040202030202" pitchFamily="66" charset="0"/>
                <a:cs typeface="Arial" panose="020B0604020202020204" pitchFamily="34" charset="0"/>
              </a:rPr>
              <a:t>¿Te ha gustado?</a:t>
            </a:r>
            <a:r>
              <a:rPr lang="es-ES" altLang="es-ES" sz="4800" dirty="0">
                <a:solidFill>
                  <a:srgbClr val="000000"/>
                </a:solidFill>
                <a:latin typeface="Kristen ITC" panose="03050502040202030202" pitchFamily="66" charset="0"/>
                <a:cs typeface="Arial" panose="020B0604020202020204" pitchFamily="34" charset="0"/>
              </a:rPr>
              <a:t> </a:t>
            </a:r>
            <a:br>
              <a:rPr lang="es-ES" altLang="es-ES" sz="4800" dirty="0">
                <a:solidFill>
                  <a:srgbClr val="000000"/>
                </a:solidFill>
                <a:latin typeface="Kristen ITC" panose="03050502040202030202" pitchFamily="66" charset="0"/>
                <a:cs typeface="Arial" panose="020B0604020202020204" pitchFamily="34" charset="0"/>
              </a:rPr>
            </a:br>
            <a:r>
              <a:rPr lang="es-ES" altLang="es-ES" sz="4400" dirty="0">
                <a:solidFill>
                  <a:srgbClr val="000000"/>
                </a:solidFill>
                <a:latin typeface="Kristen ITC" panose="03050502040202030202" pitchFamily="66" charset="0"/>
                <a:cs typeface="Arial" panose="020B0604020202020204" pitchFamily="34" charset="0"/>
              </a:rPr>
              <a:t>Puedes ver más entrando </a:t>
            </a:r>
            <a:br>
              <a:rPr lang="es-ES" altLang="es-ES" sz="4400" dirty="0">
                <a:solidFill>
                  <a:srgbClr val="000000"/>
                </a:solidFill>
                <a:latin typeface="Kristen ITC" panose="03050502040202030202" pitchFamily="66" charset="0"/>
                <a:cs typeface="Arial" panose="020B0604020202020204" pitchFamily="34" charset="0"/>
              </a:rPr>
            </a:br>
            <a:r>
              <a:rPr lang="es-ES" altLang="es-ES" sz="4400" b="1" dirty="0">
                <a:solidFill>
                  <a:srgbClr val="40F903"/>
                </a:solidFill>
                <a:latin typeface="Kristen ITC" panose="03050502040202030202" pitchFamily="66" charset="0"/>
                <a:cs typeface="Arial" panose="020B0604020202020204" pitchFamily="34" charset="0"/>
                <a:hlinkClick r:id="rId2"/>
              </a:rPr>
              <a:t>Aquí</a:t>
            </a:r>
            <a:endParaRPr lang="es-ES" altLang="es-ES" sz="4400" b="1" dirty="0">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9B14A5C-8C19-404D-824D-B89D92B5F4D7}"/>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7236B92-F8F9-4EB6-B662-0785ECD354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870E5E3-39D7-47BE-BF20-DA3D5F7B07E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807E0B68-3C4D-470E-85D3-D1F0535039C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FE73E15-9C28-420D-83AA-960BC5E581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DFFD260-79AA-4AA8-8E89-5293C6A4321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EC4BE73-A8A0-460D-8FBB-0117593A33F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609909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155</TotalTime>
  <Words>524</Words>
  <Application>Microsoft Office PowerPoint</Application>
  <PresentationFormat>Panorámica</PresentationFormat>
  <Paragraphs>15</Paragraphs>
  <Slides>96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96</vt:i4>
      </vt:variant>
    </vt:vector>
  </HeadingPairs>
  <TitlesOfParts>
    <vt:vector size="10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2021-05-19T09:26:42Z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