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ppt/slideLayouts/slideLayout15.xml" ContentType="application/vnd.openxmlformats-officedocument.presentationml.slideLayout+xml"/>
  <Override PartName="/ppt/theme/theme5.xml" ContentType="application/vnd.openxmlformats-officedocument.theme+xml"/>
  <Override PartName="/ppt/slideLayouts/slideLayout16.xml" ContentType="application/vnd.openxmlformats-officedocument.presentationml.slideLayout+xml"/>
  <Override PartName="/ppt/theme/theme6.xml" ContentType="application/vnd.openxmlformats-officedocument.theme+xml"/>
  <Override PartName="/ppt/slideLayouts/slideLayout17.xml" ContentType="application/vnd.openxmlformats-officedocument.presentationml.slideLayout+xml"/>
  <Override PartName="/ppt/theme/theme7.xml" ContentType="application/vnd.openxmlformats-officedocument.theme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theme/theme9.xml" ContentType="application/vnd.openxmlformats-officedocument.theme+xml"/>
  <Override PartName="/ppt/slideLayouts/slideLayout20.xml" ContentType="application/vnd.openxmlformats-officedocument.presentationml.slideLayout+xml"/>
  <Override PartName="/ppt/theme/theme10.xml" ContentType="application/vnd.openxmlformats-officedocument.theme+xml"/>
  <Override PartName="/ppt/slideLayouts/slideLayout21.xml" ContentType="application/vnd.openxmlformats-officedocument.presentationml.slideLayout+xml"/>
  <Override PartName="/ppt/theme/theme11.xml" ContentType="application/vnd.openxmlformats-officedocument.theme+xml"/>
  <Override PartName="/ppt/slideLayouts/slideLayout22.xml" ContentType="application/vnd.openxmlformats-officedocument.presentationml.slideLayout+xml"/>
  <Override PartName="/ppt/theme/theme12.xml" ContentType="application/vnd.openxmlformats-officedocument.theme+xml"/>
  <Override PartName="/ppt/slideLayouts/slideLayout23.xml" ContentType="application/vnd.openxmlformats-officedocument.presentationml.slideLayout+xml"/>
  <Override PartName="/ppt/theme/theme13.xml" ContentType="application/vnd.openxmlformats-officedocument.theme+xml"/>
  <Override PartName="/ppt/slideLayouts/slideLayout24.xml" ContentType="application/vnd.openxmlformats-officedocument.presentationml.slideLayout+xml"/>
  <Override PartName="/ppt/theme/theme1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  <p:sldMasterId id="2147483664" r:id="rId4"/>
    <p:sldMasterId id="2147483666" r:id="rId5"/>
    <p:sldMasterId id="2147483668" r:id="rId6"/>
    <p:sldMasterId id="2147483670" r:id="rId7"/>
    <p:sldMasterId id="2147483672" r:id="rId8"/>
    <p:sldMasterId id="2147483674" r:id="rId9"/>
    <p:sldMasterId id="2147483676" r:id="rId10"/>
    <p:sldMasterId id="2147483678" r:id="rId11"/>
    <p:sldMasterId id="2147483680" r:id="rId12"/>
    <p:sldMasterId id="2147483682" r:id="rId13"/>
    <p:sldMasterId id="2147483684" r:id="rId14"/>
  </p:sldMasterIdLst>
  <p:sldIdLst>
    <p:sldId id="256" r:id="rId15"/>
    <p:sldId id="257" r:id="rId16"/>
    <p:sldId id="258" r:id="rId17"/>
    <p:sldId id="259" r:id="rId18"/>
    <p:sldId id="260" r:id="rId19"/>
    <p:sldId id="261" r:id="rId20"/>
    <p:sldId id="262" r:id="rId21"/>
    <p:sldId id="263" r:id="rId22"/>
    <p:sldId id="264" r:id="rId23"/>
    <p:sldId id="265" r:id="rId24"/>
    <p:sldId id="266" r:id="rId25"/>
    <p:sldId id="267" r:id="rId26"/>
    <p:sldId id="268" r:id="rId2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10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4.xml"/><Relationship Id="rId26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7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2.xml"/><Relationship Id="rId20" Type="http://schemas.openxmlformats.org/officeDocument/2006/relationships/slide" Target="slides/slide6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0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123FE-FFBD-41EB-99BC-70AD0FDC153B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51DEA-1206-4B19-B6BA-8F049911B8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1894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123FE-FFBD-41EB-99BC-70AD0FDC153B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51DEA-1206-4B19-B6BA-8F049911B8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192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123FE-FFBD-41EB-99BC-70AD0FDC153B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51DEA-1206-4B19-B6BA-8F049911B8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5244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123FE-FFBD-41EB-99BC-70AD0FDC153B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51DEA-1206-4B19-B6BA-8F049911B8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128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123FE-FFBD-41EB-99BC-70AD0FDC153B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51DEA-1206-4B19-B6BA-8F049911B8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4930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123FE-FFBD-41EB-99BC-70AD0FDC153B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51DEA-1206-4B19-B6BA-8F049911B8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90263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123FE-FFBD-41EB-99BC-70AD0FDC153B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51DEA-1206-4B19-B6BA-8F049911B8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1801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123FE-FFBD-41EB-99BC-70AD0FDC153B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51DEA-1206-4B19-B6BA-8F049911B8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22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123FE-FFBD-41EB-99BC-70AD0FDC153B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51DEA-1206-4B19-B6BA-8F049911B8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2911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123FE-FFBD-41EB-99BC-70AD0FDC153B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51DEA-1206-4B19-B6BA-8F049911B8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75834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123FE-FFBD-41EB-99BC-70AD0FDC153B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51DEA-1206-4B19-B6BA-8F049911B8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9874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D99163-D5D3-431F-8B16-9A497859269B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0095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DFC221-0984-4A00-A503-A0AA52658BE6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4108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DFC221-0984-4A00-A503-A0AA52658BE6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4108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DFC221-0984-4A00-A503-A0AA52658BE6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4108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DFC221-0984-4A00-A503-A0AA52658BE6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4108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DFC221-0984-4A00-A503-A0AA52658BE6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4108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DFC221-0984-4A00-A503-A0AA52658BE6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4108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DFC221-0984-4A00-A503-A0AA52658BE6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4108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DFC221-0984-4A00-A503-A0AA52658BE6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41083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DFC221-0984-4A00-A503-A0AA52658BE6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4108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DFC221-0984-4A00-A503-A0AA52658BE6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41083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DFC221-0984-4A00-A503-A0AA52658BE6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4108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E85C3F-EA64-414B-841D-A9F1C5D21923}" type="slidenum">
              <a:rPr lang="es-ES_tradnl" altLang="fr-FR">
                <a:solidFill>
                  <a:srgbClr val="000000"/>
                </a:solidFill>
              </a:rPr>
              <a:pPr/>
              <a:t>‹N°›</a:t>
            </a:fld>
            <a:endParaRPr lang="es-ES_tradnl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566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1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2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3.xml"/></Relationships>
</file>

<file path=ppt/slideMasters/_rels/slideMaster14.xml.rels><?xml version="1.0" encoding="UTF-8" standalone="yes"?>
<Relationships xmlns="http://schemas.openxmlformats.org/package/2006/relationships"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B123FE-FFBD-41EB-99BC-70AD0FDC153B}" type="datetimeFigureOut">
              <a:rPr lang="fr-FR" smtClean="0"/>
              <a:t>01/01/2014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51DEA-1206-4B19-B6BA-8F049911B8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6696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816EA96-ED54-40B8-9F11-5B6854D6DD5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816EA96-ED54-40B8-9F11-5B6854D6DD5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816EA96-ED54-40B8-9F11-5B6854D6DD5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816EA96-ED54-40B8-9F11-5B6854D6DD5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816EA96-ED54-40B8-9F11-5B6854D6DD5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816EA96-ED54-40B8-9F11-5B6854D6DD5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816EA96-ED54-40B8-9F11-5B6854D6DD5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816EA96-ED54-40B8-9F11-5B6854D6DD5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816EA96-ED54-40B8-9F11-5B6854D6DD5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816EA96-ED54-40B8-9F11-5B6854D6DD5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816EA96-ED54-40B8-9F11-5B6854D6DD5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816EA96-ED54-40B8-9F11-5B6854D6DD5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modificar el estilo de texto del patrón</a:t>
            </a:r>
          </a:p>
          <a:p>
            <a:pPr lvl="1"/>
            <a:r>
              <a:rPr lang="es-ES_tradnl" altLang="fr-FR" smtClean="0"/>
              <a:t>Segundo nivel</a:t>
            </a:r>
          </a:p>
          <a:p>
            <a:pPr lvl="2"/>
            <a:r>
              <a:rPr lang="es-ES_tradnl" altLang="fr-FR" smtClean="0"/>
              <a:t>Tercer nivel</a:t>
            </a:r>
          </a:p>
          <a:p>
            <a:pPr lvl="3"/>
            <a:r>
              <a:rPr lang="es-ES_tradnl" altLang="fr-FR" smtClean="0"/>
              <a:t>Cuarto nivel</a:t>
            </a:r>
          </a:p>
          <a:p>
            <a:pPr lvl="4"/>
            <a:r>
              <a:rPr lang="es-ES_tradnl" altLang="fr-F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4D853E-1ECE-4C46-8D90-0BD96267A08E}" type="slidenum">
              <a:rPr lang="es-ES_tradnl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es-ES_tradnl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052" name="Picture 4" descr="tit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700213"/>
            <a:ext cx="5588000" cy="394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bannie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620713"/>
            <a:ext cx="4524375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2627313" y="1008063"/>
            <a:ext cx="13938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 b="1">
                <a:solidFill>
                  <a:srgbClr val="000000"/>
                </a:solidFill>
                <a:latin typeface="Monotype Corsiva" pitchFamily="66" charset="0"/>
              </a:rPr>
              <a:t>Cathedrale St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 rot="-354029">
            <a:off x="4213225" y="939800"/>
            <a:ext cx="889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 b="1">
                <a:solidFill>
                  <a:srgbClr val="000000"/>
                </a:solidFill>
                <a:latin typeface="Monotype Corsiva" pitchFamily="66" charset="0"/>
              </a:rPr>
              <a:t>Etienne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5148263" y="863600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 b="1">
                <a:solidFill>
                  <a:srgbClr val="000000"/>
                </a:solidFill>
                <a:latin typeface="Monotype Corsiva" pitchFamily="66" charset="0"/>
              </a:rPr>
              <a:t>de</a:t>
            </a:r>
          </a:p>
        </p:txBody>
      </p:sp>
      <p:sp>
        <p:nvSpPr>
          <p:cNvPr id="2059" name="Text Box 11"/>
          <p:cNvSpPr txBox="1">
            <a:spLocks noChangeArrowheads="1"/>
          </p:cNvSpPr>
          <p:nvPr/>
        </p:nvSpPr>
        <p:spPr bwMode="auto">
          <a:xfrm>
            <a:off x="5508625" y="842963"/>
            <a:ext cx="6746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 b="1">
                <a:solidFill>
                  <a:srgbClr val="000000"/>
                </a:solidFill>
                <a:latin typeface="Monotype Corsiva" pitchFamily="66" charset="0"/>
              </a:rPr>
              <a:t>Metz</a:t>
            </a:r>
          </a:p>
        </p:txBody>
      </p:sp>
      <p:pic>
        <p:nvPicPr>
          <p:cNvPr id="2060" name="Picture 12" descr="Sans tit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188913"/>
            <a:ext cx="2555875" cy="1570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Sans tit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2644775" cy="143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friez0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8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friez0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250825" cy="6669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friez0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669088"/>
            <a:ext cx="8893175" cy="188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friez0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3175" y="188913"/>
            <a:ext cx="250825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6" name="Text Box 18"/>
          <p:cNvSpPr txBox="1">
            <a:spLocks noChangeArrowheads="1"/>
          </p:cNvSpPr>
          <p:nvPr/>
        </p:nvSpPr>
        <p:spPr bwMode="auto">
          <a:xfrm>
            <a:off x="2051050" y="5688013"/>
            <a:ext cx="41798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>
                <a:solidFill>
                  <a:srgbClr val="FFCC00"/>
                </a:solidFill>
                <a:latin typeface="Monotype Corsiva" pitchFamily="66" charset="0"/>
              </a:rPr>
              <a:t>Departement de la Moselle, Lorraine, France</a:t>
            </a:r>
          </a:p>
        </p:txBody>
      </p:sp>
    </p:spTree>
  </p:cSld>
  <p:clrMapOvr>
    <a:masterClrMapping/>
  </p:clrMapOvr>
  <p:transition spd="slow" advTm="11000">
    <p:sndAc>
      <p:stSnd>
        <p:snd r:embed="rId2" name="Maurice_Andre_ave_Mari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36613"/>
            <a:ext cx="8229600" cy="581025"/>
          </a:xfrm>
        </p:spPr>
        <p:txBody>
          <a:bodyPr/>
          <a:lstStyle/>
          <a:p>
            <a:endParaRPr lang="fr-FR" altLang="fr-FR" sz="400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076" name="Picture 4" descr="parchem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7993062" cy="51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1042988" y="1757363"/>
            <a:ext cx="7407275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400">
                <a:solidFill>
                  <a:srgbClr val="CC6600"/>
                </a:solidFill>
                <a:latin typeface="Monotype Corsiva" pitchFamily="66" charset="0"/>
              </a:rPr>
              <a:t>Réunion de deux églises, la cathédrale St Etienne domine la ville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400">
                <a:solidFill>
                  <a:srgbClr val="CC6600"/>
                </a:solidFill>
                <a:latin typeface="Monotype Corsiva" pitchFamily="66" charset="0"/>
              </a:rPr>
              <a:t>Et surprend; batie entre 1220 et 1320 en pierre de Jaumont, cette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400">
                <a:solidFill>
                  <a:srgbClr val="CC6600"/>
                </a:solidFill>
                <a:latin typeface="Monotype Corsiva" pitchFamily="66" charset="0"/>
              </a:rPr>
              <a:t>Pierre de miel et de lumière au jaune caractéristique,, employé pour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400">
                <a:solidFill>
                  <a:srgbClr val="CC6600"/>
                </a:solidFill>
                <a:latin typeface="Monotype Corsiva" pitchFamily="66" charset="0"/>
              </a:rPr>
              <a:t>construire la plupart des monuments messins.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400">
                <a:solidFill>
                  <a:srgbClr val="CC6600"/>
                </a:solidFill>
                <a:latin typeface="Monotype Corsiva" pitchFamily="66" charset="0"/>
              </a:rPr>
              <a:t>Avec une nef qui s’elève à 42m, elle compte parmi les plus hautes de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400">
                <a:solidFill>
                  <a:srgbClr val="CC6600"/>
                </a:solidFill>
                <a:latin typeface="Monotype Corsiva" pitchFamily="66" charset="0"/>
              </a:rPr>
              <a:t>tout le monde gothique. Sculpturale, ornée d’élégance et de mystère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400">
                <a:solidFill>
                  <a:srgbClr val="CC6600"/>
                </a:solidFill>
                <a:latin typeface="Monotype Corsiva" pitchFamily="66" charset="0"/>
              </a:rPr>
              <a:t>, elle s’énorgueillit surtout de ses extraordinaires vitraux. 6500m2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400">
                <a:solidFill>
                  <a:srgbClr val="CC6600"/>
                </a:solidFill>
                <a:latin typeface="Monotype Corsiva" pitchFamily="66" charset="0"/>
              </a:rPr>
              <a:t>de verrieres qui en font la cathédrale la plus lumineuse de France.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400">
                <a:solidFill>
                  <a:srgbClr val="CC6600"/>
                </a:solidFill>
                <a:latin typeface="Monotype Corsiva" pitchFamily="66" charset="0"/>
              </a:rPr>
              <a:t>Ces vitraux ont été éxécutés par des artistes fameux depuis le 13</a:t>
            </a:r>
            <a:r>
              <a:rPr lang="fr-FR" altLang="fr-FR" sz="2400" baseline="30000">
                <a:solidFill>
                  <a:srgbClr val="CC6600"/>
                </a:solidFill>
                <a:latin typeface="Monotype Corsiva" pitchFamily="66" charset="0"/>
              </a:rPr>
              <a:t>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400">
                <a:solidFill>
                  <a:srgbClr val="CC6600"/>
                </a:solidFill>
                <a:latin typeface="Monotype Corsiva" pitchFamily="66" charset="0"/>
              </a:rPr>
              <a:t>siècle jusqu’au 20</a:t>
            </a:r>
            <a:r>
              <a:rPr lang="fr-FR" altLang="fr-FR" sz="2400" baseline="30000">
                <a:solidFill>
                  <a:srgbClr val="CC6600"/>
                </a:solidFill>
                <a:latin typeface="Monotype Corsiva" pitchFamily="66" charset="0"/>
              </a:rPr>
              <a:t>e</a:t>
            </a:r>
            <a:r>
              <a:rPr lang="fr-FR" altLang="fr-FR" sz="2400">
                <a:solidFill>
                  <a:srgbClr val="CC6600"/>
                </a:solidFill>
                <a:latin typeface="Monotype Corsiva" pitchFamily="66" charset="0"/>
              </a:rPr>
              <a:t> dont Marc Chagall.</a:t>
            </a:r>
          </a:p>
        </p:txBody>
      </p:sp>
    </p:spTree>
  </p:cSld>
  <p:clrMapOvr>
    <a:masterClrMapping/>
  </p:clrMapOvr>
  <p:transition spd="slow" advTm="2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2987675" y="749300"/>
            <a:ext cx="2647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400">
                <a:solidFill>
                  <a:srgbClr val="FFCC00"/>
                </a:solidFill>
                <a:latin typeface="Monotype Corsiva" pitchFamily="66" charset="0"/>
              </a:rPr>
              <a:t>Illuminations nocturne</a:t>
            </a:r>
          </a:p>
        </p:txBody>
      </p:sp>
      <p:pic>
        <p:nvPicPr>
          <p:cNvPr id="4101" name="Picture 5" descr="Cathedrale_Metz_08_12_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412875"/>
            <a:ext cx="3527425" cy="229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D1598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484313"/>
            <a:ext cx="3024188" cy="2265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met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3789363"/>
            <a:ext cx="3708400" cy="2601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0barre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4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0barre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00800"/>
            <a:ext cx="9144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0barre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397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0barre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0"/>
            <a:ext cx="5397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5124" name="Picture 4" descr="photo-france,photo-metz,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692150"/>
            <a:ext cx="6985000" cy="523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3563938" y="5765800"/>
            <a:ext cx="15033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400">
                <a:solidFill>
                  <a:srgbClr val="FFFFFF"/>
                </a:solidFill>
                <a:latin typeface="Monotype Corsiva" pitchFamily="66" charset="0"/>
              </a:rPr>
              <a:t>Nef centrale</a:t>
            </a:r>
          </a:p>
        </p:txBody>
      </p:sp>
      <p:pic>
        <p:nvPicPr>
          <p:cNvPr id="5126" name="Picture 6" descr="cadre blan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620713"/>
            <a:ext cx="6985000" cy="561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148" name="Picture 4" descr="org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765175"/>
            <a:ext cx="6985000" cy="466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268538" y="5616575"/>
            <a:ext cx="42545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>
                <a:solidFill>
                  <a:srgbClr val="0000FF"/>
                </a:solidFill>
                <a:latin typeface="Monotype Corsiva" pitchFamily="66" charset="0"/>
              </a:rPr>
              <a:t>Orgue renaissance(1537) suspendu dans la nef</a:t>
            </a:r>
          </a:p>
        </p:txBody>
      </p:sp>
      <p:pic>
        <p:nvPicPr>
          <p:cNvPr id="6150" name="Picture 6" descr="cble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88913"/>
            <a:ext cx="8353425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7172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7802">
            <a:off x="539750" y="404813"/>
            <a:ext cx="2570163" cy="367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7584">
            <a:off x="6156325" y="404813"/>
            <a:ext cx="2395538" cy="3662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hoeur-cathedrale-metz-aute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844675"/>
            <a:ext cx="2454275" cy="3671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4211638" y="5688013"/>
            <a:ext cx="8429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>
                <a:solidFill>
                  <a:srgbClr val="FF9933"/>
                </a:solidFill>
                <a:latin typeface="Monotype Corsiva" pitchFamily="66" charset="0"/>
              </a:rPr>
              <a:t>L’autel</a:t>
            </a:r>
          </a:p>
        </p:txBody>
      </p:sp>
      <p:pic>
        <p:nvPicPr>
          <p:cNvPr id="7176" name="Picture 8" descr="cadre bru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8196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836613"/>
            <a:ext cx="7705725" cy="5113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adre bru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765175"/>
            <a:ext cx="7848600" cy="5256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3111500" y="6191250"/>
            <a:ext cx="25034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>
                <a:solidFill>
                  <a:srgbClr val="FF9933"/>
                </a:solidFill>
                <a:latin typeface="Monotype Corsiva" pitchFamily="66" charset="0"/>
              </a:rPr>
              <a:t>Vitraux latéraux de la nef</a:t>
            </a: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9220" name="Picture 4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88913"/>
            <a:ext cx="4203700" cy="635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Sans tit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1743075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Sans tit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260350"/>
            <a:ext cx="1743075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Sans tit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941888"/>
            <a:ext cx="1743075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Sans tit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4868863"/>
            <a:ext cx="1743075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2411413" y="5903913"/>
            <a:ext cx="37877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 b="1">
                <a:solidFill>
                  <a:srgbClr val="FFCC00"/>
                </a:solidFill>
                <a:latin typeface="Monotype Corsiva" pitchFamily="66" charset="0"/>
              </a:rPr>
              <a:t>Verriere occidentale; haut 28m, larg 13m</a:t>
            </a: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0244" name="Picture 4" descr="photo18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052513"/>
            <a:ext cx="5715000" cy="454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cadre blan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052513"/>
            <a:ext cx="5759450" cy="453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2268538" y="5761038"/>
            <a:ext cx="3708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>
                <a:solidFill>
                  <a:srgbClr val="FFFFFF"/>
                </a:solidFill>
                <a:latin typeface="Monotype Corsiva" pitchFamily="66" charset="0"/>
              </a:rPr>
              <a:t>Voûtement de la nef; 41m70 de hauteur</a:t>
            </a:r>
          </a:p>
        </p:txBody>
      </p:sp>
      <p:pic>
        <p:nvPicPr>
          <p:cNvPr id="10247" name="Picture 7" descr="cadre blan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76250"/>
            <a:ext cx="705802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1269" name="Picture 5" descr="Metz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260350"/>
            <a:ext cx="4030662" cy="597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cadre blan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260350"/>
            <a:ext cx="4103688" cy="602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3132138" y="6335713"/>
            <a:ext cx="27416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>
                <a:solidFill>
                  <a:srgbClr val="FFFFFF"/>
                </a:solidFill>
                <a:latin typeface="Monotype Corsiva" pitchFamily="66" charset="0"/>
              </a:rPr>
              <a:t>Voûtement de la nef centrale</a:t>
            </a:r>
          </a:p>
        </p:txBody>
      </p:sp>
      <p:pic>
        <p:nvPicPr>
          <p:cNvPr id="11272" name="Picture 8" descr="cadre blan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81359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2292" name="Picture 4" descr="Sans tit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207375" cy="581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coran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280400" cy="583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3543300" y="6262688"/>
            <a:ext cx="11318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000">
                <a:solidFill>
                  <a:srgbClr val="FF9933"/>
                </a:solidFill>
                <a:latin typeface="Monotype Corsiva" pitchFamily="66" charset="0"/>
              </a:rPr>
              <a:t>Les voûtes</a:t>
            </a:r>
          </a:p>
        </p:txBody>
      </p:sp>
      <p:pic>
        <p:nvPicPr>
          <p:cNvPr id="12295" name="Picture 7" descr="ccoran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2916238" y="238125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400" b="1">
                <a:solidFill>
                  <a:srgbClr val="FF3300"/>
                </a:solidFill>
                <a:latin typeface="Monotype Corsiva" pitchFamily="66" charset="0"/>
              </a:rPr>
              <a:t>Conception et montage jos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3132138" y="3028950"/>
            <a:ext cx="256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400" b="1">
                <a:solidFill>
                  <a:srgbClr val="FF3300"/>
                </a:solidFill>
                <a:latin typeface="Monotype Corsiva" pitchFamily="66" charset="0"/>
              </a:rPr>
              <a:t>Photos: Alain Bastien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3924300" y="3821113"/>
            <a:ext cx="11144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400">
                <a:solidFill>
                  <a:srgbClr val="FF3300"/>
                </a:solidFill>
                <a:latin typeface="Monotype Corsiva" pitchFamily="66" charset="0"/>
              </a:rPr>
              <a:t>Musique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3471863" y="4491038"/>
            <a:ext cx="18034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400">
                <a:solidFill>
                  <a:srgbClr val="FF3300"/>
                </a:solidFill>
                <a:latin typeface="Monotype Corsiva" pitchFamily="66" charset="0"/>
              </a:rPr>
              <a:t>Maurice Andre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400">
                <a:solidFill>
                  <a:srgbClr val="FF3300"/>
                </a:solidFill>
                <a:latin typeface="Monotype Corsiva" pitchFamily="66" charset="0"/>
              </a:rPr>
              <a:t>   Ave Maria</a:t>
            </a: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6567488" y="6140450"/>
            <a:ext cx="12144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>
                <a:solidFill>
                  <a:srgbClr val="FF3300"/>
                </a:solidFill>
                <a:latin typeface="Monotype Corsiva" pitchFamily="66" charset="0"/>
              </a:rPr>
              <a:t>Fevrier 2008</a:t>
            </a:r>
          </a:p>
        </p:txBody>
      </p:sp>
      <p:pic>
        <p:nvPicPr>
          <p:cNvPr id="13321" name="Picture 9" descr="cadre_rou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2060575"/>
            <a:ext cx="4191000" cy="3563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2" name="Picture 10" descr="cadre_rou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3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fr-FR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6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7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8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9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0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1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243</Words>
  <Application>Microsoft Office PowerPoint</Application>
  <PresentationFormat>Affichage à l'écran (4:3)</PresentationFormat>
  <Paragraphs>58</Paragraphs>
  <Slides>13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14</vt:i4>
      </vt:variant>
      <vt:variant>
        <vt:lpstr>Titres des diapositives</vt:lpstr>
      </vt:variant>
      <vt:variant>
        <vt:i4>13</vt:i4>
      </vt:variant>
    </vt:vector>
  </HeadingPairs>
  <TitlesOfParts>
    <vt:vector size="27" baseType="lpstr">
      <vt:lpstr>Thème Office</vt:lpstr>
      <vt:lpstr>Modèle par défaut</vt:lpstr>
      <vt:lpstr>1_Modèle par défaut</vt:lpstr>
      <vt:lpstr>2_Modèle par défaut</vt:lpstr>
      <vt:lpstr>3_Modèle par défaut</vt:lpstr>
      <vt:lpstr>4_Modèle par défaut</vt:lpstr>
      <vt:lpstr>5_Modèle par défaut</vt:lpstr>
      <vt:lpstr>6_Modèle par défaut</vt:lpstr>
      <vt:lpstr>7_Modèle par défaut</vt:lpstr>
      <vt:lpstr>8_Modèle par défaut</vt:lpstr>
      <vt:lpstr>9_Modèle par défaut</vt:lpstr>
      <vt:lpstr>10_Modèle par défaut</vt:lpstr>
      <vt:lpstr>11_Modèle par défaut</vt:lpstr>
      <vt:lpstr>Diseño predeterminado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jos</dc:creator>
  <cp:lastModifiedBy>jos</cp:lastModifiedBy>
  <cp:revision>1</cp:revision>
  <dcterms:created xsi:type="dcterms:W3CDTF">2014-01-01T07:59:47Z</dcterms:created>
  <dcterms:modified xsi:type="dcterms:W3CDTF">2014-01-01T08:01:58Z</dcterms:modified>
</cp:coreProperties>
</file>