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70"/>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5" r:id="rId19"/>
    <p:sldId id="277" r:id="rId20"/>
    <p:sldId id="278" r:id="rId21"/>
    <p:sldId id="279" r:id="rId22"/>
    <p:sldId id="280" r:id="rId23"/>
    <p:sldId id="276" r:id="rId24"/>
    <p:sldId id="271" r:id="rId25"/>
    <p:sldId id="272" r:id="rId26"/>
    <p:sldId id="281" r:id="rId27"/>
    <p:sldId id="282" r:id="rId28"/>
    <p:sldId id="283" r:id="rId29"/>
    <p:sldId id="284" r:id="rId30"/>
    <p:sldId id="285" r:id="rId31"/>
    <p:sldId id="286" r:id="rId32"/>
    <p:sldId id="287" r:id="rId33"/>
    <p:sldId id="273" r:id="rId34"/>
    <p:sldId id="274" r:id="rId35"/>
    <p:sldId id="289" r:id="rId36"/>
    <p:sldId id="328" r:id="rId37"/>
    <p:sldId id="290" r:id="rId38"/>
    <p:sldId id="291" r:id="rId39"/>
    <p:sldId id="292" r:id="rId40"/>
    <p:sldId id="293" r:id="rId41"/>
    <p:sldId id="294" r:id="rId42"/>
    <p:sldId id="295" r:id="rId43"/>
    <p:sldId id="296" r:id="rId44"/>
    <p:sldId id="297" r:id="rId45"/>
    <p:sldId id="298" r:id="rId46"/>
    <p:sldId id="299" r:id="rId47"/>
    <p:sldId id="300" r:id="rId48"/>
    <p:sldId id="301" r:id="rId49"/>
    <p:sldId id="302" r:id="rId50"/>
    <p:sldId id="303" r:id="rId51"/>
    <p:sldId id="304" r:id="rId52"/>
    <p:sldId id="305" r:id="rId53"/>
    <p:sldId id="306" r:id="rId54"/>
    <p:sldId id="307" r:id="rId55"/>
    <p:sldId id="308" r:id="rId56"/>
    <p:sldId id="309" r:id="rId57"/>
    <p:sldId id="310" r:id="rId58"/>
    <p:sldId id="311" r:id="rId59"/>
    <p:sldId id="312" r:id="rId60"/>
    <p:sldId id="313" r:id="rId61"/>
    <p:sldId id="314" r:id="rId62"/>
    <p:sldId id="315" r:id="rId63"/>
    <p:sldId id="316" r:id="rId64"/>
    <p:sldId id="317" r:id="rId65"/>
    <p:sldId id="318" r:id="rId66"/>
    <p:sldId id="319" r:id="rId67"/>
    <p:sldId id="327" r:id="rId68"/>
    <p:sldId id="329" r:id="rId69"/>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slide" Target="slides/slide65.xml"/><Relationship Id="rId7" Type="http://schemas.openxmlformats.org/officeDocument/2006/relationships/slide" Target="slides/slide4.xml"/><Relationship Id="rId71"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slide" Target="slides/slide58.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viewProps" Target="viewProp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AD8C283E-8DE7-4F0B-9C13-1D8DA0F51B2F}"/>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213B3E46-7CB7-4022-8F34-6320975BAED1}"/>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D5B2EA6F-F72C-40AB-A62A-B09DB5217DF5}" type="datetime1">
              <a:rPr lang="es-ES"/>
              <a:pPr lvl="0"/>
              <a:t>07/12/2020</a:t>
            </a:fld>
            <a:endParaRPr lang="es-ES"/>
          </a:p>
        </p:txBody>
      </p:sp>
      <p:sp>
        <p:nvSpPr>
          <p:cNvPr id="4" name="Marcador de imagen de diapositiva 3">
            <a:extLst>
              <a:ext uri="{FF2B5EF4-FFF2-40B4-BE49-F238E27FC236}">
                <a16:creationId xmlns:a16="http://schemas.microsoft.com/office/drawing/2014/main" id="{CDE51F9F-C540-40A2-B6AF-E1465D4ACF25}"/>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2896D5B1-3615-4B00-8C59-6647C76A24C5}"/>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C59B7100-E0A1-4D28-A4D5-C87053AFB757}"/>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E4DCD4F1-8FBC-4754-93ED-9A8E02EEF717}"/>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439B4611-1037-438E-BBC1-5D7AF775B063}" type="slidenum">
              <a:t>‹Nº›</a:t>
            </a:fld>
            <a:endParaRPr lang="es-ES"/>
          </a:p>
        </p:txBody>
      </p:sp>
    </p:spTree>
    <p:extLst>
      <p:ext uri="{BB962C8B-B14F-4D97-AF65-F5344CB8AC3E}">
        <p14:creationId xmlns:p14="http://schemas.microsoft.com/office/powerpoint/2010/main" val="1378177179"/>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C3D58068-E48A-47BC-9646-8C01F247C124}"/>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28DE3A57-7764-4C4A-8CE0-30C9CAAEC910}"/>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CE58579A-5B46-4AFD-A15F-A41AE10E68A1}"/>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4FF9516D-A183-42C9-9B1D-1B190BAAAEF8}"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EEDF7BD0-5E4E-41B8-9C68-0B3B1AFFCA6F}"/>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20272C6D-6544-460F-8A2A-6BC80626ACA0}"/>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7D6C5D02-F968-4BCB-BFD8-E6F55BC970C2}"/>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94EB1E35-69CF-45C5-B1DB-2EB3231E2F65}"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7178B53B-5485-4C9C-A035-7B47E4D804D6}"/>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DFC33C5D-773D-4F7B-850D-F2111B565A15}"/>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6FC69E27-8AA2-47F9-ABA5-06E6F13C6327}"/>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DB1A469A-ED48-46BC-88C0-AF12538FC658}" type="slidenum">
              <a:t>6</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46FD5BF-6B4E-432B-BC5B-A9B5A0F7C6F7}"/>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C2A40F1F-8F95-4F88-A919-B4DD05E10208}"/>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B47E48DA-1075-46D6-B711-3B040426CEEA}"/>
              </a:ext>
            </a:extLst>
          </p:cNvPr>
          <p:cNvSpPr txBox="1">
            <a:spLocks noGrp="1"/>
          </p:cNvSpPr>
          <p:nvPr>
            <p:ph type="dt" sz="half" idx="7"/>
          </p:nvPr>
        </p:nvSpPr>
        <p:spPr/>
        <p:txBody>
          <a:bodyPr/>
          <a:lstStyle>
            <a:lvl1pPr>
              <a:defRPr/>
            </a:lvl1pPr>
          </a:lstStyle>
          <a:p>
            <a:pPr lvl="0"/>
            <a:fld id="{8878F7D4-B311-4FBD-9473-BC4ED538A90F}" type="datetime1">
              <a:rPr lang="es-ES"/>
              <a:pPr lvl="0"/>
              <a:t>07/12/2020</a:t>
            </a:fld>
            <a:endParaRPr lang="es-ES"/>
          </a:p>
        </p:txBody>
      </p:sp>
      <p:sp>
        <p:nvSpPr>
          <p:cNvPr id="5" name="Marcador de pie de página 4">
            <a:extLst>
              <a:ext uri="{FF2B5EF4-FFF2-40B4-BE49-F238E27FC236}">
                <a16:creationId xmlns:a16="http://schemas.microsoft.com/office/drawing/2014/main" id="{00F60994-D23F-4800-856C-C9B9CF38BFA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643F99C-1035-4EB0-B6FE-C93BA3EF8D11}"/>
              </a:ext>
            </a:extLst>
          </p:cNvPr>
          <p:cNvSpPr txBox="1">
            <a:spLocks noGrp="1"/>
          </p:cNvSpPr>
          <p:nvPr>
            <p:ph type="sldNum" sz="quarter" idx="8"/>
          </p:nvPr>
        </p:nvSpPr>
        <p:spPr/>
        <p:txBody>
          <a:bodyPr/>
          <a:lstStyle>
            <a:lvl1pPr>
              <a:defRPr/>
            </a:lvl1pPr>
          </a:lstStyle>
          <a:p>
            <a:pPr lvl="0"/>
            <a:fld id="{C2F7400C-0A9E-4AD9-8972-CDA37E89D0F9}" type="slidenum">
              <a:t>‹Nº›</a:t>
            </a:fld>
            <a:endParaRPr lang="es-ES"/>
          </a:p>
        </p:txBody>
      </p:sp>
    </p:spTree>
    <p:extLst>
      <p:ext uri="{BB962C8B-B14F-4D97-AF65-F5344CB8AC3E}">
        <p14:creationId xmlns:p14="http://schemas.microsoft.com/office/powerpoint/2010/main" val="1919389813"/>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E66B19A-A44C-4D8B-B5B2-A2681C0904CC}"/>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4CFEBC09-61EF-4689-94CB-25860C1593E3}"/>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172F58B-0960-4624-BE85-51511E563B7E}"/>
              </a:ext>
            </a:extLst>
          </p:cNvPr>
          <p:cNvSpPr txBox="1">
            <a:spLocks noGrp="1"/>
          </p:cNvSpPr>
          <p:nvPr>
            <p:ph type="dt" sz="half" idx="7"/>
          </p:nvPr>
        </p:nvSpPr>
        <p:spPr/>
        <p:txBody>
          <a:bodyPr/>
          <a:lstStyle>
            <a:lvl1pPr>
              <a:defRPr/>
            </a:lvl1pPr>
          </a:lstStyle>
          <a:p>
            <a:pPr lvl="0"/>
            <a:fld id="{F0307119-24CD-4EB3-8DAF-6D757484DE27}" type="datetime1">
              <a:rPr lang="es-ES"/>
              <a:pPr lvl="0"/>
              <a:t>07/12/2020</a:t>
            </a:fld>
            <a:endParaRPr lang="es-ES"/>
          </a:p>
        </p:txBody>
      </p:sp>
      <p:sp>
        <p:nvSpPr>
          <p:cNvPr id="5" name="Marcador de pie de página 4">
            <a:extLst>
              <a:ext uri="{FF2B5EF4-FFF2-40B4-BE49-F238E27FC236}">
                <a16:creationId xmlns:a16="http://schemas.microsoft.com/office/drawing/2014/main" id="{54D60178-7E51-4AD2-A840-F046FCE66FCA}"/>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F131582F-410B-4B0C-A7A6-94F96FAAD4F6}"/>
              </a:ext>
            </a:extLst>
          </p:cNvPr>
          <p:cNvSpPr txBox="1">
            <a:spLocks noGrp="1"/>
          </p:cNvSpPr>
          <p:nvPr>
            <p:ph type="sldNum" sz="quarter" idx="8"/>
          </p:nvPr>
        </p:nvSpPr>
        <p:spPr/>
        <p:txBody>
          <a:bodyPr/>
          <a:lstStyle>
            <a:lvl1pPr>
              <a:defRPr/>
            </a:lvl1pPr>
          </a:lstStyle>
          <a:p>
            <a:pPr lvl="0"/>
            <a:fld id="{D21CB5E3-61B2-4648-BE80-3B85A74A9057}" type="slidenum">
              <a:t>‹Nº›</a:t>
            </a:fld>
            <a:endParaRPr lang="es-ES"/>
          </a:p>
        </p:txBody>
      </p:sp>
    </p:spTree>
    <p:extLst>
      <p:ext uri="{BB962C8B-B14F-4D97-AF65-F5344CB8AC3E}">
        <p14:creationId xmlns:p14="http://schemas.microsoft.com/office/powerpoint/2010/main" val="30721189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CD42801-B48D-4A34-B10C-6C51D6775931}"/>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86F4A64D-5438-4124-8ED4-68EC099EBD7F}"/>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0049B41E-08B6-48F1-A623-21762E08C762}"/>
              </a:ext>
            </a:extLst>
          </p:cNvPr>
          <p:cNvSpPr txBox="1">
            <a:spLocks noGrp="1"/>
          </p:cNvSpPr>
          <p:nvPr>
            <p:ph type="dt" sz="half" idx="7"/>
          </p:nvPr>
        </p:nvSpPr>
        <p:spPr/>
        <p:txBody>
          <a:bodyPr/>
          <a:lstStyle>
            <a:lvl1pPr>
              <a:defRPr/>
            </a:lvl1pPr>
          </a:lstStyle>
          <a:p>
            <a:pPr lvl="0"/>
            <a:fld id="{6F0034D2-F2BE-4C84-B5DE-82C008D30403}" type="datetime1">
              <a:rPr lang="es-ES"/>
              <a:pPr lvl="0"/>
              <a:t>07/12/2020</a:t>
            </a:fld>
            <a:endParaRPr lang="es-ES"/>
          </a:p>
        </p:txBody>
      </p:sp>
      <p:sp>
        <p:nvSpPr>
          <p:cNvPr id="5" name="Marcador de pie de página 4">
            <a:extLst>
              <a:ext uri="{FF2B5EF4-FFF2-40B4-BE49-F238E27FC236}">
                <a16:creationId xmlns:a16="http://schemas.microsoft.com/office/drawing/2014/main" id="{DCE96280-C558-47D7-A4A6-1DD926A4834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3889597E-19F7-4394-B6A6-E9430CBAFDD5}"/>
              </a:ext>
            </a:extLst>
          </p:cNvPr>
          <p:cNvSpPr txBox="1">
            <a:spLocks noGrp="1"/>
          </p:cNvSpPr>
          <p:nvPr>
            <p:ph type="sldNum" sz="quarter" idx="8"/>
          </p:nvPr>
        </p:nvSpPr>
        <p:spPr/>
        <p:txBody>
          <a:bodyPr/>
          <a:lstStyle>
            <a:lvl1pPr>
              <a:defRPr/>
            </a:lvl1pPr>
          </a:lstStyle>
          <a:p>
            <a:pPr lvl="0"/>
            <a:fld id="{8EA737A5-E0E5-4C27-AECC-5655469A4B29}" type="slidenum">
              <a:t>‹Nº›</a:t>
            </a:fld>
            <a:endParaRPr lang="es-ES"/>
          </a:p>
        </p:txBody>
      </p:sp>
    </p:spTree>
    <p:extLst>
      <p:ext uri="{BB962C8B-B14F-4D97-AF65-F5344CB8AC3E}">
        <p14:creationId xmlns:p14="http://schemas.microsoft.com/office/powerpoint/2010/main" val="21762882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10B35F2-1CA3-4916-B037-177A956B5104}"/>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7EC1E050-85EF-46A8-9C0E-9356AABC9225}"/>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CA3131A2-B5F0-470E-9C31-09CD943C02CC}"/>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AA105F6F-DC91-4F85-A4D1-63B6A0C5072C}"/>
              </a:ext>
            </a:extLst>
          </p:cNvPr>
          <p:cNvSpPr txBox="1">
            <a:spLocks noGrp="1"/>
          </p:cNvSpPr>
          <p:nvPr>
            <p:ph type="dt" sz="half" idx="7"/>
          </p:nvPr>
        </p:nvSpPr>
        <p:spPr/>
        <p:txBody>
          <a:bodyPr/>
          <a:lstStyle>
            <a:lvl1pPr>
              <a:defRPr/>
            </a:lvl1pPr>
          </a:lstStyle>
          <a:p>
            <a:pPr lvl="0"/>
            <a:fld id="{7C812FBC-E632-43EC-AF19-E884419B788D}" type="datetime1">
              <a:rPr lang="es-ES"/>
              <a:pPr lvl="0"/>
              <a:t>07/12/2020</a:t>
            </a:fld>
            <a:endParaRPr lang="es-ES"/>
          </a:p>
        </p:txBody>
      </p:sp>
      <p:sp>
        <p:nvSpPr>
          <p:cNvPr id="6" name="Marcador de pie de página 5">
            <a:extLst>
              <a:ext uri="{FF2B5EF4-FFF2-40B4-BE49-F238E27FC236}">
                <a16:creationId xmlns:a16="http://schemas.microsoft.com/office/drawing/2014/main" id="{1AA6E63E-F2CA-4E4F-A542-329298F10DDB}"/>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102F87ED-AA8C-43BB-B1D3-129854972498}"/>
              </a:ext>
            </a:extLst>
          </p:cNvPr>
          <p:cNvSpPr txBox="1">
            <a:spLocks noGrp="1"/>
          </p:cNvSpPr>
          <p:nvPr>
            <p:ph type="sldNum" sz="quarter" idx="8"/>
          </p:nvPr>
        </p:nvSpPr>
        <p:spPr/>
        <p:txBody>
          <a:bodyPr/>
          <a:lstStyle>
            <a:lvl1pPr>
              <a:defRPr/>
            </a:lvl1pPr>
          </a:lstStyle>
          <a:p>
            <a:pPr lvl="0"/>
            <a:fld id="{DC16072E-7092-4286-A21F-AB034481A715}" type="slidenum">
              <a:t>‹Nº›</a:t>
            </a:fld>
            <a:endParaRPr lang="es-ES"/>
          </a:p>
        </p:txBody>
      </p:sp>
    </p:spTree>
    <p:extLst>
      <p:ext uri="{BB962C8B-B14F-4D97-AF65-F5344CB8AC3E}">
        <p14:creationId xmlns:p14="http://schemas.microsoft.com/office/powerpoint/2010/main" val="38178133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F7C2C02-47F9-431A-8728-A76571F7B580}"/>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3E028D6C-8559-4E0E-8982-F2AC6E3A4728}"/>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C5E95526-2BDF-4CCD-BFC5-1273A141E05F}"/>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97E71D04-E472-4227-81D3-44DFE3CF1A97}"/>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AA64A513-822E-49B9-A2B6-4E742F8F25BD}"/>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2424927F-B5A8-404D-84E4-1F8B0ADBA197}"/>
              </a:ext>
            </a:extLst>
          </p:cNvPr>
          <p:cNvSpPr txBox="1">
            <a:spLocks noGrp="1"/>
          </p:cNvSpPr>
          <p:nvPr>
            <p:ph type="dt" sz="half" idx="7"/>
          </p:nvPr>
        </p:nvSpPr>
        <p:spPr/>
        <p:txBody>
          <a:bodyPr/>
          <a:lstStyle>
            <a:lvl1pPr>
              <a:defRPr/>
            </a:lvl1pPr>
          </a:lstStyle>
          <a:p>
            <a:pPr lvl="0"/>
            <a:fld id="{368FF5F2-B3B3-4C1F-B1CD-F832ECA8564F}" type="datetime1">
              <a:rPr lang="es-ES"/>
              <a:pPr lvl="0"/>
              <a:t>07/12/2020</a:t>
            </a:fld>
            <a:endParaRPr lang="es-ES"/>
          </a:p>
        </p:txBody>
      </p:sp>
      <p:sp>
        <p:nvSpPr>
          <p:cNvPr id="8" name="Marcador de pie de página 7">
            <a:extLst>
              <a:ext uri="{FF2B5EF4-FFF2-40B4-BE49-F238E27FC236}">
                <a16:creationId xmlns:a16="http://schemas.microsoft.com/office/drawing/2014/main" id="{091E2F54-3CBF-4B38-AA86-81847805B363}"/>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22B32CCF-9B1C-45E9-81F8-D3180D89D79F}"/>
              </a:ext>
            </a:extLst>
          </p:cNvPr>
          <p:cNvSpPr txBox="1">
            <a:spLocks noGrp="1"/>
          </p:cNvSpPr>
          <p:nvPr>
            <p:ph type="sldNum" sz="quarter" idx="8"/>
          </p:nvPr>
        </p:nvSpPr>
        <p:spPr/>
        <p:txBody>
          <a:bodyPr/>
          <a:lstStyle>
            <a:lvl1pPr>
              <a:defRPr/>
            </a:lvl1pPr>
          </a:lstStyle>
          <a:p>
            <a:pPr lvl="0"/>
            <a:fld id="{5B461999-89A9-4556-ACDE-A443031CD073}" type="slidenum">
              <a:t>‹Nº›</a:t>
            </a:fld>
            <a:endParaRPr lang="es-ES"/>
          </a:p>
        </p:txBody>
      </p:sp>
    </p:spTree>
    <p:extLst>
      <p:ext uri="{BB962C8B-B14F-4D97-AF65-F5344CB8AC3E}">
        <p14:creationId xmlns:p14="http://schemas.microsoft.com/office/powerpoint/2010/main" val="1326518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EEF4BFC-42D2-4A65-BA4D-3693E8BC5A01}"/>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B9E40E03-DD0A-4A21-A05D-FF6BA5CCB885}"/>
              </a:ext>
            </a:extLst>
          </p:cNvPr>
          <p:cNvSpPr txBox="1">
            <a:spLocks noGrp="1"/>
          </p:cNvSpPr>
          <p:nvPr>
            <p:ph type="dt" sz="half" idx="7"/>
          </p:nvPr>
        </p:nvSpPr>
        <p:spPr/>
        <p:txBody>
          <a:bodyPr/>
          <a:lstStyle>
            <a:lvl1pPr>
              <a:defRPr/>
            </a:lvl1pPr>
          </a:lstStyle>
          <a:p>
            <a:pPr lvl="0"/>
            <a:fld id="{421336DF-7A32-454C-A79F-B6A582E10AEE}" type="datetime1">
              <a:rPr lang="es-ES"/>
              <a:pPr lvl="0"/>
              <a:t>07/12/2020</a:t>
            </a:fld>
            <a:endParaRPr lang="es-ES"/>
          </a:p>
        </p:txBody>
      </p:sp>
      <p:sp>
        <p:nvSpPr>
          <p:cNvPr id="4" name="Marcador de pie de página 3">
            <a:extLst>
              <a:ext uri="{FF2B5EF4-FFF2-40B4-BE49-F238E27FC236}">
                <a16:creationId xmlns:a16="http://schemas.microsoft.com/office/drawing/2014/main" id="{0DD2E6FD-2923-43F4-AAB9-3F0C347B6CF9}"/>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F323F988-8924-4048-B72C-378411D4948A}"/>
              </a:ext>
            </a:extLst>
          </p:cNvPr>
          <p:cNvSpPr txBox="1">
            <a:spLocks noGrp="1"/>
          </p:cNvSpPr>
          <p:nvPr>
            <p:ph type="sldNum" sz="quarter" idx="8"/>
          </p:nvPr>
        </p:nvSpPr>
        <p:spPr/>
        <p:txBody>
          <a:bodyPr/>
          <a:lstStyle>
            <a:lvl1pPr>
              <a:defRPr/>
            </a:lvl1pPr>
          </a:lstStyle>
          <a:p>
            <a:pPr lvl="0"/>
            <a:fld id="{95BA6610-65FB-458F-BCED-822C40C505F7}" type="slidenum">
              <a:t>‹Nº›</a:t>
            </a:fld>
            <a:endParaRPr lang="es-ES"/>
          </a:p>
        </p:txBody>
      </p:sp>
    </p:spTree>
    <p:extLst>
      <p:ext uri="{BB962C8B-B14F-4D97-AF65-F5344CB8AC3E}">
        <p14:creationId xmlns:p14="http://schemas.microsoft.com/office/powerpoint/2010/main" val="20444272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298C85BA-5EFA-4502-B8E2-0524CBF8CDF9}"/>
              </a:ext>
            </a:extLst>
          </p:cNvPr>
          <p:cNvSpPr txBox="1">
            <a:spLocks noGrp="1"/>
          </p:cNvSpPr>
          <p:nvPr>
            <p:ph type="dt" sz="half" idx="7"/>
          </p:nvPr>
        </p:nvSpPr>
        <p:spPr/>
        <p:txBody>
          <a:bodyPr/>
          <a:lstStyle>
            <a:lvl1pPr>
              <a:defRPr/>
            </a:lvl1pPr>
          </a:lstStyle>
          <a:p>
            <a:pPr lvl="0"/>
            <a:fld id="{17D9B03B-A6BE-47A2-B948-EB0492550059}" type="datetime1">
              <a:rPr lang="es-ES"/>
              <a:pPr lvl="0"/>
              <a:t>07/12/2020</a:t>
            </a:fld>
            <a:endParaRPr lang="es-ES"/>
          </a:p>
        </p:txBody>
      </p:sp>
      <p:sp>
        <p:nvSpPr>
          <p:cNvPr id="3" name="Marcador de pie de página 2">
            <a:extLst>
              <a:ext uri="{FF2B5EF4-FFF2-40B4-BE49-F238E27FC236}">
                <a16:creationId xmlns:a16="http://schemas.microsoft.com/office/drawing/2014/main" id="{32C03F07-8549-47BB-BE73-E7CD3079FBAF}"/>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6D3FD375-FB52-4C6B-BA86-B9348A74D62E}"/>
              </a:ext>
            </a:extLst>
          </p:cNvPr>
          <p:cNvSpPr txBox="1">
            <a:spLocks noGrp="1"/>
          </p:cNvSpPr>
          <p:nvPr>
            <p:ph type="sldNum" sz="quarter" idx="8"/>
          </p:nvPr>
        </p:nvSpPr>
        <p:spPr/>
        <p:txBody>
          <a:bodyPr/>
          <a:lstStyle>
            <a:lvl1pPr>
              <a:defRPr/>
            </a:lvl1pPr>
          </a:lstStyle>
          <a:p>
            <a:pPr lvl="0"/>
            <a:fld id="{D3890C01-661C-458E-B7EE-56732CBF35A5}" type="slidenum">
              <a:t>‹Nº›</a:t>
            </a:fld>
            <a:endParaRPr lang="es-ES"/>
          </a:p>
        </p:txBody>
      </p:sp>
    </p:spTree>
    <p:extLst>
      <p:ext uri="{BB962C8B-B14F-4D97-AF65-F5344CB8AC3E}">
        <p14:creationId xmlns:p14="http://schemas.microsoft.com/office/powerpoint/2010/main" val="91825729"/>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57BAB57-D7B3-4B3C-9A0D-AD62D6866F20}"/>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C0F1EF83-6663-43B4-B306-35D829595EBA}"/>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AC5A4CB3-C059-496F-8B84-176358F26D68}"/>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01A2C161-B9AA-4182-925D-4AB3021C0282}"/>
              </a:ext>
            </a:extLst>
          </p:cNvPr>
          <p:cNvSpPr txBox="1">
            <a:spLocks noGrp="1"/>
          </p:cNvSpPr>
          <p:nvPr>
            <p:ph type="dt" sz="half" idx="7"/>
          </p:nvPr>
        </p:nvSpPr>
        <p:spPr/>
        <p:txBody>
          <a:bodyPr/>
          <a:lstStyle>
            <a:lvl1pPr>
              <a:defRPr/>
            </a:lvl1pPr>
          </a:lstStyle>
          <a:p>
            <a:pPr lvl="0"/>
            <a:fld id="{08BCDBA1-A205-4E17-9874-882F1D024CA4}" type="datetime1">
              <a:rPr lang="es-ES"/>
              <a:pPr lvl="0"/>
              <a:t>07/12/2020</a:t>
            </a:fld>
            <a:endParaRPr lang="es-ES"/>
          </a:p>
        </p:txBody>
      </p:sp>
      <p:sp>
        <p:nvSpPr>
          <p:cNvPr id="6" name="Marcador de pie de página 5">
            <a:extLst>
              <a:ext uri="{FF2B5EF4-FFF2-40B4-BE49-F238E27FC236}">
                <a16:creationId xmlns:a16="http://schemas.microsoft.com/office/drawing/2014/main" id="{CBA3A79F-0E47-4DDD-B0AB-4446251FFF50}"/>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B3F7AB59-3356-473C-9FB5-25F574FAECF7}"/>
              </a:ext>
            </a:extLst>
          </p:cNvPr>
          <p:cNvSpPr txBox="1">
            <a:spLocks noGrp="1"/>
          </p:cNvSpPr>
          <p:nvPr>
            <p:ph type="sldNum" sz="quarter" idx="8"/>
          </p:nvPr>
        </p:nvSpPr>
        <p:spPr/>
        <p:txBody>
          <a:bodyPr/>
          <a:lstStyle>
            <a:lvl1pPr>
              <a:defRPr/>
            </a:lvl1pPr>
          </a:lstStyle>
          <a:p>
            <a:pPr lvl="0"/>
            <a:fld id="{959C61A2-C141-4D5D-BF69-15460AE765BE}" type="slidenum">
              <a:t>‹Nº›</a:t>
            </a:fld>
            <a:endParaRPr lang="es-ES"/>
          </a:p>
        </p:txBody>
      </p:sp>
    </p:spTree>
    <p:extLst>
      <p:ext uri="{BB962C8B-B14F-4D97-AF65-F5344CB8AC3E}">
        <p14:creationId xmlns:p14="http://schemas.microsoft.com/office/powerpoint/2010/main" val="37753928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779126E-0471-40BB-975F-84E93A9E2D99}"/>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4FCC3176-EC7D-43EC-A9A6-CCC222028A80}"/>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F4F6C4C1-011F-4D9F-A402-9B0DA6F70586}"/>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E5CC06C4-1375-4883-A21A-1F6943ED591B}"/>
              </a:ext>
            </a:extLst>
          </p:cNvPr>
          <p:cNvSpPr txBox="1">
            <a:spLocks noGrp="1"/>
          </p:cNvSpPr>
          <p:nvPr>
            <p:ph type="dt" sz="half" idx="7"/>
          </p:nvPr>
        </p:nvSpPr>
        <p:spPr/>
        <p:txBody>
          <a:bodyPr/>
          <a:lstStyle>
            <a:lvl1pPr>
              <a:defRPr/>
            </a:lvl1pPr>
          </a:lstStyle>
          <a:p>
            <a:pPr lvl="0"/>
            <a:fld id="{02F544DD-EB8D-4055-A64E-96C0D9E91726}" type="datetime1">
              <a:rPr lang="es-ES"/>
              <a:pPr lvl="0"/>
              <a:t>07/12/2020</a:t>
            </a:fld>
            <a:endParaRPr lang="es-ES"/>
          </a:p>
        </p:txBody>
      </p:sp>
      <p:sp>
        <p:nvSpPr>
          <p:cNvPr id="6" name="Marcador de pie de página 5">
            <a:extLst>
              <a:ext uri="{FF2B5EF4-FFF2-40B4-BE49-F238E27FC236}">
                <a16:creationId xmlns:a16="http://schemas.microsoft.com/office/drawing/2014/main" id="{062DE260-536B-4CA8-BAEC-A105F4AA4A62}"/>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C5F6EC87-DA10-4773-9A26-680AF9D1B00F}"/>
              </a:ext>
            </a:extLst>
          </p:cNvPr>
          <p:cNvSpPr txBox="1">
            <a:spLocks noGrp="1"/>
          </p:cNvSpPr>
          <p:nvPr>
            <p:ph type="sldNum" sz="quarter" idx="8"/>
          </p:nvPr>
        </p:nvSpPr>
        <p:spPr/>
        <p:txBody>
          <a:bodyPr/>
          <a:lstStyle>
            <a:lvl1pPr>
              <a:defRPr/>
            </a:lvl1pPr>
          </a:lstStyle>
          <a:p>
            <a:pPr lvl="0"/>
            <a:fld id="{CF2F7895-4EE1-4B2C-9997-CCA64BD25F82}" type="slidenum">
              <a:t>‹Nº›</a:t>
            </a:fld>
            <a:endParaRPr lang="es-ES"/>
          </a:p>
        </p:txBody>
      </p:sp>
    </p:spTree>
    <p:extLst>
      <p:ext uri="{BB962C8B-B14F-4D97-AF65-F5344CB8AC3E}">
        <p14:creationId xmlns:p14="http://schemas.microsoft.com/office/powerpoint/2010/main" val="14823101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404D3F5-0C61-4784-92FA-036F490B8081}"/>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9BE647AD-2DBB-4644-83B2-38D0378419A4}"/>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667CA597-A68B-45AB-8001-F85A745CDAF1}"/>
              </a:ext>
            </a:extLst>
          </p:cNvPr>
          <p:cNvSpPr txBox="1">
            <a:spLocks noGrp="1"/>
          </p:cNvSpPr>
          <p:nvPr>
            <p:ph type="dt" sz="half" idx="7"/>
          </p:nvPr>
        </p:nvSpPr>
        <p:spPr/>
        <p:txBody>
          <a:bodyPr/>
          <a:lstStyle>
            <a:lvl1pPr>
              <a:defRPr/>
            </a:lvl1pPr>
          </a:lstStyle>
          <a:p>
            <a:pPr lvl="0"/>
            <a:fld id="{8A4F9202-48EC-4381-89B5-819537291E5C}" type="datetime1">
              <a:rPr lang="es-ES"/>
              <a:pPr lvl="0"/>
              <a:t>07/12/2020</a:t>
            </a:fld>
            <a:endParaRPr lang="es-ES"/>
          </a:p>
        </p:txBody>
      </p:sp>
      <p:sp>
        <p:nvSpPr>
          <p:cNvPr id="5" name="Marcador de pie de página 4">
            <a:extLst>
              <a:ext uri="{FF2B5EF4-FFF2-40B4-BE49-F238E27FC236}">
                <a16:creationId xmlns:a16="http://schemas.microsoft.com/office/drawing/2014/main" id="{1A26F965-B09B-47C2-AC17-90EC6EC2B49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CE059D48-C6B2-465F-8DB6-E17B4892BCCD}"/>
              </a:ext>
            </a:extLst>
          </p:cNvPr>
          <p:cNvSpPr txBox="1">
            <a:spLocks noGrp="1"/>
          </p:cNvSpPr>
          <p:nvPr>
            <p:ph type="sldNum" sz="quarter" idx="8"/>
          </p:nvPr>
        </p:nvSpPr>
        <p:spPr/>
        <p:txBody>
          <a:bodyPr/>
          <a:lstStyle>
            <a:lvl1pPr>
              <a:defRPr/>
            </a:lvl1pPr>
          </a:lstStyle>
          <a:p>
            <a:pPr lvl="0"/>
            <a:fld id="{AF94F3E5-4E59-413D-A3BC-B641C33BC636}" type="slidenum">
              <a:t>‹Nº›</a:t>
            </a:fld>
            <a:endParaRPr lang="es-ES"/>
          </a:p>
        </p:txBody>
      </p:sp>
    </p:spTree>
    <p:extLst>
      <p:ext uri="{BB962C8B-B14F-4D97-AF65-F5344CB8AC3E}">
        <p14:creationId xmlns:p14="http://schemas.microsoft.com/office/powerpoint/2010/main" val="25454396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9F8A5341-75BB-42B1-B495-6E70B5A86DAE}"/>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87DF90A6-3DC4-4B59-A10B-3A28C24DADCF}"/>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2969920-EB56-4ECF-B1D5-3A7624381010}"/>
              </a:ext>
            </a:extLst>
          </p:cNvPr>
          <p:cNvSpPr txBox="1">
            <a:spLocks noGrp="1"/>
          </p:cNvSpPr>
          <p:nvPr>
            <p:ph type="dt" sz="half" idx="7"/>
          </p:nvPr>
        </p:nvSpPr>
        <p:spPr/>
        <p:txBody>
          <a:bodyPr/>
          <a:lstStyle>
            <a:lvl1pPr>
              <a:defRPr/>
            </a:lvl1pPr>
          </a:lstStyle>
          <a:p>
            <a:pPr lvl="0"/>
            <a:fld id="{2A9C09C0-937A-436F-AB1B-F78CF76A3F90}" type="datetime1">
              <a:rPr lang="es-ES"/>
              <a:pPr lvl="0"/>
              <a:t>07/12/2020</a:t>
            </a:fld>
            <a:endParaRPr lang="es-ES"/>
          </a:p>
        </p:txBody>
      </p:sp>
      <p:sp>
        <p:nvSpPr>
          <p:cNvPr id="5" name="Marcador de pie de página 4">
            <a:extLst>
              <a:ext uri="{FF2B5EF4-FFF2-40B4-BE49-F238E27FC236}">
                <a16:creationId xmlns:a16="http://schemas.microsoft.com/office/drawing/2014/main" id="{CDFDDDF1-3BF5-4DE7-B499-B8F0A3EB5973}"/>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F2049CB5-26B4-475C-B722-7482E409E6C4}"/>
              </a:ext>
            </a:extLst>
          </p:cNvPr>
          <p:cNvSpPr txBox="1">
            <a:spLocks noGrp="1"/>
          </p:cNvSpPr>
          <p:nvPr>
            <p:ph type="sldNum" sz="quarter" idx="8"/>
          </p:nvPr>
        </p:nvSpPr>
        <p:spPr/>
        <p:txBody>
          <a:bodyPr/>
          <a:lstStyle>
            <a:lvl1pPr>
              <a:defRPr/>
            </a:lvl1pPr>
          </a:lstStyle>
          <a:p>
            <a:pPr lvl="0"/>
            <a:fld id="{116DD5CD-2235-4AC4-A555-A9668B3BD05A}" type="slidenum">
              <a:t>‹Nº›</a:t>
            </a:fld>
            <a:endParaRPr lang="es-ES"/>
          </a:p>
        </p:txBody>
      </p:sp>
    </p:spTree>
    <p:extLst>
      <p:ext uri="{BB962C8B-B14F-4D97-AF65-F5344CB8AC3E}">
        <p14:creationId xmlns:p14="http://schemas.microsoft.com/office/powerpoint/2010/main" val="289405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9F5F9B3-7C22-4B2F-B19E-A3D1474D8451}"/>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899D728B-8348-4CC9-A417-DA92D7E0C823}"/>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8310905C-66C0-49BF-A64C-7C8E7E3715C0}"/>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493058DD-49F1-47C1-9191-6E505A3B32EF}"/>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3AC818DF-EF73-4A6B-B9CD-06512612D752}"/>
              </a:ext>
            </a:extLst>
          </p:cNvPr>
          <p:cNvSpPr txBox="1">
            <a:spLocks noGrp="1"/>
          </p:cNvSpPr>
          <p:nvPr>
            <p:ph type="sldNum" sz="quarter" idx="8"/>
          </p:nvPr>
        </p:nvSpPr>
        <p:spPr/>
        <p:txBody>
          <a:bodyPr/>
          <a:lstStyle>
            <a:lvl1pPr>
              <a:defRPr sz="1400"/>
            </a:lvl1pPr>
          </a:lstStyle>
          <a:p>
            <a:pPr lvl="0"/>
            <a:fld id="{36934056-E1FE-4550-A5EB-2F9FE13355A5}" type="slidenum">
              <a:t>‹Nº›</a:t>
            </a:fld>
            <a:endParaRPr lang="es-ES"/>
          </a:p>
        </p:txBody>
      </p:sp>
    </p:spTree>
    <p:extLst>
      <p:ext uri="{BB962C8B-B14F-4D97-AF65-F5344CB8AC3E}">
        <p14:creationId xmlns:p14="http://schemas.microsoft.com/office/powerpoint/2010/main" val="4219906096"/>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3A87933-E6F6-4BD6-9A99-77DBC308D10F}"/>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D8FA10B6-E654-4122-ACDF-7D24F1F4E092}"/>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7B32F1EA-9716-490E-B459-382AF2F56CEE}"/>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3639408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E8B4284F-9EF4-465C-9FFC-7B80D01A463E}"/>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F47211FC-EA86-499E-8258-406548702281}"/>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8DF4A82D-8AF6-4785-AD7B-852EC36F356D}"/>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69EB24A6-B439-470F-A8BB-7ADC567DA939}" type="datetime1">
              <a:rPr lang="es-ES"/>
              <a:pPr lvl="0"/>
              <a:t>07/12/2020</a:t>
            </a:fld>
            <a:endParaRPr lang="es-ES"/>
          </a:p>
        </p:txBody>
      </p:sp>
      <p:sp>
        <p:nvSpPr>
          <p:cNvPr id="5" name="Marcador de pie de página 4">
            <a:extLst>
              <a:ext uri="{FF2B5EF4-FFF2-40B4-BE49-F238E27FC236}">
                <a16:creationId xmlns:a16="http://schemas.microsoft.com/office/drawing/2014/main" id="{1432C98C-026C-4FEC-9053-4830E6A1DFAF}"/>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E3BD9483-D6BC-4D3A-BC8E-34DDC723721B}"/>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EB22B809-2357-479F-AE30-AEC0E355F1D6}"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41BFBE61-048F-421F-854E-5FB97CDBA428}"/>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4A0A3536-8279-447C-991F-845375B37DC5}"/>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D4FDB273-AA47-48E0-B77A-21A2A557B7D8}"/>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E5373C1A-A312-489C-BBFE-1B6D903B7EDA}"/>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DF993F47-7B62-47E5-9A9C-E068A77A254F}"/>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C96DE3C1-03E3-4C73-9CD6-78EC8D2CC615}"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9AEC0A5D-DC9A-4BB3-B677-DEEFC5B14FB4}"/>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2385096015"/>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2.xml"/></Relationships>
</file>

<file path=ppt/slides/_rels/slide66.xml.rels><?xml version="1.0" encoding="UTF-8" standalone="yes"?>
<Relationships xmlns="http://schemas.openxmlformats.org/package/2006/relationships"><Relationship Id="rId8" Type="http://schemas.openxmlformats.org/officeDocument/2006/relationships/image" Target="../media/image66.png"/><Relationship Id="rId13" Type="http://schemas.openxmlformats.org/officeDocument/2006/relationships/hyperlink" Target="https://vk.com/mispps" TargetMode="External"/><Relationship Id="rId3" Type="http://schemas.openxmlformats.org/officeDocument/2006/relationships/image" Target="../media/image63.png"/><Relationship Id="rId7" Type="http://schemas.openxmlformats.org/officeDocument/2006/relationships/hyperlink" Target="https://www.facebook.com/mispps" TargetMode="External"/><Relationship Id="rId12" Type="http://schemas.openxmlformats.org/officeDocument/2006/relationships/image" Target="../media/image68.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65.png"/><Relationship Id="rId11" Type="http://schemas.openxmlformats.org/officeDocument/2006/relationships/hyperlink" Target="https://plus.google.com/+Mispps/" TargetMode="External"/><Relationship Id="rId5" Type="http://schemas.openxmlformats.org/officeDocument/2006/relationships/image" Target="../media/image64.png"/><Relationship Id="rId10" Type="http://schemas.openxmlformats.org/officeDocument/2006/relationships/image" Target="../media/image6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9.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5536C3C7-C413-4274-A64C-DF1DFAC60972}"/>
              </a:ext>
            </a:extLst>
          </p:cNvPr>
          <p:cNvSpPr txBox="1"/>
          <p:nvPr/>
        </p:nvSpPr>
        <p:spPr>
          <a:xfrm>
            <a:off x="0" y="2592278"/>
            <a:ext cx="12100264"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CATEDRAL DEL SALVADOR</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Times New Roman" pitchFamily="18"/>
              <a:cs typeface="Times New Roman" pitchFamily="18"/>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ALBARRACÍN · TERUEL · ARAGÓN · ESPAÑA</a:t>
            </a:r>
            <a:endParaRPr lang="es-ES" sz="2800" b="0" i="0" u="none" strike="noStrike" kern="1200" cap="none" spc="0" baseline="0">
              <a:solidFill>
                <a:srgbClr val="000000"/>
              </a:solidFill>
              <a:uFillTx/>
              <a:latin typeface="Calibri"/>
            </a:endParaRPr>
          </a:p>
        </p:txBody>
      </p:sp>
      <p:pic>
        <p:nvPicPr>
          <p:cNvPr id="3" name="06 - Casals - Eucaristica">
            <a:extLst>
              <a:ext uri="{FF2B5EF4-FFF2-40B4-BE49-F238E27FC236}">
                <a16:creationId xmlns:a16="http://schemas.microsoft.com/office/drawing/2014/main" id="{F048611C-358B-4BDD-A6C9-0B12B318FEB7}"/>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66196" y="5738180"/>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F963FB5-E756-49E5-B365-CAE51C780FF7}"/>
              </a:ext>
            </a:extLst>
          </p:cNvPr>
          <p:cNvPicPr>
            <a:picLocks noChangeAspect="1"/>
          </p:cNvPicPr>
          <p:nvPr/>
        </p:nvPicPr>
        <p:blipFill>
          <a:blip r:embed="rId3"/>
          <a:stretch>
            <a:fillRect/>
          </a:stretch>
        </p:blipFill>
        <p:spPr>
          <a:xfrm>
            <a:off x="1524533" y="0"/>
            <a:ext cx="9137553" cy="6853162"/>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3E743C20-2E48-4CE7-8BC4-1896972728CF}"/>
              </a:ext>
            </a:extLst>
          </p:cNvPr>
          <p:cNvSpPr txBox="1"/>
          <p:nvPr/>
        </p:nvSpPr>
        <p:spPr>
          <a:xfrm>
            <a:off x="1500329" y="1473692"/>
            <a:ext cx="9152878" cy="4031873"/>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La catedral del Salvador de Albarracín es un templo cristiano situado en la localidad de Albarracín, provincia de Teruel, España. Es sede catedralicia de la diócesis de Teruel y Albarracín junto con la catedral de Teruel. Forma parte del Conjunto Histórico-Monumental de la Ciudad de Albarracín.</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La catedral se asienta sobre los restos de un antiguo templo románico construido a finales del siglo XII. El actual edificio empezó a construirse en 1572 y corrió a cargo de los arquitectos Martín de Castañeda y del francés Quinto Pierres Vedel. El primer obispo de la diócesis de Albarracín (independiente de Segorbe) fue Martín de Salvatierra (1578-1583).​</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edificio se encuentra en el centro de la población, entre cuyo caserío destaca poderosamente. La difícil orografía de Albarracín, asentada en una elevación rodeada por la hoz del río Guadalaviar, influye en la configuración del edificio, cuya planta se organiza en una sola nave con capillas laterales, gran capilla mayor ligeramente más alta con ábside poligonal, coro a los pies, y claustro y otras dependencias alrededor. El acceso principal al templo se realiza, inusualamente, por la cabecera, a través de una sencilla portada barroca precedida por una escalinata. A principios del siglo XVIII se reformó el interior del templo con elementos barrocos, como las pilastras que se conservan actualmente.​</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379EE12-EF36-482A-BB8F-F9EF3D7DEC04}"/>
              </a:ext>
            </a:extLst>
          </p:cNvPr>
          <p:cNvPicPr>
            <a:picLocks noChangeAspect="1"/>
          </p:cNvPicPr>
          <p:nvPr/>
        </p:nvPicPr>
        <p:blipFill>
          <a:blip r:embed="rId3"/>
          <a:stretch>
            <a:fillRect/>
          </a:stretch>
        </p:blipFill>
        <p:spPr>
          <a:xfrm>
            <a:off x="905521" y="0"/>
            <a:ext cx="10253706" cy="6848014"/>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3497F445-7C62-4AC7-8D8C-CD1A00A02FC7}"/>
              </a:ext>
            </a:extLst>
          </p:cNvPr>
          <p:cNvSpPr txBox="1"/>
          <p:nvPr/>
        </p:nvSpPr>
        <p:spPr>
          <a:xfrm>
            <a:off x="1553593" y="1757778"/>
            <a:ext cx="9028593" cy="3539432"/>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La estructura del templo está formada por una única nave central con bóveda de crucería gótica, flanqueada por pequeñas capillas laterales ubicadas entre los contrafuertes. En la capilla mayor, de forma poligonal cubierta por bóveda de crucería con nervios combados, destaca el retablo mayor, de estilo renacentista (1566), obra del escultor Cosme Damián Bas, con figuras de santos, escenas de la vida de Jesús y María y un gran relieve central representando la Transfiguración. Las capillas laterales son de dimensiones más reducidas; varias de ellas guardan un relevante patrimonio artístico.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La más destacada, por dimensiones y decoración, es la dedicada a la Virgen del Pilar, con un suntuoso retablo barroco, cúpula y ornamentación de estucos en muros y bóveda. En la capilla de san Pedro destaca el retablo, delicado trabajo en madera sin policromar con relieves de la vida del santo titular, atribuido a Gabriel Yoly.​ La capilla de las Ánimas, y lo que fue su sacristía anexa, exhiben interesantes pinturas murales en grisalla, datadas en el siglo XVI. En el exterior destaca la torre, de estilo renacentista, con cuatro cuerpos de sección cuadrada, siendo el último de planta octogonal. A los pies de la torre, hacia la plaza, se pueden observar varios sillares romanos reaprovechados.</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7303FF09-E2BF-4BF6-AF99-1C1B5444B599}"/>
              </a:ext>
            </a:extLst>
          </p:cNvPr>
          <p:cNvPicPr>
            <a:picLocks noChangeAspect="1"/>
          </p:cNvPicPr>
          <p:nvPr/>
        </p:nvPicPr>
        <p:blipFill>
          <a:blip r:embed="rId3"/>
          <a:stretch>
            <a:fillRect/>
          </a:stretch>
        </p:blipFill>
        <p:spPr>
          <a:xfrm>
            <a:off x="859563" y="0"/>
            <a:ext cx="10528008" cy="7031114"/>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0559C9B-CBA0-49C1-AD07-ECFF95E561D0}"/>
              </a:ext>
            </a:extLst>
          </p:cNvPr>
          <p:cNvPicPr>
            <a:picLocks noChangeAspect="1"/>
          </p:cNvPicPr>
          <p:nvPr/>
        </p:nvPicPr>
        <p:blipFill>
          <a:blip r:embed="rId2"/>
          <a:stretch>
            <a:fillRect/>
          </a:stretch>
        </p:blipFill>
        <p:spPr>
          <a:xfrm>
            <a:off x="1478319" y="0"/>
            <a:ext cx="9303800" cy="697785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FF22279-B128-4365-A4DD-DCA4EA6E0077}"/>
              </a:ext>
            </a:extLst>
          </p:cNvPr>
          <p:cNvPicPr>
            <a:picLocks noChangeAspect="1"/>
          </p:cNvPicPr>
          <p:nvPr/>
        </p:nvPicPr>
        <p:blipFill>
          <a:blip r:embed="rId2"/>
          <a:stretch>
            <a:fillRect/>
          </a:stretch>
        </p:blipFill>
        <p:spPr>
          <a:xfrm>
            <a:off x="892015" y="0"/>
            <a:ext cx="10434657"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C2D8074-F2A5-4082-A8F9-36ECCFACD8F6}"/>
              </a:ext>
            </a:extLst>
          </p:cNvPr>
          <p:cNvPicPr>
            <a:picLocks noChangeAspect="1"/>
          </p:cNvPicPr>
          <p:nvPr/>
        </p:nvPicPr>
        <p:blipFill>
          <a:blip r:embed="rId2"/>
          <a:stretch>
            <a:fillRect/>
          </a:stretch>
        </p:blipFill>
        <p:spPr>
          <a:xfrm>
            <a:off x="995040" y="0"/>
            <a:ext cx="10244087" cy="6852467"/>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FAD97DF-4C61-4032-86CC-8EB861D42BBA}"/>
              </a:ext>
            </a:extLst>
          </p:cNvPr>
          <p:cNvPicPr>
            <a:picLocks noChangeAspect="1"/>
          </p:cNvPicPr>
          <p:nvPr/>
        </p:nvPicPr>
        <p:blipFill>
          <a:blip r:embed="rId2"/>
          <a:stretch>
            <a:fillRect/>
          </a:stretch>
        </p:blipFill>
        <p:spPr>
          <a:xfrm>
            <a:off x="912827" y="0"/>
            <a:ext cx="10268794"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AEB960FA-6F9A-4DE6-B9CB-0B0F0498A572}"/>
              </a:ext>
            </a:extLst>
          </p:cNvPr>
          <p:cNvPicPr>
            <a:picLocks noChangeAspect="1"/>
          </p:cNvPicPr>
          <p:nvPr/>
        </p:nvPicPr>
        <p:blipFill>
          <a:blip r:embed="rId2"/>
          <a:stretch>
            <a:fillRect/>
          </a:stretch>
        </p:blipFill>
        <p:spPr>
          <a:xfrm>
            <a:off x="931371" y="-73700"/>
            <a:ext cx="10376089" cy="69317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BB48852-334C-4D3C-952C-77C8F57F0544}"/>
              </a:ext>
            </a:extLst>
          </p:cNvPr>
          <p:cNvPicPr>
            <a:picLocks noChangeAspect="1"/>
          </p:cNvPicPr>
          <p:nvPr/>
        </p:nvPicPr>
        <p:blipFill>
          <a:blip r:embed="rId2"/>
          <a:stretch>
            <a:fillRect/>
          </a:stretch>
        </p:blipFill>
        <p:spPr>
          <a:xfrm>
            <a:off x="1536063" y="0"/>
            <a:ext cx="8895191"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8D68242-A0C9-4F5F-8405-AB7756910720}"/>
              </a:ext>
            </a:extLst>
          </p:cNvPr>
          <p:cNvPicPr>
            <a:picLocks noChangeAspect="1"/>
          </p:cNvPicPr>
          <p:nvPr/>
        </p:nvPicPr>
        <p:blipFill>
          <a:blip r:embed="rId2"/>
          <a:stretch>
            <a:fillRect/>
          </a:stretch>
        </p:blipFill>
        <p:spPr>
          <a:xfrm>
            <a:off x="971961" y="0"/>
            <a:ext cx="10271830"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82B4743-FE85-42BA-B218-7BA62B642AE2}"/>
              </a:ext>
            </a:extLst>
          </p:cNvPr>
          <p:cNvPicPr>
            <a:picLocks noChangeAspect="1"/>
          </p:cNvPicPr>
          <p:nvPr/>
        </p:nvPicPr>
        <p:blipFill>
          <a:blip r:embed="rId2"/>
          <a:stretch>
            <a:fillRect/>
          </a:stretch>
        </p:blipFill>
        <p:spPr>
          <a:xfrm>
            <a:off x="958876" y="0"/>
            <a:ext cx="10274253"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6E084F0-635F-4309-B096-0C9EBFFFC99D}"/>
              </a:ext>
            </a:extLst>
          </p:cNvPr>
          <p:cNvPicPr>
            <a:picLocks noChangeAspect="1"/>
          </p:cNvPicPr>
          <p:nvPr/>
        </p:nvPicPr>
        <p:blipFill>
          <a:blip r:embed="rId2"/>
          <a:stretch>
            <a:fillRect/>
          </a:stretch>
        </p:blipFill>
        <p:spPr>
          <a:xfrm>
            <a:off x="1199473" y="0"/>
            <a:ext cx="9822201"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D80BA2B-83A7-4D01-A04E-DD8EEB105645}"/>
              </a:ext>
            </a:extLst>
          </p:cNvPr>
          <p:cNvPicPr>
            <a:picLocks noChangeAspect="1"/>
          </p:cNvPicPr>
          <p:nvPr/>
        </p:nvPicPr>
        <p:blipFill>
          <a:blip r:embed="rId2"/>
          <a:stretch>
            <a:fillRect/>
          </a:stretch>
        </p:blipFill>
        <p:spPr>
          <a:xfrm>
            <a:off x="1593470" y="0"/>
            <a:ext cx="9144000"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4834ACB-A43E-47C3-ACBD-A67C3F0C88FE}"/>
              </a:ext>
            </a:extLst>
          </p:cNvPr>
          <p:cNvPicPr>
            <a:picLocks noChangeAspect="1"/>
          </p:cNvPicPr>
          <p:nvPr/>
        </p:nvPicPr>
        <p:blipFill>
          <a:blip r:embed="rId2"/>
          <a:stretch>
            <a:fillRect/>
          </a:stretch>
        </p:blipFill>
        <p:spPr>
          <a:xfrm>
            <a:off x="954212" y="46606"/>
            <a:ext cx="10339267" cy="6811393"/>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5904AE9-1B94-4E6F-B703-D3B8517CFAF6}"/>
              </a:ext>
            </a:extLst>
          </p:cNvPr>
          <p:cNvPicPr>
            <a:picLocks noChangeAspect="1"/>
          </p:cNvPicPr>
          <p:nvPr/>
        </p:nvPicPr>
        <p:blipFill>
          <a:blip r:embed="rId2"/>
          <a:stretch>
            <a:fillRect/>
          </a:stretch>
        </p:blipFill>
        <p:spPr>
          <a:xfrm>
            <a:off x="945334" y="0"/>
            <a:ext cx="10271830"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7318B76-76ED-44ED-8703-23EED3DEBA41}"/>
              </a:ext>
            </a:extLst>
          </p:cNvPr>
          <p:cNvPicPr>
            <a:picLocks noChangeAspect="1"/>
          </p:cNvPicPr>
          <p:nvPr/>
        </p:nvPicPr>
        <p:blipFill>
          <a:blip r:embed="rId2"/>
          <a:stretch>
            <a:fillRect/>
          </a:stretch>
        </p:blipFill>
        <p:spPr>
          <a:xfrm>
            <a:off x="989719" y="0"/>
            <a:ext cx="10271830"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F4D9B3B-D1E4-478A-B040-C8258A42AD6B}"/>
              </a:ext>
            </a:extLst>
          </p:cNvPr>
          <p:cNvPicPr>
            <a:picLocks noChangeAspect="1"/>
          </p:cNvPicPr>
          <p:nvPr/>
        </p:nvPicPr>
        <p:blipFill>
          <a:blip r:embed="rId2"/>
          <a:stretch>
            <a:fillRect/>
          </a:stretch>
        </p:blipFill>
        <p:spPr>
          <a:xfrm>
            <a:off x="1074941" y="0"/>
            <a:ext cx="10252362"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5F3E14C-5B51-495C-B634-8398ED1313DB}"/>
              </a:ext>
            </a:extLst>
          </p:cNvPr>
          <p:cNvPicPr>
            <a:picLocks noChangeAspect="1"/>
          </p:cNvPicPr>
          <p:nvPr/>
        </p:nvPicPr>
        <p:blipFill>
          <a:blip r:embed="rId2"/>
          <a:stretch>
            <a:fillRect/>
          </a:stretch>
        </p:blipFill>
        <p:spPr>
          <a:xfrm>
            <a:off x="943770" y="0"/>
            <a:ext cx="10269937"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B375580-F1B3-4A87-8FED-4466ADA519E5}"/>
              </a:ext>
            </a:extLst>
          </p:cNvPr>
          <p:cNvPicPr>
            <a:picLocks noChangeAspect="1"/>
          </p:cNvPicPr>
          <p:nvPr/>
        </p:nvPicPr>
        <p:blipFill>
          <a:blip r:embed="rId2"/>
          <a:stretch>
            <a:fillRect/>
          </a:stretch>
        </p:blipFill>
        <p:spPr>
          <a:xfrm>
            <a:off x="1011070" y="0"/>
            <a:ext cx="10278971"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5CB432B-9D35-4727-9BD6-324267141856}"/>
              </a:ext>
            </a:extLst>
          </p:cNvPr>
          <p:cNvPicPr>
            <a:picLocks noChangeAspect="1"/>
          </p:cNvPicPr>
          <p:nvPr/>
        </p:nvPicPr>
        <p:blipFill>
          <a:blip r:embed="rId2"/>
          <a:stretch>
            <a:fillRect/>
          </a:stretch>
        </p:blipFill>
        <p:spPr>
          <a:xfrm>
            <a:off x="1013036" y="0"/>
            <a:ext cx="10323868"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2B05ED0-2E2D-415B-B010-11EECE4BB85B}"/>
              </a:ext>
            </a:extLst>
          </p:cNvPr>
          <p:cNvPicPr>
            <a:picLocks noChangeAspect="1"/>
          </p:cNvPicPr>
          <p:nvPr/>
        </p:nvPicPr>
        <p:blipFill>
          <a:blip r:embed="rId2"/>
          <a:stretch>
            <a:fillRect/>
          </a:stretch>
        </p:blipFill>
        <p:spPr>
          <a:xfrm>
            <a:off x="977283" y="0"/>
            <a:ext cx="10252362"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C472333-D9AC-4A7B-AB5A-2E512ED33D9A}"/>
              </a:ext>
            </a:extLst>
          </p:cNvPr>
          <p:cNvPicPr>
            <a:picLocks noChangeAspect="1"/>
          </p:cNvPicPr>
          <p:nvPr/>
        </p:nvPicPr>
        <p:blipFill>
          <a:blip r:embed="rId2"/>
          <a:stretch>
            <a:fillRect/>
          </a:stretch>
        </p:blipFill>
        <p:spPr>
          <a:xfrm>
            <a:off x="1012789" y="0"/>
            <a:ext cx="10410096"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99663B4-963A-4680-B9EB-989B67E96816}"/>
              </a:ext>
            </a:extLst>
          </p:cNvPr>
          <p:cNvPicPr>
            <a:picLocks noChangeAspect="1"/>
          </p:cNvPicPr>
          <p:nvPr/>
        </p:nvPicPr>
        <p:blipFill>
          <a:blip r:embed="rId2"/>
          <a:stretch>
            <a:fillRect/>
          </a:stretch>
        </p:blipFill>
        <p:spPr>
          <a:xfrm>
            <a:off x="1021668" y="0"/>
            <a:ext cx="10252362"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E37DDEA-9F9B-470B-82B5-8B8A2D4E75BA}"/>
              </a:ext>
            </a:extLst>
          </p:cNvPr>
          <p:cNvPicPr>
            <a:picLocks noChangeAspect="1"/>
          </p:cNvPicPr>
          <p:nvPr/>
        </p:nvPicPr>
        <p:blipFill>
          <a:blip r:embed="rId2"/>
          <a:stretch>
            <a:fillRect/>
          </a:stretch>
        </p:blipFill>
        <p:spPr>
          <a:xfrm>
            <a:off x="1030547" y="0"/>
            <a:ext cx="10252362"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2993EEC-E1C3-4BB2-BCA5-440CB53AC0E9}"/>
              </a:ext>
            </a:extLst>
          </p:cNvPr>
          <p:cNvPicPr>
            <a:picLocks noChangeAspect="1"/>
          </p:cNvPicPr>
          <p:nvPr/>
        </p:nvPicPr>
        <p:blipFill>
          <a:blip r:embed="rId2"/>
          <a:stretch>
            <a:fillRect/>
          </a:stretch>
        </p:blipFill>
        <p:spPr>
          <a:xfrm>
            <a:off x="1030547" y="0"/>
            <a:ext cx="10252362"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DDBA138-4A66-425A-A86E-1AA588350049}"/>
              </a:ext>
            </a:extLst>
          </p:cNvPr>
          <p:cNvPicPr>
            <a:picLocks noChangeAspect="1"/>
          </p:cNvPicPr>
          <p:nvPr/>
        </p:nvPicPr>
        <p:blipFill>
          <a:blip r:embed="rId2"/>
          <a:stretch>
            <a:fillRect/>
          </a:stretch>
        </p:blipFill>
        <p:spPr>
          <a:xfrm>
            <a:off x="1066062" y="0"/>
            <a:ext cx="10252362"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808E750-1C08-47EE-98E9-9F1A0EC01A60}"/>
              </a:ext>
            </a:extLst>
          </p:cNvPr>
          <p:cNvPicPr>
            <a:picLocks noChangeAspect="1"/>
          </p:cNvPicPr>
          <p:nvPr/>
        </p:nvPicPr>
        <p:blipFill>
          <a:blip r:embed="rId2"/>
          <a:stretch>
            <a:fillRect/>
          </a:stretch>
        </p:blipFill>
        <p:spPr>
          <a:xfrm>
            <a:off x="977283" y="0"/>
            <a:ext cx="10252362"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A56CCEC-9027-46CC-AC01-E3F655257809}"/>
              </a:ext>
            </a:extLst>
          </p:cNvPr>
          <p:cNvPicPr>
            <a:picLocks noChangeAspect="1"/>
          </p:cNvPicPr>
          <p:nvPr/>
        </p:nvPicPr>
        <p:blipFill>
          <a:blip r:embed="rId2"/>
          <a:stretch>
            <a:fillRect/>
          </a:stretch>
        </p:blipFill>
        <p:spPr>
          <a:xfrm>
            <a:off x="1155079" y="0"/>
            <a:ext cx="10001250"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6">
            <a:extLst>
              <a:ext uri="{FF2B5EF4-FFF2-40B4-BE49-F238E27FC236}">
                <a16:creationId xmlns:a16="http://schemas.microsoft.com/office/drawing/2014/main" id="{484D92E4-360A-40AB-9C6A-DE3F44A9D7DC}"/>
              </a:ext>
            </a:extLst>
          </p:cNvPr>
          <p:cNvPicPr>
            <a:picLocks noChangeAspect="1"/>
          </p:cNvPicPr>
          <p:nvPr/>
        </p:nvPicPr>
        <p:blipFill>
          <a:blip r:embed="rId2"/>
          <a:stretch>
            <a:fillRect/>
          </a:stretch>
        </p:blipFill>
        <p:spPr>
          <a:xfrm>
            <a:off x="1467547" y="0"/>
            <a:ext cx="9212296" cy="6905548"/>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80429842-EDB5-4D5A-88CD-66AC8A3291E3}"/>
              </a:ext>
            </a:extLst>
          </p:cNvPr>
          <p:cNvPicPr>
            <a:picLocks noChangeAspect="1"/>
          </p:cNvPicPr>
          <p:nvPr/>
        </p:nvPicPr>
        <p:blipFill>
          <a:blip r:embed="rId2"/>
          <a:stretch>
            <a:fillRect/>
          </a:stretch>
        </p:blipFill>
        <p:spPr>
          <a:xfrm>
            <a:off x="505041" y="0"/>
            <a:ext cx="11225375" cy="68580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73">
    <p:bg>
      <p:bgPr>
        <a:solidFill>
          <a:srgbClr val="000000"/>
        </a:solidFill>
        <a:effectLst/>
      </p:bgPr>
    </p:bg>
    <p:spTree>
      <p:nvGrpSpPr>
        <p:cNvPr id="1" name=""/>
        <p:cNvGrpSpPr/>
        <p:nvPr/>
      </p:nvGrpSpPr>
      <p:grpSpPr>
        <a:xfrm>
          <a:off x="0" y="0"/>
          <a:ext cx="0" cy="0"/>
          <a:chOff x="0" y="0"/>
          <a:chExt cx="0" cy="0"/>
        </a:xfrm>
      </p:grpSpPr>
      <p:sp>
        <p:nvSpPr>
          <p:cNvPr id="2" name="CuadroTexto 2">
            <a:extLst>
              <a:ext uri="{FF2B5EF4-FFF2-40B4-BE49-F238E27FC236}">
                <a16:creationId xmlns:a16="http://schemas.microsoft.com/office/drawing/2014/main" id="{3EBF7F1D-CB57-47A4-978F-D1487AFCFBAA}"/>
              </a:ext>
            </a:extLst>
          </p:cNvPr>
          <p:cNvSpPr txBox="1"/>
          <p:nvPr/>
        </p:nvSpPr>
        <p:spPr>
          <a:xfrm>
            <a:off x="1660120" y="2530135"/>
            <a:ext cx="8771135" cy="1969773"/>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3200" b="0" i="0" u="none" strike="noStrike" kern="1200" cap="none" spc="0" baseline="0">
                <a:solidFill>
                  <a:srgbClr val="FFFFFF"/>
                </a:solidFill>
                <a:uFillTx/>
                <a:latin typeface="Calibri" pitchFamily="34"/>
                <a:ea typeface="Times New Roman" pitchFamily="18"/>
                <a:cs typeface="Times New Roman" pitchFamily="18"/>
              </a:rPr>
              <a:t>EL CORO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Times New Roman" pitchFamily="18"/>
                <a:cs typeface="Times New Roman" pitchFamily="18"/>
              </a:rPr>
              <a:t>El coro, a los pies del templo, se cubre con bóveda de crucería de complicada traza; bellas pinturas murales cubren los muros. La sillería coral es de madera vista y sencillo diseño renacentista, al igual que la estimable reja que cierra este espacio, colocada a mediados del siglo XVI</a:t>
            </a:r>
            <a:endParaRPr lang="es-ES" sz="1800" b="0" i="0" u="none" strike="noStrike" kern="1200" cap="none" spc="0" baseline="0">
              <a:solidFill>
                <a:srgbClr val="FFFFFF"/>
              </a:solidFill>
              <a:uFillTx/>
              <a:latin typeface="Calibri"/>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6932263-E808-4359-B934-0AAE1A837C26}"/>
              </a:ext>
            </a:extLst>
          </p:cNvPr>
          <p:cNvPicPr>
            <a:picLocks noChangeAspect="1"/>
          </p:cNvPicPr>
          <p:nvPr/>
        </p:nvPicPr>
        <p:blipFill>
          <a:blip r:embed="rId2"/>
          <a:stretch>
            <a:fillRect/>
          </a:stretch>
        </p:blipFill>
        <p:spPr>
          <a:xfrm>
            <a:off x="1015998" y="38103"/>
            <a:ext cx="10159998" cy="6781803"/>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6B54B1C-1C3F-4824-A3A3-2F048685BADB}"/>
              </a:ext>
            </a:extLst>
          </p:cNvPr>
          <p:cNvPicPr>
            <a:picLocks noChangeAspect="1"/>
          </p:cNvPicPr>
          <p:nvPr/>
        </p:nvPicPr>
        <p:blipFill>
          <a:blip r:embed="rId2"/>
          <a:stretch>
            <a:fillRect/>
          </a:stretch>
        </p:blipFill>
        <p:spPr>
          <a:xfrm>
            <a:off x="1003910" y="0"/>
            <a:ext cx="10252362" cy="6858000"/>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A76FD20-E960-401A-8B13-F39039AE90F8}"/>
              </a:ext>
            </a:extLst>
          </p:cNvPr>
          <p:cNvPicPr>
            <a:picLocks noChangeAspect="1"/>
          </p:cNvPicPr>
          <p:nvPr/>
        </p:nvPicPr>
        <p:blipFill>
          <a:blip r:embed="rId2"/>
          <a:stretch>
            <a:fillRect/>
          </a:stretch>
        </p:blipFill>
        <p:spPr>
          <a:xfrm>
            <a:off x="1030547" y="0"/>
            <a:ext cx="10252362" cy="6858000"/>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F98FF4A-DDB5-43E7-B156-B4C41071292F}"/>
              </a:ext>
            </a:extLst>
          </p:cNvPr>
          <p:cNvPicPr>
            <a:picLocks noChangeAspect="1"/>
          </p:cNvPicPr>
          <p:nvPr/>
        </p:nvPicPr>
        <p:blipFill>
          <a:blip r:embed="rId2"/>
          <a:stretch>
            <a:fillRect/>
          </a:stretch>
        </p:blipFill>
        <p:spPr>
          <a:xfrm>
            <a:off x="1483696" y="0"/>
            <a:ext cx="9139025" cy="6858000"/>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7D3E81E-01E1-4F92-87CD-85BBF775D00F}"/>
              </a:ext>
            </a:extLst>
          </p:cNvPr>
          <p:cNvPicPr>
            <a:picLocks noChangeAspect="1"/>
          </p:cNvPicPr>
          <p:nvPr/>
        </p:nvPicPr>
        <p:blipFill>
          <a:blip r:embed="rId2"/>
          <a:stretch>
            <a:fillRect/>
          </a:stretch>
        </p:blipFill>
        <p:spPr>
          <a:xfrm>
            <a:off x="1003919" y="0"/>
            <a:ext cx="10252362" cy="6858000"/>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DD31F98-712F-427F-8446-62D88CB4B666}"/>
              </a:ext>
            </a:extLst>
          </p:cNvPr>
          <p:cNvPicPr>
            <a:picLocks noChangeAspect="1"/>
          </p:cNvPicPr>
          <p:nvPr/>
        </p:nvPicPr>
        <p:blipFill>
          <a:blip r:embed="rId2"/>
          <a:stretch>
            <a:fillRect/>
          </a:stretch>
        </p:blipFill>
        <p:spPr>
          <a:xfrm>
            <a:off x="869027" y="0"/>
            <a:ext cx="10376172" cy="6858000"/>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D2B436E-8FDC-489A-BD7C-0F174EC09CEF}"/>
              </a:ext>
            </a:extLst>
          </p:cNvPr>
          <p:cNvPicPr>
            <a:picLocks noChangeAspect="1"/>
          </p:cNvPicPr>
          <p:nvPr/>
        </p:nvPicPr>
        <p:blipFill>
          <a:blip r:embed="rId2"/>
          <a:stretch>
            <a:fillRect/>
          </a:stretch>
        </p:blipFill>
        <p:spPr>
          <a:xfrm>
            <a:off x="1055455" y="0"/>
            <a:ext cx="10113181" cy="6858000"/>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BCCF800-C36C-4938-A547-EB7D2B4C94AE}"/>
              </a:ext>
            </a:extLst>
          </p:cNvPr>
          <p:cNvPicPr>
            <a:picLocks noChangeAspect="1"/>
          </p:cNvPicPr>
          <p:nvPr/>
        </p:nvPicPr>
        <p:blipFill>
          <a:blip r:embed="rId2"/>
          <a:stretch>
            <a:fillRect/>
          </a:stretch>
        </p:blipFill>
        <p:spPr>
          <a:xfrm>
            <a:off x="832926" y="0"/>
            <a:ext cx="10587352" cy="6858000"/>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059B941-2083-4A76-BF2F-61CE1043CCC7}"/>
              </a:ext>
            </a:extLst>
          </p:cNvPr>
          <p:cNvPicPr>
            <a:picLocks noChangeAspect="1"/>
          </p:cNvPicPr>
          <p:nvPr/>
        </p:nvPicPr>
        <p:blipFill>
          <a:blip r:embed="rId2"/>
          <a:stretch>
            <a:fillRect/>
          </a:stretch>
        </p:blipFill>
        <p:spPr>
          <a:xfrm>
            <a:off x="870316" y="0"/>
            <a:ext cx="10577596" cy="6858000"/>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9521C7F-246F-445E-AA59-982049EC01DD}"/>
              </a:ext>
            </a:extLst>
          </p:cNvPr>
          <p:cNvPicPr>
            <a:picLocks noChangeAspect="1"/>
          </p:cNvPicPr>
          <p:nvPr/>
        </p:nvPicPr>
        <p:blipFill>
          <a:blip r:embed="rId2"/>
          <a:stretch>
            <a:fillRect/>
          </a:stretch>
        </p:blipFill>
        <p:spPr>
          <a:xfrm>
            <a:off x="1034104" y="17757"/>
            <a:ext cx="10271830" cy="6858000"/>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571594F-2E34-44D4-8E9C-DEF18ADB125D}"/>
              </a:ext>
            </a:extLst>
          </p:cNvPr>
          <p:cNvPicPr>
            <a:picLocks noChangeAspect="1"/>
          </p:cNvPicPr>
          <p:nvPr/>
        </p:nvPicPr>
        <p:blipFill>
          <a:blip r:embed="rId2"/>
          <a:stretch>
            <a:fillRect/>
          </a:stretch>
        </p:blipFill>
        <p:spPr>
          <a:xfrm>
            <a:off x="1092936" y="0"/>
            <a:ext cx="10061673" cy="6773664"/>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5582ABE-703B-4024-8D5F-E4CF6ED3E05F}"/>
              </a:ext>
            </a:extLst>
          </p:cNvPr>
          <p:cNvPicPr>
            <a:picLocks noChangeAspect="1"/>
          </p:cNvPicPr>
          <p:nvPr/>
        </p:nvPicPr>
        <p:blipFill>
          <a:blip r:embed="rId2"/>
          <a:stretch>
            <a:fillRect/>
          </a:stretch>
        </p:blipFill>
        <p:spPr>
          <a:xfrm>
            <a:off x="1013036" y="0"/>
            <a:ext cx="10268666" cy="6858000"/>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8A51C7E-44D3-40F5-9B7B-FDD047E3D9F2}"/>
              </a:ext>
            </a:extLst>
          </p:cNvPr>
          <p:cNvPicPr>
            <a:picLocks noChangeAspect="1"/>
          </p:cNvPicPr>
          <p:nvPr/>
        </p:nvPicPr>
        <p:blipFill>
          <a:blip r:embed="rId2"/>
          <a:stretch>
            <a:fillRect/>
          </a:stretch>
        </p:blipFill>
        <p:spPr>
          <a:xfrm>
            <a:off x="1019354" y="0"/>
            <a:ext cx="10268794" cy="6858000"/>
          </a:xfrm>
          <a:prstGeom prst="rect">
            <a:avLst/>
          </a:prstGeom>
          <a:noFill/>
          <a:ln cap="flat">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4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4E98B51-CD0D-4BD6-ACFD-F5FC5894BE32}"/>
              </a:ext>
            </a:extLst>
          </p:cNvPr>
          <p:cNvPicPr>
            <a:picLocks noChangeAspect="1"/>
          </p:cNvPicPr>
          <p:nvPr/>
        </p:nvPicPr>
        <p:blipFill>
          <a:blip r:embed="rId2"/>
          <a:stretch>
            <a:fillRect/>
          </a:stretch>
        </p:blipFill>
        <p:spPr>
          <a:xfrm>
            <a:off x="1039425" y="69357"/>
            <a:ext cx="10148678" cy="6788642"/>
          </a:xfrm>
          <a:prstGeom prst="rect">
            <a:avLst/>
          </a:prstGeom>
          <a:noFill/>
          <a:ln cap="flat">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4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2380D7C-E09E-4442-8EB6-2716356C367D}"/>
              </a:ext>
            </a:extLst>
          </p:cNvPr>
          <p:cNvPicPr>
            <a:picLocks noChangeAspect="1"/>
          </p:cNvPicPr>
          <p:nvPr/>
        </p:nvPicPr>
        <p:blipFill>
          <a:blip r:embed="rId2"/>
          <a:stretch>
            <a:fillRect/>
          </a:stretch>
        </p:blipFill>
        <p:spPr>
          <a:xfrm>
            <a:off x="950646" y="0"/>
            <a:ext cx="10252362" cy="6858000"/>
          </a:xfrm>
          <a:prstGeom prst="rect">
            <a:avLst/>
          </a:prstGeom>
          <a:noFill/>
          <a:ln cap="flat">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5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4F4CE4E-3F8F-4EDF-BF3E-4753DA48B24B}"/>
              </a:ext>
            </a:extLst>
          </p:cNvPr>
          <p:cNvPicPr>
            <a:picLocks noChangeAspect="1"/>
          </p:cNvPicPr>
          <p:nvPr/>
        </p:nvPicPr>
        <p:blipFill>
          <a:blip r:embed="rId2"/>
          <a:stretch>
            <a:fillRect/>
          </a:stretch>
        </p:blipFill>
        <p:spPr>
          <a:xfrm>
            <a:off x="971961" y="0"/>
            <a:ext cx="10302672" cy="6878592"/>
          </a:xfrm>
          <a:prstGeom prst="rect">
            <a:avLst/>
          </a:prstGeom>
          <a:noFill/>
          <a:ln cap="flat">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5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7FB7C34-DF70-497C-A33D-F23054203632}"/>
              </a:ext>
            </a:extLst>
          </p:cNvPr>
          <p:cNvPicPr>
            <a:picLocks noChangeAspect="1"/>
          </p:cNvPicPr>
          <p:nvPr/>
        </p:nvPicPr>
        <p:blipFill>
          <a:blip r:embed="rId2"/>
          <a:stretch>
            <a:fillRect/>
          </a:stretch>
        </p:blipFill>
        <p:spPr>
          <a:xfrm>
            <a:off x="986162" y="0"/>
            <a:ext cx="10252362" cy="6858000"/>
          </a:xfrm>
          <a:prstGeom prst="rect">
            <a:avLst/>
          </a:prstGeom>
          <a:noFill/>
          <a:ln cap="flat">
            <a:no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Slide5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A9B1A68-F211-41E2-9B8A-F1B68F4BFEF0}"/>
              </a:ext>
            </a:extLst>
          </p:cNvPr>
          <p:cNvPicPr>
            <a:picLocks noChangeAspect="1"/>
          </p:cNvPicPr>
          <p:nvPr/>
        </p:nvPicPr>
        <p:blipFill>
          <a:blip r:embed="rId2"/>
          <a:stretch>
            <a:fillRect/>
          </a:stretch>
        </p:blipFill>
        <p:spPr>
          <a:xfrm>
            <a:off x="941767" y="0"/>
            <a:ext cx="10252362" cy="6858000"/>
          </a:xfrm>
          <a:prstGeom prst="rect">
            <a:avLst/>
          </a:prstGeom>
          <a:noFill/>
          <a:ln cap="flat">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name="Slide5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35D7DCE-7F76-4745-BB9E-83B96EF5DF75}"/>
              </a:ext>
            </a:extLst>
          </p:cNvPr>
          <p:cNvPicPr>
            <a:picLocks noChangeAspect="1"/>
          </p:cNvPicPr>
          <p:nvPr/>
        </p:nvPicPr>
        <p:blipFill>
          <a:blip r:embed="rId2"/>
          <a:stretch>
            <a:fillRect/>
          </a:stretch>
        </p:blipFill>
        <p:spPr>
          <a:xfrm>
            <a:off x="1012789" y="0"/>
            <a:ext cx="10252362" cy="6858000"/>
          </a:xfrm>
          <a:prstGeom prst="rect">
            <a:avLst/>
          </a:prstGeom>
          <a:noFill/>
          <a:ln cap="flat">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name="Slide5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2CDE27A-E740-4523-921C-B859451FD5C9}"/>
              </a:ext>
            </a:extLst>
          </p:cNvPr>
          <p:cNvPicPr>
            <a:picLocks noChangeAspect="1"/>
          </p:cNvPicPr>
          <p:nvPr/>
        </p:nvPicPr>
        <p:blipFill>
          <a:blip r:embed="rId2"/>
          <a:stretch>
            <a:fillRect/>
          </a:stretch>
        </p:blipFill>
        <p:spPr>
          <a:xfrm>
            <a:off x="1012789" y="0"/>
            <a:ext cx="10252362" cy="6858000"/>
          </a:xfrm>
          <a:prstGeom prst="rect">
            <a:avLst/>
          </a:prstGeom>
          <a:noFill/>
          <a:ln cap="flat">
            <a:noFill/>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name="Slide5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5B0FD7D-AB84-485A-B9B5-1B9C5EC5943F}"/>
              </a:ext>
            </a:extLst>
          </p:cNvPr>
          <p:cNvPicPr>
            <a:picLocks noChangeAspect="1"/>
          </p:cNvPicPr>
          <p:nvPr/>
        </p:nvPicPr>
        <p:blipFill>
          <a:blip r:embed="rId2"/>
          <a:stretch>
            <a:fillRect/>
          </a:stretch>
        </p:blipFill>
        <p:spPr>
          <a:xfrm>
            <a:off x="1163711" y="35515"/>
            <a:ext cx="10033382" cy="6711522"/>
          </a:xfrm>
          <a:prstGeom prst="rect">
            <a:avLst/>
          </a:prstGeom>
          <a:noFill/>
          <a:ln cap="flat">
            <a:noFill/>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name="Slide5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CD4AC44-7918-48F1-95FC-54C0B12E9AFE}"/>
              </a:ext>
            </a:extLst>
          </p:cNvPr>
          <p:cNvPicPr>
            <a:picLocks noChangeAspect="1"/>
          </p:cNvPicPr>
          <p:nvPr/>
        </p:nvPicPr>
        <p:blipFill>
          <a:blip r:embed="rId2"/>
          <a:stretch>
            <a:fillRect/>
          </a:stretch>
        </p:blipFill>
        <p:spPr>
          <a:xfrm>
            <a:off x="1012789" y="0"/>
            <a:ext cx="10252362" cy="6858000"/>
          </a:xfrm>
          <a:prstGeom prst="rect">
            <a:avLst/>
          </a:prstGeom>
          <a:noFill/>
          <a:ln cap="flat">
            <a:noFill/>
          </a:ln>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name="Slide5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CF92223-15A6-4187-9791-7C4B699CFF44}"/>
              </a:ext>
            </a:extLst>
          </p:cNvPr>
          <p:cNvPicPr>
            <a:picLocks noChangeAspect="1"/>
          </p:cNvPicPr>
          <p:nvPr/>
        </p:nvPicPr>
        <p:blipFill>
          <a:blip r:embed="rId2"/>
          <a:stretch>
            <a:fillRect/>
          </a:stretch>
        </p:blipFill>
        <p:spPr>
          <a:xfrm>
            <a:off x="1232839" y="0"/>
            <a:ext cx="9781830" cy="6858000"/>
          </a:xfrm>
          <a:prstGeom prst="rect">
            <a:avLst/>
          </a:prstGeom>
          <a:noFill/>
          <a:ln cap="flat">
            <a:noFill/>
          </a:ln>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name="Slide5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78E1EF4-9602-44C9-9B65-E5ABC975B553}"/>
              </a:ext>
            </a:extLst>
          </p:cNvPr>
          <p:cNvPicPr>
            <a:picLocks noChangeAspect="1"/>
          </p:cNvPicPr>
          <p:nvPr/>
        </p:nvPicPr>
        <p:blipFill>
          <a:blip r:embed="rId2"/>
          <a:stretch>
            <a:fillRect/>
          </a:stretch>
        </p:blipFill>
        <p:spPr>
          <a:xfrm>
            <a:off x="1029812" y="-1"/>
            <a:ext cx="10298097" cy="6875537"/>
          </a:xfrm>
          <a:prstGeom prst="rect">
            <a:avLst/>
          </a:prstGeom>
          <a:noFill/>
          <a:ln cap="flat">
            <a:noFill/>
          </a:ln>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name="Slide5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9787923-A0F5-4114-A1A2-5DE78820C645}"/>
              </a:ext>
            </a:extLst>
          </p:cNvPr>
          <p:cNvPicPr>
            <a:picLocks noChangeAspect="1"/>
          </p:cNvPicPr>
          <p:nvPr/>
        </p:nvPicPr>
        <p:blipFill>
          <a:blip r:embed="rId2"/>
          <a:stretch>
            <a:fillRect/>
          </a:stretch>
        </p:blipFill>
        <p:spPr>
          <a:xfrm>
            <a:off x="322426" y="0"/>
            <a:ext cx="11364684" cy="6858000"/>
          </a:xfrm>
          <a:prstGeom prst="rect">
            <a:avLst/>
          </a:prstGeom>
          <a:noFill/>
          <a:ln cap="flat">
            <a:noFill/>
          </a:ln>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name="Slide6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5295C8F-2638-487F-ABF1-453A86485104}"/>
              </a:ext>
            </a:extLst>
          </p:cNvPr>
          <p:cNvPicPr>
            <a:picLocks noChangeAspect="1"/>
          </p:cNvPicPr>
          <p:nvPr/>
        </p:nvPicPr>
        <p:blipFill>
          <a:blip r:embed="rId2"/>
          <a:stretch>
            <a:fillRect/>
          </a:stretch>
        </p:blipFill>
        <p:spPr>
          <a:xfrm>
            <a:off x="5053166" y="0"/>
            <a:ext cx="5210616" cy="6858000"/>
          </a:xfrm>
          <a:prstGeom prst="rect">
            <a:avLst/>
          </a:prstGeom>
          <a:noFill/>
          <a:ln cap="flat">
            <a:noFill/>
          </a:ln>
        </p:spPr>
      </p:pic>
      <p:sp>
        <p:nvSpPr>
          <p:cNvPr id="3" name="CuadroTexto 3">
            <a:extLst>
              <a:ext uri="{FF2B5EF4-FFF2-40B4-BE49-F238E27FC236}">
                <a16:creationId xmlns:a16="http://schemas.microsoft.com/office/drawing/2014/main" id="{25522EFA-85EF-40E0-9C28-3FCC48619243}"/>
              </a:ext>
            </a:extLst>
          </p:cNvPr>
          <p:cNvSpPr txBox="1"/>
          <p:nvPr/>
        </p:nvSpPr>
        <p:spPr>
          <a:xfrm>
            <a:off x="790114" y="3053922"/>
            <a:ext cx="3773006" cy="646334"/>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Lápida sepulcral del obispo de Albarracín Bernardino Gómez Miedes</a:t>
            </a: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name="Slide6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8F3921C-BA58-4DB2-9F54-8A2DF758D403}"/>
              </a:ext>
            </a:extLst>
          </p:cNvPr>
          <p:cNvPicPr>
            <a:picLocks noChangeAspect="1"/>
          </p:cNvPicPr>
          <p:nvPr/>
        </p:nvPicPr>
        <p:blipFill>
          <a:blip r:embed="rId2"/>
          <a:stretch>
            <a:fillRect/>
          </a:stretch>
        </p:blipFill>
        <p:spPr>
          <a:xfrm>
            <a:off x="2612395" y="0"/>
            <a:ext cx="6858000" cy="6858000"/>
          </a:xfrm>
          <a:prstGeom prst="rect">
            <a:avLst/>
          </a:prstGeom>
          <a:noFill/>
          <a:ln cap="flat">
            <a:noFill/>
          </a:ln>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name="Slide6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F0F5EC4-27BB-4DC4-8B2D-1AEDBF724CA5}"/>
              </a:ext>
            </a:extLst>
          </p:cNvPr>
          <p:cNvPicPr>
            <a:picLocks noChangeAspect="1"/>
          </p:cNvPicPr>
          <p:nvPr/>
        </p:nvPicPr>
        <p:blipFill>
          <a:blip r:embed="rId2"/>
          <a:stretch>
            <a:fillRect/>
          </a:stretch>
        </p:blipFill>
        <p:spPr>
          <a:xfrm>
            <a:off x="797420" y="0"/>
            <a:ext cx="10626132" cy="6858000"/>
          </a:xfrm>
          <a:prstGeom prst="rect">
            <a:avLst/>
          </a:prstGeom>
          <a:noFill/>
          <a:ln cap="flat">
            <a:noFill/>
          </a:ln>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name="Slide6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D13420E-2E28-44A2-8E52-206ACEB837A7}"/>
              </a:ext>
            </a:extLst>
          </p:cNvPr>
          <p:cNvPicPr>
            <a:picLocks noChangeAspect="1"/>
          </p:cNvPicPr>
          <p:nvPr/>
        </p:nvPicPr>
        <p:blipFill>
          <a:blip r:embed="rId2"/>
          <a:stretch>
            <a:fillRect/>
          </a:stretch>
        </p:blipFill>
        <p:spPr>
          <a:xfrm>
            <a:off x="954212" y="0"/>
            <a:ext cx="10410014" cy="6858000"/>
          </a:xfrm>
          <a:prstGeom prst="rect">
            <a:avLst/>
          </a:prstGeom>
          <a:noFill/>
          <a:ln cap="flat">
            <a:noFill/>
          </a:ln>
        </p:spPr>
      </p:pic>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name="Slide6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C61A5EF-7F9B-428A-ADCC-4781AB962DEA}"/>
              </a:ext>
            </a:extLst>
          </p:cNvPr>
          <p:cNvPicPr>
            <a:picLocks noChangeAspect="1"/>
          </p:cNvPicPr>
          <p:nvPr/>
        </p:nvPicPr>
        <p:blipFill>
          <a:blip r:embed="rId2"/>
          <a:stretch>
            <a:fillRect/>
          </a:stretch>
        </p:blipFill>
        <p:spPr>
          <a:xfrm>
            <a:off x="941082" y="0"/>
            <a:ext cx="10280105" cy="6858000"/>
          </a:xfrm>
          <a:prstGeom prst="rect">
            <a:avLst/>
          </a:prstGeom>
          <a:noFill/>
          <a:ln cap="flat">
            <a:noFill/>
          </a:ln>
        </p:spPr>
      </p:pic>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8E8618E6-968E-4CC4-AF46-A1F97496DB64}"/>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7842E92E-618F-4BC6-9699-23858B8B97B7}"/>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4A731ADB-AF76-4268-A455-20B677E18B4B}"/>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B18CE34E-7BE2-47BF-9E8E-1D1966CE5840}"/>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E9D9BF36-0482-419F-9E43-3435F9310FE8}"/>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DA050F0E-6981-4E3B-9BEB-B35A69D7EBD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5A584455-E0F8-462B-B325-6B8756159FEF}"/>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9B9F1A22-21FB-43DC-B1DF-207A1F7D839D}"/>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376D01F5-476E-4053-8C47-683FA3D5593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0AEE6DD4-53C1-4DFC-91A0-A0E04EE38F1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60568106-BE93-4787-A713-55CA785486F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3B7BF171-B9D2-4714-8F44-D1F6D876831B}"/>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FC9A4A92-ED65-4BBC-AFF9-C8651401869C}"/>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62F0B3DD-DDAB-4C29-B3F0-3C497BB7CD40}"/>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27210181"/>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127</TotalTime>
  <Words>598</Words>
  <Application>Microsoft Office PowerPoint</Application>
  <PresentationFormat>Panorámica</PresentationFormat>
  <Paragraphs>23</Paragraphs>
  <Slides>66</Slides>
  <Notes>3</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66</vt:i4>
      </vt:variant>
    </vt:vector>
  </HeadingPairs>
  <TitlesOfParts>
    <vt:vector size="75"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2020-12-07T11:32:25Z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