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1"/>
  </p:notesMasterIdLst>
  <p:sldIdLst>
    <p:sldId id="256" r:id="rId4"/>
    <p:sldId id="257" r:id="rId5"/>
    <p:sldId id="258" r:id="rId6"/>
    <p:sldId id="327"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83" r:id="rId21"/>
    <p:sldId id="272" r:id="rId22"/>
    <p:sldId id="273" r:id="rId23"/>
    <p:sldId id="274" r:id="rId24"/>
    <p:sldId id="275" r:id="rId25"/>
    <p:sldId id="276" r:id="rId26"/>
    <p:sldId id="277" r:id="rId27"/>
    <p:sldId id="278" r:id="rId28"/>
    <p:sldId id="279" r:id="rId29"/>
    <p:sldId id="280" r:id="rId30"/>
    <p:sldId id="281" r:id="rId31"/>
    <p:sldId id="282" r:id="rId32"/>
    <p:sldId id="284" r:id="rId33"/>
    <p:sldId id="285" r:id="rId34"/>
    <p:sldId id="286" r:id="rId35"/>
    <p:sldId id="287" r:id="rId36"/>
    <p:sldId id="288" r:id="rId37"/>
    <p:sldId id="289" r:id="rId38"/>
    <p:sldId id="290" r:id="rId39"/>
    <p:sldId id="291" r:id="rId40"/>
    <p:sldId id="328" r:id="rId41"/>
    <p:sldId id="329" r:id="rId42"/>
    <p:sldId id="330" r:id="rId43"/>
    <p:sldId id="331" r:id="rId44"/>
    <p:sldId id="332" r:id="rId45"/>
    <p:sldId id="333" r:id="rId46"/>
    <p:sldId id="292" r:id="rId47"/>
    <p:sldId id="293" r:id="rId48"/>
    <p:sldId id="294" r:id="rId49"/>
    <p:sldId id="295" r:id="rId50"/>
    <p:sldId id="296" r:id="rId51"/>
    <p:sldId id="297" r:id="rId52"/>
    <p:sldId id="298" r:id="rId53"/>
    <p:sldId id="299" r:id="rId54"/>
    <p:sldId id="300" r:id="rId55"/>
    <p:sldId id="301" r:id="rId56"/>
    <p:sldId id="302" r:id="rId57"/>
    <p:sldId id="303" r:id="rId58"/>
    <p:sldId id="334" r:id="rId59"/>
    <p:sldId id="335"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6F4E500-0788-4D04-B1DD-ADE1793530B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BF82C28-BEB5-4073-8C25-EE4E9DD1308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A85EE9D-932C-46E1-BE20-22D17386760F}" type="datetime1">
              <a:rPr lang="es-ES"/>
              <a:pPr lvl="0"/>
              <a:t>02/08/2020</a:t>
            </a:fld>
            <a:endParaRPr lang="es-ES"/>
          </a:p>
        </p:txBody>
      </p:sp>
      <p:sp>
        <p:nvSpPr>
          <p:cNvPr id="4" name="Marcador de imagen de diapositiva 3">
            <a:extLst>
              <a:ext uri="{FF2B5EF4-FFF2-40B4-BE49-F238E27FC236}">
                <a16:creationId xmlns:a16="http://schemas.microsoft.com/office/drawing/2014/main" id="{27BD1A9B-7415-4C1D-89B6-F1ED92A818E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CA87116-A5AE-4100-809C-A2F4D81592E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119F5EE-CABB-495A-9F54-C964D10C1BAB}"/>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A5E2DC3-B5FE-479F-9DA5-F0E4AD25921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BACE2E7-5196-4230-B9F2-836C70DB5CD3}" type="slidenum">
              <a:t>‹Nº›</a:t>
            </a:fld>
            <a:endParaRPr lang="es-ES"/>
          </a:p>
        </p:txBody>
      </p:sp>
    </p:spTree>
    <p:extLst>
      <p:ext uri="{BB962C8B-B14F-4D97-AF65-F5344CB8AC3E}">
        <p14:creationId xmlns:p14="http://schemas.microsoft.com/office/powerpoint/2010/main" val="226055420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4CE86C8-2738-4EDE-87ED-F7269C83FD4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E12833C-5E14-41C9-A76E-41E727F1340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BCE0D7A-06F5-4F0A-870D-5C816F5E23D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0E8F620-4360-4A83-AF82-DD70203748E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B0D33F-9E14-4D0B-8A68-9A8FB17B535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9477CA2-0E09-46B3-80FF-994C6777282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6A3611B-F7CC-4F7F-A662-A05AE5660EC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1824D7-8B89-4244-B10B-00FFB584A5A5}"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A780A26-899A-4669-B4AE-EB5293AFB48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6BAE7D4-6250-404D-898A-14800C9615A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84CCD05-9B85-4EFB-8101-CA77DCAE94E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090887-96F8-4F8D-BA48-0AB608A465E3}" type="slidenum">
              <a:t>8</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AA7A6F-3D13-4AE0-BDE3-2C6EE4DC312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E1A80C2-F001-4D1E-9579-66EA42473EE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5D5D974-6CA1-4697-908F-12E6042B63E4}"/>
              </a:ext>
            </a:extLst>
          </p:cNvPr>
          <p:cNvSpPr txBox="1">
            <a:spLocks noGrp="1"/>
          </p:cNvSpPr>
          <p:nvPr>
            <p:ph type="dt" sz="half" idx="7"/>
          </p:nvPr>
        </p:nvSpPr>
        <p:spPr/>
        <p:txBody>
          <a:bodyPr/>
          <a:lstStyle>
            <a:lvl1pPr>
              <a:defRPr/>
            </a:lvl1pPr>
          </a:lstStyle>
          <a:p>
            <a:pPr lvl="0"/>
            <a:fld id="{7E28C396-5237-4E62-BCE5-2A25F3B703C0}" type="datetime1">
              <a:rPr lang="es-ES"/>
              <a:pPr lvl="0"/>
              <a:t>02/08/2020</a:t>
            </a:fld>
            <a:endParaRPr lang="es-ES"/>
          </a:p>
        </p:txBody>
      </p:sp>
      <p:sp>
        <p:nvSpPr>
          <p:cNvPr id="5" name="Marcador de pie de página 4">
            <a:extLst>
              <a:ext uri="{FF2B5EF4-FFF2-40B4-BE49-F238E27FC236}">
                <a16:creationId xmlns:a16="http://schemas.microsoft.com/office/drawing/2014/main" id="{30562246-59C5-4E8E-814C-700E5500B7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F13E26-8C1E-4CDB-9346-F3E354E61C34}"/>
              </a:ext>
            </a:extLst>
          </p:cNvPr>
          <p:cNvSpPr txBox="1">
            <a:spLocks noGrp="1"/>
          </p:cNvSpPr>
          <p:nvPr>
            <p:ph type="sldNum" sz="quarter" idx="8"/>
          </p:nvPr>
        </p:nvSpPr>
        <p:spPr/>
        <p:txBody>
          <a:bodyPr/>
          <a:lstStyle>
            <a:lvl1pPr>
              <a:defRPr/>
            </a:lvl1pPr>
          </a:lstStyle>
          <a:p>
            <a:pPr lvl="0"/>
            <a:fld id="{7CF9DCD3-148E-4173-967B-6E9EE2F29ED2}" type="slidenum">
              <a:t>‹Nº›</a:t>
            </a:fld>
            <a:endParaRPr lang="es-ES"/>
          </a:p>
        </p:txBody>
      </p:sp>
    </p:spTree>
    <p:extLst>
      <p:ext uri="{BB962C8B-B14F-4D97-AF65-F5344CB8AC3E}">
        <p14:creationId xmlns:p14="http://schemas.microsoft.com/office/powerpoint/2010/main" val="107509813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FCDBB8-CB80-408C-8956-BAB4C58480B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FAC192A-1B0C-4181-B3BA-C4CA89E2D1B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06765F-4048-4BB5-B9CC-C6F0D61E8D1F}"/>
              </a:ext>
            </a:extLst>
          </p:cNvPr>
          <p:cNvSpPr txBox="1">
            <a:spLocks noGrp="1"/>
          </p:cNvSpPr>
          <p:nvPr>
            <p:ph type="dt" sz="half" idx="7"/>
          </p:nvPr>
        </p:nvSpPr>
        <p:spPr/>
        <p:txBody>
          <a:bodyPr/>
          <a:lstStyle>
            <a:lvl1pPr>
              <a:defRPr/>
            </a:lvl1pPr>
          </a:lstStyle>
          <a:p>
            <a:pPr lvl="0"/>
            <a:fld id="{145003CF-EA7E-4BE5-98FE-4C4A86366ECF}" type="datetime1">
              <a:rPr lang="es-ES"/>
              <a:pPr lvl="0"/>
              <a:t>02/08/2020</a:t>
            </a:fld>
            <a:endParaRPr lang="es-ES"/>
          </a:p>
        </p:txBody>
      </p:sp>
      <p:sp>
        <p:nvSpPr>
          <p:cNvPr id="5" name="Marcador de pie de página 4">
            <a:extLst>
              <a:ext uri="{FF2B5EF4-FFF2-40B4-BE49-F238E27FC236}">
                <a16:creationId xmlns:a16="http://schemas.microsoft.com/office/drawing/2014/main" id="{1E4C7E24-8F5D-4AE3-9499-BAD412A65A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E4D5CCC-E3E7-42A9-B93B-21D1B107E150}"/>
              </a:ext>
            </a:extLst>
          </p:cNvPr>
          <p:cNvSpPr txBox="1">
            <a:spLocks noGrp="1"/>
          </p:cNvSpPr>
          <p:nvPr>
            <p:ph type="sldNum" sz="quarter" idx="8"/>
          </p:nvPr>
        </p:nvSpPr>
        <p:spPr/>
        <p:txBody>
          <a:bodyPr/>
          <a:lstStyle>
            <a:lvl1pPr>
              <a:defRPr/>
            </a:lvl1pPr>
          </a:lstStyle>
          <a:p>
            <a:pPr lvl="0"/>
            <a:fld id="{CF40478A-47F0-4E4A-8365-7F88853FB837}" type="slidenum">
              <a:t>‹Nº›</a:t>
            </a:fld>
            <a:endParaRPr lang="es-ES"/>
          </a:p>
        </p:txBody>
      </p:sp>
    </p:spTree>
    <p:extLst>
      <p:ext uri="{BB962C8B-B14F-4D97-AF65-F5344CB8AC3E}">
        <p14:creationId xmlns:p14="http://schemas.microsoft.com/office/powerpoint/2010/main" val="3213929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76A70B-9EEF-460E-96E8-8B92E8E68A7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C859D5-3FC9-4B28-AB77-455210E1484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8DF3C6B-43F2-49B7-978E-12C239C553DA}"/>
              </a:ext>
            </a:extLst>
          </p:cNvPr>
          <p:cNvSpPr txBox="1">
            <a:spLocks noGrp="1"/>
          </p:cNvSpPr>
          <p:nvPr>
            <p:ph type="dt" sz="half" idx="7"/>
          </p:nvPr>
        </p:nvSpPr>
        <p:spPr/>
        <p:txBody>
          <a:bodyPr/>
          <a:lstStyle>
            <a:lvl1pPr>
              <a:defRPr/>
            </a:lvl1pPr>
          </a:lstStyle>
          <a:p>
            <a:pPr lvl="0"/>
            <a:fld id="{77EC057B-7D31-4CDE-83CA-74924970D3F7}" type="datetime1">
              <a:rPr lang="es-ES"/>
              <a:pPr lvl="0"/>
              <a:t>02/08/2020</a:t>
            </a:fld>
            <a:endParaRPr lang="es-ES"/>
          </a:p>
        </p:txBody>
      </p:sp>
      <p:sp>
        <p:nvSpPr>
          <p:cNvPr id="5" name="Marcador de pie de página 4">
            <a:extLst>
              <a:ext uri="{FF2B5EF4-FFF2-40B4-BE49-F238E27FC236}">
                <a16:creationId xmlns:a16="http://schemas.microsoft.com/office/drawing/2014/main" id="{9BACCAD6-A149-4A2A-8515-CDEAD28212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C92256-A257-4BE4-88FB-3FA0ED25C923}"/>
              </a:ext>
            </a:extLst>
          </p:cNvPr>
          <p:cNvSpPr txBox="1">
            <a:spLocks noGrp="1"/>
          </p:cNvSpPr>
          <p:nvPr>
            <p:ph type="sldNum" sz="quarter" idx="8"/>
          </p:nvPr>
        </p:nvSpPr>
        <p:spPr/>
        <p:txBody>
          <a:bodyPr/>
          <a:lstStyle>
            <a:lvl1pPr>
              <a:defRPr/>
            </a:lvl1pPr>
          </a:lstStyle>
          <a:p>
            <a:pPr lvl="0"/>
            <a:fld id="{BA776D15-64C8-4741-B301-D6F94C5633CA}" type="slidenum">
              <a:t>‹Nº›</a:t>
            </a:fld>
            <a:endParaRPr lang="es-ES"/>
          </a:p>
        </p:txBody>
      </p:sp>
    </p:spTree>
    <p:extLst>
      <p:ext uri="{BB962C8B-B14F-4D97-AF65-F5344CB8AC3E}">
        <p14:creationId xmlns:p14="http://schemas.microsoft.com/office/powerpoint/2010/main" val="3059561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76684E-B8B0-46A6-B946-795CBA600A5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3DA50F3-2A46-4561-8415-9487191D4FE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0370C9B-0A1A-4906-9D9C-2DDEB82466D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97098B7-D59B-40AA-AE66-20786CE2A844}"/>
              </a:ext>
            </a:extLst>
          </p:cNvPr>
          <p:cNvSpPr txBox="1">
            <a:spLocks noGrp="1"/>
          </p:cNvSpPr>
          <p:nvPr>
            <p:ph type="dt" sz="half" idx="7"/>
          </p:nvPr>
        </p:nvSpPr>
        <p:spPr/>
        <p:txBody>
          <a:bodyPr/>
          <a:lstStyle>
            <a:lvl1pPr>
              <a:defRPr/>
            </a:lvl1pPr>
          </a:lstStyle>
          <a:p>
            <a:pPr lvl="0"/>
            <a:fld id="{87FCA3A4-94EA-4427-91E7-335480FA71C9}" type="datetime1">
              <a:rPr lang="es-ES"/>
              <a:pPr lvl="0"/>
              <a:t>02/08/2020</a:t>
            </a:fld>
            <a:endParaRPr lang="es-ES"/>
          </a:p>
        </p:txBody>
      </p:sp>
      <p:sp>
        <p:nvSpPr>
          <p:cNvPr id="6" name="Marcador de pie de página 5">
            <a:extLst>
              <a:ext uri="{FF2B5EF4-FFF2-40B4-BE49-F238E27FC236}">
                <a16:creationId xmlns:a16="http://schemas.microsoft.com/office/drawing/2014/main" id="{7846FD11-1ED2-4F28-9989-CCC70961F85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3BCFED9-310C-4ED2-A537-31AE2227B22A}"/>
              </a:ext>
            </a:extLst>
          </p:cNvPr>
          <p:cNvSpPr txBox="1">
            <a:spLocks noGrp="1"/>
          </p:cNvSpPr>
          <p:nvPr>
            <p:ph type="sldNum" sz="quarter" idx="8"/>
          </p:nvPr>
        </p:nvSpPr>
        <p:spPr/>
        <p:txBody>
          <a:bodyPr/>
          <a:lstStyle>
            <a:lvl1pPr>
              <a:defRPr/>
            </a:lvl1pPr>
          </a:lstStyle>
          <a:p>
            <a:pPr lvl="0"/>
            <a:fld id="{995EBE84-7D53-44AA-8F20-FF498207F734}" type="slidenum">
              <a:t>‹Nº›</a:t>
            </a:fld>
            <a:endParaRPr lang="es-ES"/>
          </a:p>
        </p:txBody>
      </p:sp>
    </p:spTree>
    <p:extLst>
      <p:ext uri="{BB962C8B-B14F-4D97-AF65-F5344CB8AC3E}">
        <p14:creationId xmlns:p14="http://schemas.microsoft.com/office/powerpoint/2010/main" val="897747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F02D35-2FFC-4BE1-819C-0D1240D2F00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E7FABC7-FABE-4027-842F-5A01A1A1E93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81A805E-963E-4F1E-8A3E-EBE4C6122D7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3D50B50-C70E-4940-98EE-D47BCEBAE08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95F6C4F-444F-4EF3-91BF-A430571E56D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9551656-A488-47E6-806C-FC4559B3610C}"/>
              </a:ext>
            </a:extLst>
          </p:cNvPr>
          <p:cNvSpPr txBox="1">
            <a:spLocks noGrp="1"/>
          </p:cNvSpPr>
          <p:nvPr>
            <p:ph type="dt" sz="half" idx="7"/>
          </p:nvPr>
        </p:nvSpPr>
        <p:spPr/>
        <p:txBody>
          <a:bodyPr/>
          <a:lstStyle>
            <a:lvl1pPr>
              <a:defRPr/>
            </a:lvl1pPr>
          </a:lstStyle>
          <a:p>
            <a:pPr lvl="0"/>
            <a:fld id="{8F6F0423-36E2-415A-8DCE-9AC1FEC89365}" type="datetime1">
              <a:rPr lang="es-ES"/>
              <a:pPr lvl="0"/>
              <a:t>02/08/2020</a:t>
            </a:fld>
            <a:endParaRPr lang="es-ES"/>
          </a:p>
        </p:txBody>
      </p:sp>
      <p:sp>
        <p:nvSpPr>
          <p:cNvPr id="8" name="Marcador de pie de página 7">
            <a:extLst>
              <a:ext uri="{FF2B5EF4-FFF2-40B4-BE49-F238E27FC236}">
                <a16:creationId xmlns:a16="http://schemas.microsoft.com/office/drawing/2014/main" id="{3E900E57-0B5E-475C-8537-2C75BCB1433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6EF9ACB-8CC1-4454-9351-5360C0A085C0}"/>
              </a:ext>
            </a:extLst>
          </p:cNvPr>
          <p:cNvSpPr txBox="1">
            <a:spLocks noGrp="1"/>
          </p:cNvSpPr>
          <p:nvPr>
            <p:ph type="sldNum" sz="quarter" idx="8"/>
          </p:nvPr>
        </p:nvSpPr>
        <p:spPr/>
        <p:txBody>
          <a:bodyPr/>
          <a:lstStyle>
            <a:lvl1pPr>
              <a:defRPr/>
            </a:lvl1pPr>
          </a:lstStyle>
          <a:p>
            <a:pPr lvl="0"/>
            <a:fld id="{9DDFAA60-9027-4387-A77D-4868C0282CC5}" type="slidenum">
              <a:t>‹Nº›</a:t>
            </a:fld>
            <a:endParaRPr lang="es-ES"/>
          </a:p>
        </p:txBody>
      </p:sp>
    </p:spTree>
    <p:extLst>
      <p:ext uri="{BB962C8B-B14F-4D97-AF65-F5344CB8AC3E}">
        <p14:creationId xmlns:p14="http://schemas.microsoft.com/office/powerpoint/2010/main" val="4244944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1CB03E-06F5-49CD-B6C5-BB339FB8B8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108BBD9-FCC9-4FFF-A54B-2654EF670FBF}"/>
              </a:ext>
            </a:extLst>
          </p:cNvPr>
          <p:cNvSpPr txBox="1">
            <a:spLocks noGrp="1"/>
          </p:cNvSpPr>
          <p:nvPr>
            <p:ph type="dt" sz="half" idx="7"/>
          </p:nvPr>
        </p:nvSpPr>
        <p:spPr/>
        <p:txBody>
          <a:bodyPr/>
          <a:lstStyle>
            <a:lvl1pPr>
              <a:defRPr/>
            </a:lvl1pPr>
          </a:lstStyle>
          <a:p>
            <a:pPr lvl="0"/>
            <a:fld id="{05115301-4379-42A3-988F-D4480C9B8AE5}" type="datetime1">
              <a:rPr lang="es-ES"/>
              <a:pPr lvl="0"/>
              <a:t>02/08/2020</a:t>
            </a:fld>
            <a:endParaRPr lang="es-ES"/>
          </a:p>
        </p:txBody>
      </p:sp>
      <p:sp>
        <p:nvSpPr>
          <p:cNvPr id="4" name="Marcador de pie de página 3">
            <a:extLst>
              <a:ext uri="{FF2B5EF4-FFF2-40B4-BE49-F238E27FC236}">
                <a16:creationId xmlns:a16="http://schemas.microsoft.com/office/drawing/2014/main" id="{FDD078D7-6A00-45D8-85AB-1428B9AD426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662EC45-24DE-4394-986A-3E40D1275993}"/>
              </a:ext>
            </a:extLst>
          </p:cNvPr>
          <p:cNvSpPr txBox="1">
            <a:spLocks noGrp="1"/>
          </p:cNvSpPr>
          <p:nvPr>
            <p:ph type="sldNum" sz="quarter" idx="8"/>
          </p:nvPr>
        </p:nvSpPr>
        <p:spPr/>
        <p:txBody>
          <a:bodyPr/>
          <a:lstStyle>
            <a:lvl1pPr>
              <a:defRPr/>
            </a:lvl1pPr>
          </a:lstStyle>
          <a:p>
            <a:pPr lvl="0"/>
            <a:fld id="{3357E60B-682C-4271-A7A2-225DA644963A}" type="slidenum">
              <a:t>‹Nº›</a:t>
            </a:fld>
            <a:endParaRPr lang="es-ES"/>
          </a:p>
        </p:txBody>
      </p:sp>
    </p:spTree>
    <p:extLst>
      <p:ext uri="{BB962C8B-B14F-4D97-AF65-F5344CB8AC3E}">
        <p14:creationId xmlns:p14="http://schemas.microsoft.com/office/powerpoint/2010/main" val="872751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5F726B0-A3F5-419E-8687-1359D3CA2B89}"/>
              </a:ext>
            </a:extLst>
          </p:cNvPr>
          <p:cNvSpPr txBox="1">
            <a:spLocks noGrp="1"/>
          </p:cNvSpPr>
          <p:nvPr>
            <p:ph type="dt" sz="half" idx="7"/>
          </p:nvPr>
        </p:nvSpPr>
        <p:spPr/>
        <p:txBody>
          <a:bodyPr/>
          <a:lstStyle>
            <a:lvl1pPr>
              <a:defRPr/>
            </a:lvl1pPr>
          </a:lstStyle>
          <a:p>
            <a:pPr lvl="0"/>
            <a:fld id="{15FCA6C6-00AE-4C73-B805-D1A6B9D17278}" type="datetime1">
              <a:rPr lang="es-ES"/>
              <a:pPr lvl="0"/>
              <a:t>02/08/2020</a:t>
            </a:fld>
            <a:endParaRPr lang="es-ES"/>
          </a:p>
        </p:txBody>
      </p:sp>
      <p:sp>
        <p:nvSpPr>
          <p:cNvPr id="3" name="Marcador de pie de página 2">
            <a:extLst>
              <a:ext uri="{FF2B5EF4-FFF2-40B4-BE49-F238E27FC236}">
                <a16:creationId xmlns:a16="http://schemas.microsoft.com/office/drawing/2014/main" id="{BCB3FA5A-167F-413A-A541-0AACDF1CAE6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748641E-785A-4CEE-A9AF-97A19EA51DDD}"/>
              </a:ext>
            </a:extLst>
          </p:cNvPr>
          <p:cNvSpPr txBox="1">
            <a:spLocks noGrp="1"/>
          </p:cNvSpPr>
          <p:nvPr>
            <p:ph type="sldNum" sz="quarter" idx="8"/>
          </p:nvPr>
        </p:nvSpPr>
        <p:spPr/>
        <p:txBody>
          <a:bodyPr/>
          <a:lstStyle>
            <a:lvl1pPr>
              <a:defRPr/>
            </a:lvl1pPr>
          </a:lstStyle>
          <a:p>
            <a:pPr lvl="0"/>
            <a:fld id="{C71A5574-9BFC-410E-AC64-1C9A6A29ECB4}" type="slidenum">
              <a:t>‹Nº›</a:t>
            </a:fld>
            <a:endParaRPr lang="es-ES"/>
          </a:p>
        </p:txBody>
      </p:sp>
    </p:spTree>
    <p:extLst>
      <p:ext uri="{BB962C8B-B14F-4D97-AF65-F5344CB8AC3E}">
        <p14:creationId xmlns:p14="http://schemas.microsoft.com/office/powerpoint/2010/main" val="60916037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EF75E5-B204-4856-8AF0-8A87A212ACD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371C892-DBC7-45C9-9D83-0E9C1618250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ABC3FF6-BB79-4571-A6FC-246827AD81F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10C2A49-E5AD-4D40-A148-8053A14B4F49}"/>
              </a:ext>
            </a:extLst>
          </p:cNvPr>
          <p:cNvSpPr txBox="1">
            <a:spLocks noGrp="1"/>
          </p:cNvSpPr>
          <p:nvPr>
            <p:ph type="dt" sz="half" idx="7"/>
          </p:nvPr>
        </p:nvSpPr>
        <p:spPr/>
        <p:txBody>
          <a:bodyPr/>
          <a:lstStyle>
            <a:lvl1pPr>
              <a:defRPr/>
            </a:lvl1pPr>
          </a:lstStyle>
          <a:p>
            <a:pPr lvl="0"/>
            <a:fld id="{34591C81-C23B-48C3-998E-CD41CAAA1720}" type="datetime1">
              <a:rPr lang="es-ES"/>
              <a:pPr lvl="0"/>
              <a:t>02/08/2020</a:t>
            </a:fld>
            <a:endParaRPr lang="es-ES"/>
          </a:p>
        </p:txBody>
      </p:sp>
      <p:sp>
        <p:nvSpPr>
          <p:cNvPr id="6" name="Marcador de pie de página 5">
            <a:extLst>
              <a:ext uri="{FF2B5EF4-FFF2-40B4-BE49-F238E27FC236}">
                <a16:creationId xmlns:a16="http://schemas.microsoft.com/office/drawing/2014/main" id="{5D15FF70-5E01-4368-B642-6C0FCABAA81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9EEBAC-DC14-441D-BBDA-7A596F931EB1}"/>
              </a:ext>
            </a:extLst>
          </p:cNvPr>
          <p:cNvSpPr txBox="1">
            <a:spLocks noGrp="1"/>
          </p:cNvSpPr>
          <p:nvPr>
            <p:ph type="sldNum" sz="quarter" idx="8"/>
          </p:nvPr>
        </p:nvSpPr>
        <p:spPr/>
        <p:txBody>
          <a:bodyPr/>
          <a:lstStyle>
            <a:lvl1pPr>
              <a:defRPr/>
            </a:lvl1pPr>
          </a:lstStyle>
          <a:p>
            <a:pPr lvl="0"/>
            <a:fld id="{DC3FD525-8FD1-49FF-88B3-BB2CFEE9C6C7}" type="slidenum">
              <a:t>‹Nº›</a:t>
            </a:fld>
            <a:endParaRPr lang="es-ES"/>
          </a:p>
        </p:txBody>
      </p:sp>
    </p:spTree>
    <p:extLst>
      <p:ext uri="{BB962C8B-B14F-4D97-AF65-F5344CB8AC3E}">
        <p14:creationId xmlns:p14="http://schemas.microsoft.com/office/powerpoint/2010/main" val="2598887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2524FF-1E15-40FA-8DD2-A052101C53F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919E752-94D5-46BC-A28A-F15E68B0DD8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3F33E8B-F88D-469F-B05B-CC8FFB025FD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900DCB8-99F1-479F-927C-CB312601232D}"/>
              </a:ext>
            </a:extLst>
          </p:cNvPr>
          <p:cNvSpPr txBox="1">
            <a:spLocks noGrp="1"/>
          </p:cNvSpPr>
          <p:nvPr>
            <p:ph type="dt" sz="half" idx="7"/>
          </p:nvPr>
        </p:nvSpPr>
        <p:spPr/>
        <p:txBody>
          <a:bodyPr/>
          <a:lstStyle>
            <a:lvl1pPr>
              <a:defRPr/>
            </a:lvl1pPr>
          </a:lstStyle>
          <a:p>
            <a:pPr lvl="0"/>
            <a:fld id="{3AFD93B1-BA68-4AAE-AA0F-B65CD7953845}" type="datetime1">
              <a:rPr lang="es-ES"/>
              <a:pPr lvl="0"/>
              <a:t>02/08/2020</a:t>
            </a:fld>
            <a:endParaRPr lang="es-ES"/>
          </a:p>
        </p:txBody>
      </p:sp>
      <p:sp>
        <p:nvSpPr>
          <p:cNvPr id="6" name="Marcador de pie de página 5">
            <a:extLst>
              <a:ext uri="{FF2B5EF4-FFF2-40B4-BE49-F238E27FC236}">
                <a16:creationId xmlns:a16="http://schemas.microsoft.com/office/drawing/2014/main" id="{4A8476AC-88C3-4613-B597-BE8B1712D58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F067BF9-8905-4C68-BE84-AA8F440475A9}"/>
              </a:ext>
            </a:extLst>
          </p:cNvPr>
          <p:cNvSpPr txBox="1">
            <a:spLocks noGrp="1"/>
          </p:cNvSpPr>
          <p:nvPr>
            <p:ph type="sldNum" sz="quarter" idx="8"/>
          </p:nvPr>
        </p:nvSpPr>
        <p:spPr/>
        <p:txBody>
          <a:bodyPr/>
          <a:lstStyle>
            <a:lvl1pPr>
              <a:defRPr/>
            </a:lvl1pPr>
          </a:lstStyle>
          <a:p>
            <a:pPr lvl="0"/>
            <a:fld id="{69C3683B-9C5C-4520-893F-2415582040CB}" type="slidenum">
              <a:t>‹Nº›</a:t>
            </a:fld>
            <a:endParaRPr lang="es-ES"/>
          </a:p>
        </p:txBody>
      </p:sp>
    </p:spTree>
    <p:extLst>
      <p:ext uri="{BB962C8B-B14F-4D97-AF65-F5344CB8AC3E}">
        <p14:creationId xmlns:p14="http://schemas.microsoft.com/office/powerpoint/2010/main" val="907726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1A1ABF-BAD9-42F4-ABBF-EE17AAB5F6B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6CBDA12-C957-4603-9CDC-165C1741524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231CC88-0D91-4C0B-B2C9-0135ADAC30DB}"/>
              </a:ext>
            </a:extLst>
          </p:cNvPr>
          <p:cNvSpPr txBox="1">
            <a:spLocks noGrp="1"/>
          </p:cNvSpPr>
          <p:nvPr>
            <p:ph type="dt" sz="half" idx="7"/>
          </p:nvPr>
        </p:nvSpPr>
        <p:spPr/>
        <p:txBody>
          <a:bodyPr/>
          <a:lstStyle>
            <a:lvl1pPr>
              <a:defRPr/>
            </a:lvl1pPr>
          </a:lstStyle>
          <a:p>
            <a:pPr lvl="0"/>
            <a:fld id="{7A13B818-1A3D-4C8B-919F-137F6CF65CA0}" type="datetime1">
              <a:rPr lang="es-ES"/>
              <a:pPr lvl="0"/>
              <a:t>02/08/2020</a:t>
            </a:fld>
            <a:endParaRPr lang="es-ES"/>
          </a:p>
        </p:txBody>
      </p:sp>
      <p:sp>
        <p:nvSpPr>
          <p:cNvPr id="5" name="Marcador de pie de página 4">
            <a:extLst>
              <a:ext uri="{FF2B5EF4-FFF2-40B4-BE49-F238E27FC236}">
                <a16:creationId xmlns:a16="http://schemas.microsoft.com/office/drawing/2014/main" id="{B808AF5A-8600-43EF-AD6C-202363EC7D0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421FC2-8A05-4AB1-8642-5FBCFAE7E0D6}"/>
              </a:ext>
            </a:extLst>
          </p:cNvPr>
          <p:cNvSpPr txBox="1">
            <a:spLocks noGrp="1"/>
          </p:cNvSpPr>
          <p:nvPr>
            <p:ph type="sldNum" sz="quarter" idx="8"/>
          </p:nvPr>
        </p:nvSpPr>
        <p:spPr/>
        <p:txBody>
          <a:bodyPr/>
          <a:lstStyle>
            <a:lvl1pPr>
              <a:defRPr/>
            </a:lvl1pPr>
          </a:lstStyle>
          <a:p>
            <a:pPr lvl="0"/>
            <a:fld id="{923F7BD2-2376-48BA-90E1-D231CB0CCF3D}" type="slidenum">
              <a:t>‹Nº›</a:t>
            </a:fld>
            <a:endParaRPr lang="es-ES"/>
          </a:p>
        </p:txBody>
      </p:sp>
    </p:spTree>
    <p:extLst>
      <p:ext uri="{BB962C8B-B14F-4D97-AF65-F5344CB8AC3E}">
        <p14:creationId xmlns:p14="http://schemas.microsoft.com/office/powerpoint/2010/main" val="206683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AECD10E-F312-4FD5-85EA-2426B966DEC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BFBA86C-590F-473A-B5C1-D6C09CCFFDB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9A2011A-5842-4B0E-B2D8-F99708A33997}"/>
              </a:ext>
            </a:extLst>
          </p:cNvPr>
          <p:cNvSpPr txBox="1">
            <a:spLocks noGrp="1"/>
          </p:cNvSpPr>
          <p:nvPr>
            <p:ph type="dt" sz="half" idx="7"/>
          </p:nvPr>
        </p:nvSpPr>
        <p:spPr/>
        <p:txBody>
          <a:bodyPr/>
          <a:lstStyle>
            <a:lvl1pPr>
              <a:defRPr/>
            </a:lvl1pPr>
          </a:lstStyle>
          <a:p>
            <a:pPr lvl="0"/>
            <a:fld id="{E029EC1E-0266-4F40-A5F1-B8C3A6BC8EA2}" type="datetime1">
              <a:rPr lang="es-ES"/>
              <a:pPr lvl="0"/>
              <a:t>02/08/2020</a:t>
            </a:fld>
            <a:endParaRPr lang="es-ES"/>
          </a:p>
        </p:txBody>
      </p:sp>
      <p:sp>
        <p:nvSpPr>
          <p:cNvPr id="5" name="Marcador de pie de página 4">
            <a:extLst>
              <a:ext uri="{FF2B5EF4-FFF2-40B4-BE49-F238E27FC236}">
                <a16:creationId xmlns:a16="http://schemas.microsoft.com/office/drawing/2014/main" id="{34D69D99-873C-474F-82FF-1151B98644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8075A83-7397-4FE5-B530-01F5237D1277}"/>
              </a:ext>
            </a:extLst>
          </p:cNvPr>
          <p:cNvSpPr txBox="1">
            <a:spLocks noGrp="1"/>
          </p:cNvSpPr>
          <p:nvPr>
            <p:ph type="sldNum" sz="quarter" idx="8"/>
          </p:nvPr>
        </p:nvSpPr>
        <p:spPr/>
        <p:txBody>
          <a:bodyPr/>
          <a:lstStyle>
            <a:lvl1pPr>
              <a:defRPr/>
            </a:lvl1pPr>
          </a:lstStyle>
          <a:p>
            <a:pPr lvl="0"/>
            <a:fld id="{EFCE174E-FFC3-4881-A00E-7B2584CF18D6}" type="slidenum">
              <a:t>‹Nº›</a:t>
            </a:fld>
            <a:endParaRPr lang="es-ES"/>
          </a:p>
        </p:txBody>
      </p:sp>
    </p:spTree>
    <p:extLst>
      <p:ext uri="{BB962C8B-B14F-4D97-AF65-F5344CB8AC3E}">
        <p14:creationId xmlns:p14="http://schemas.microsoft.com/office/powerpoint/2010/main" val="26975069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2D089B-5FD7-48FC-9EBD-B6B00524749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6E11FCB-5BA8-4E46-BF28-CBD1343519FF}"/>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CA851DE-DB2F-46C2-A03E-A6882A1E30B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356C7FA-9BB7-451D-A681-4CF44A7C30F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0CC8D21-5CEA-45FC-93A8-8C3F7CA9DFBC}"/>
              </a:ext>
            </a:extLst>
          </p:cNvPr>
          <p:cNvSpPr txBox="1">
            <a:spLocks noGrp="1"/>
          </p:cNvSpPr>
          <p:nvPr>
            <p:ph type="sldNum" sz="quarter" idx="8"/>
          </p:nvPr>
        </p:nvSpPr>
        <p:spPr/>
        <p:txBody>
          <a:bodyPr/>
          <a:lstStyle>
            <a:lvl1pPr>
              <a:defRPr sz="1400"/>
            </a:lvl1pPr>
          </a:lstStyle>
          <a:p>
            <a:pPr lvl="0"/>
            <a:fld id="{77CAD7D6-1278-46E7-BABA-769859BFB78E}" type="slidenum">
              <a:t>‹Nº›</a:t>
            </a:fld>
            <a:endParaRPr lang="es-ES"/>
          </a:p>
        </p:txBody>
      </p:sp>
    </p:spTree>
    <p:extLst>
      <p:ext uri="{BB962C8B-B14F-4D97-AF65-F5344CB8AC3E}">
        <p14:creationId xmlns:p14="http://schemas.microsoft.com/office/powerpoint/2010/main" val="123217323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9F00F1-4A79-4B32-954A-6E0F5C62C8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C29FE68-663E-44E5-B761-48D5F13F4E7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5C95F3-2D2E-4A45-96BF-4BD08A4C6FC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810932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82242A2-32D4-4B8F-8ABE-91DFA6BFAE0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F86D84-D559-41EE-8539-F6A3866F01E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61BFD9-19EC-42D8-9A34-6C2A4C467B9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27491DD-B82E-48BF-8BD7-0C3BD92956B9}" type="datetime1">
              <a:rPr lang="es-ES"/>
              <a:pPr lvl="0"/>
              <a:t>02/08/2020</a:t>
            </a:fld>
            <a:endParaRPr lang="es-ES"/>
          </a:p>
        </p:txBody>
      </p:sp>
      <p:sp>
        <p:nvSpPr>
          <p:cNvPr id="5" name="Marcador de pie de página 4">
            <a:extLst>
              <a:ext uri="{FF2B5EF4-FFF2-40B4-BE49-F238E27FC236}">
                <a16:creationId xmlns:a16="http://schemas.microsoft.com/office/drawing/2014/main" id="{646141DA-08C6-41BD-A872-BFB6B4AFA6C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65339E8-93BD-4BA9-AB8E-41FB11F55A5C}"/>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64C1CCF-2EE4-46BA-BA4A-72A955D7A851}"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354A9E6-B1E8-435E-8CE1-C1A11908534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8B95E42-65FE-41CA-A61C-58668F6F319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99CB735-BF3E-4BD6-83A8-7470A10D8E27}"/>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B09B838-AA5A-4AD6-BA6D-37B01FD653C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F49FDA2-00F3-461F-AEAF-6B1F829A02C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C00C080-4301-4C6D-8C6B-8436DD52F94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9FCF8E2-9C81-4A4D-9807-B13C2130F86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57730123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19CAD8C-4DBF-40AE-99D2-0DBCEBA9BEA5}"/>
              </a:ext>
            </a:extLst>
          </p:cNvPr>
          <p:cNvSpPr txBox="1"/>
          <p:nvPr/>
        </p:nvSpPr>
        <p:spPr>
          <a:xfrm>
            <a:off x="71021" y="2618914"/>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CATEDRAL DE SANTA MARÍA Y SANTA CECILIA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CAGLIARI · CERDEÑA · ITALIA</a:t>
            </a:r>
          </a:p>
        </p:txBody>
      </p:sp>
      <p:pic>
        <p:nvPicPr>
          <p:cNvPr id="3" name="2-09 Agnus Dei (Requiem)">
            <a:extLst>
              <a:ext uri="{FF2B5EF4-FFF2-40B4-BE49-F238E27FC236}">
                <a16:creationId xmlns:a16="http://schemas.microsoft.com/office/drawing/2014/main" id="{32A041CC-C0FA-4C8E-8657-C0EE96D8F1B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98677" y="577605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B79280-8863-44D5-A11E-06B6375BB4E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F147B9B-85EE-4CBD-BBA7-1D828FE5CE6A}"/>
              </a:ext>
            </a:extLst>
          </p:cNvPr>
          <p:cNvSpPr txBox="1"/>
          <p:nvPr/>
        </p:nvSpPr>
        <p:spPr>
          <a:xfrm>
            <a:off x="1118585" y="1438177"/>
            <a:ext cx="10022893"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catedral de Cagliari, llamada comúnmente catedral de Santa María, es una iglesia católica italiana dedicada a la Asunción de la Virgen y a Santa Cecilia. Es la iglesia principal de la archidiócesis de Cagliari, sede de la cátedra del arzobispo metropolitano, y además templo parroquial del barrio histórico de Castello. La iglesia amalgama diversos estilos artísticos y custodia siete siglos de memoria histórica de la ciudad de Cagliari.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Construida durante el siglo XIII en estilo románico pisano, fue elevada al rango de catedral en 1258. Cuando Cagliari fue capital del reino de Cerdeña, ahí prestaban juramento los representantes de los tres STAMENTI (brazos del parlamento sardo). Durante el siglo XVII, se decidió transformar el templo en un nuevo estilo, el barroco. En la década de 1930 fue erigida la actual fachada neorrománica, inspirada en la fachada de la catedral de Pisa.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primera etapa de la iglesia se debe a los pisanos, que la levantaron dentro de los muros de una fortificación, el CASTEL DI CASTRO. Construida probablemente en 1217, cuando los pisanos se instalaron en la colina de Castello, la primera mención que da fe de la existencia de la Iglesia de SANCTE MARIE DE CASTELLO se remonta a 1254. En estilo románico, esta iglesia original tenía planta rectangular, dividida en tres naves, con bóveda de crucería sobre las dos naves laterales y techumbre de madera en la nave central y estaba dedicada, al igual que la catedral de Pisa, a la Asunción de María.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036662-D590-40C9-A6F3-0E6E69617D8E}"/>
              </a:ext>
            </a:extLst>
          </p:cNvPr>
          <p:cNvPicPr>
            <a:picLocks noChangeAspect="1"/>
          </p:cNvPicPr>
          <p:nvPr/>
        </p:nvPicPr>
        <p:blipFill>
          <a:blip r:embed="rId2"/>
          <a:stretch>
            <a:fillRect/>
          </a:stretch>
        </p:blipFill>
        <p:spPr>
          <a:xfrm>
            <a:off x="1510021" y="0"/>
            <a:ext cx="9370506" cy="683266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7C9CD2-90F7-4E98-8D72-F121B0747A09}"/>
              </a:ext>
            </a:extLst>
          </p:cNvPr>
          <p:cNvPicPr>
            <a:picLocks noChangeAspect="1"/>
          </p:cNvPicPr>
          <p:nvPr/>
        </p:nvPicPr>
        <p:blipFill>
          <a:blip r:embed="rId3"/>
          <a:stretch>
            <a:fillRect/>
          </a:stretch>
        </p:blipFill>
        <p:spPr>
          <a:xfrm>
            <a:off x="912781" y="0"/>
            <a:ext cx="10361861" cy="689663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D7D8562-E787-4821-AED0-0F9F9AA190B3}"/>
              </a:ext>
            </a:extLst>
          </p:cNvPr>
          <p:cNvSpPr txBox="1"/>
          <p:nvPr/>
        </p:nvSpPr>
        <p:spPr>
          <a:xfrm>
            <a:off x="1207364" y="1216243"/>
            <a:ext cx="9792071"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En 1258, después de la destrucción por parte de los pisanos de la ciudad de Santa Igia, capital del juzgado de Cagliari, y de la catedral de Santa Cecilia, la iglesia de Santa María de Cagliari fue elevada a catedral de la diócesis cagliaritana, y se agregó el culto de Santa Cecilia en su dedicación. A principios del siglo XIV se construyó el transepto, que le dio a la planta una forma de cruz latina, y las dos puertas laterales. Sobre la fachada se abrió una ventana bífora gótica, y posteriormente hubo intervenciones en el campanario.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Con la conquista de Cagliari por los aragoneses se concluyó el brazo derecho del transepto y se edificaron otras capillas, de las cuales sólo la de la Santa Espina, llamada también "Capilla Aragonesa" ha permanecido intacta. En 1618 terminaron los trabajos con los que el arzobispo español Francisco de Esquivel levantó el nivel del presbiterio para construir el Santuario de los Mártires. El 22 de noviembre de 1699, día de Santa Cecilia, el obispo Pietro Vico dispuso reconstruir el interior y la fachada en estilo barroco, confiando la dirección de las obras a Domenico Spotorno.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remodelación, que duró hasta 1704, borró casi por completo la primitiva iglesia románica: en 1702 la fachada barroca fue terminada por el arquitecto Pietro Fossati. El pavimento fue sustituido por taracea de mármol; se colocaron pilastras de caliza en lugar de las columnas románicas; en el crucero se levantó la cúpula y las capillas góticas del transepto fueron clausuradas; en su lugar se erigieron los monumentos fúnebres de los arzobispos Machín y La Cabra.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6F1FE0-813A-4AF7-8404-493D4D7ACFEC}"/>
              </a:ext>
            </a:extLst>
          </p:cNvPr>
          <p:cNvPicPr>
            <a:picLocks noChangeAspect="1"/>
          </p:cNvPicPr>
          <p:nvPr/>
        </p:nvPicPr>
        <p:blipFill>
          <a:blip r:embed="rId2"/>
          <a:stretch>
            <a:fillRect/>
          </a:stretch>
        </p:blipFill>
        <p:spPr>
          <a:xfrm>
            <a:off x="926241" y="0"/>
            <a:ext cx="1027897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700C7-041D-4A7D-905F-48F0143778A9}"/>
              </a:ext>
            </a:extLst>
          </p:cNvPr>
          <p:cNvPicPr>
            <a:picLocks noChangeAspect="1"/>
          </p:cNvPicPr>
          <p:nvPr/>
        </p:nvPicPr>
        <p:blipFill>
          <a:blip r:embed="rId3"/>
          <a:stretch>
            <a:fillRect/>
          </a:stretch>
        </p:blipFill>
        <p:spPr>
          <a:xfrm>
            <a:off x="1325468" y="0"/>
            <a:ext cx="9620695" cy="689613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7132DC-D6D4-4407-ADF2-917041E82FC6}"/>
              </a:ext>
            </a:extLst>
          </p:cNvPr>
          <p:cNvPicPr>
            <a:picLocks noChangeAspect="1"/>
          </p:cNvPicPr>
          <p:nvPr/>
        </p:nvPicPr>
        <p:blipFill>
          <a:blip r:embed="rId2"/>
          <a:stretch>
            <a:fillRect/>
          </a:stretch>
        </p:blipFill>
        <p:spPr>
          <a:xfrm>
            <a:off x="65361" y="0"/>
            <a:ext cx="1212663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0EE6F1-FFD5-404E-8EA4-C0B7C8FA8612}"/>
              </a:ext>
            </a:extLst>
          </p:cNvPr>
          <p:cNvPicPr>
            <a:picLocks noChangeAspect="1"/>
          </p:cNvPicPr>
          <p:nvPr/>
        </p:nvPicPr>
        <p:blipFill>
          <a:blip r:embed="rId2"/>
          <a:stretch>
            <a:fillRect/>
          </a:stretch>
        </p:blipFill>
        <p:spPr>
          <a:xfrm>
            <a:off x="6186620" y="0"/>
            <a:ext cx="5149699" cy="6866266"/>
          </a:xfrm>
          <a:prstGeom prst="rect">
            <a:avLst/>
          </a:prstGeom>
          <a:noFill/>
          <a:ln cap="flat">
            <a:noFill/>
          </a:ln>
        </p:spPr>
      </p:pic>
      <p:pic>
        <p:nvPicPr>
          <p:cNvPr id="3" name="Imagen 6">
            <a:extLst>
              <a:ext uri="{FF2B5EF4-FFF2-40B4-BE49-F238E27FC236}">
                <a16:creationId xmlns:a16="http://schemas.microsoft.com/office/drawing/2014/main" id="{DBEA2402-C6A2-4C27-B084-89B033093569}"/>
              </a:ext>
            </a:extLst>
          </p:cNvPr>
          <p:cNvPicPr>
            <a:picLocks noChangeAspect="1"/>
          </p:cNvPicPr>
          <p:nvPr/>
        </p:nvPicPr>
        <p:blipFill>
          <a:blip r:embed="rId3"/>
          <a:stretch>
            <a:fillRect/>
          </a:stretch>
        </p:blipFill>
        <p:spPr>
          <a:xfrm>
            <a:off x="909224" y="0"/>
            <a:ext cx="4584719" cy="686626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0B10C-C0E9-4AE5-8EEE-CCFC216E90B9}"/>
              </a:ext>
            </a:extLst>
          </p:cNvPr>
          <p:cNvPicPr>
            <a:picLocks noChangeAspect="1"/>
          </p:cNvPicPr>
          <p:nvPr/>
        </p:nvPicPr>
        <p:blipFill>
          <a:blip r:embed="rId2"/>
          <a:stretch>
            <a:fillRect/>
          </a:stretch>
        </p:blipFill>
        <p:spPr>
          <a:xfrm>
            <a:off x="699022" y="0"/>
            <a:ext cx="5139778" cy="6858000"/>
          </a:xfrm>
          <a:prstGeom prst="rect">
            <a:avLst/>
          </a:prstGeom>
          <a:noFill/>
          <a:ln cap="flat">
            <a:noFill/>
          </a:ln>
        </p:spPr>
      </p:pic>
      <p:pic>
        <p:nvPicPr>
          <p:cNvPr id="3" name="Imagen 4">
            <a:extLst>
              <a:ext uri="{FF2B5EF4-FFF2-40B4-BE49-F238E27FC236}">
                <a16:creationId xmlns:a16="http://schemas.microsoft.com/office/drawing/2014/main" id="{F61CCD19-5C45-46E1-B503-2E21F01ED078}"/>
              </a:ext>
            </a:extLst>
          </p:cNvPr>
          <p:cNvPicPr>
            <a:picLocks noChangeAspect="1"/>
          </p:cNvPicPr>
          <p:nvPr/>
        </p:nvPicPr>
        <p:blipFill>
          <a:blip r:embed="rId3"/>
          <a:stretch>
            <a:fillRect/>
          </a:stretch>
        </p:blipFill>
        <p:spPr>
          <a:xfrm>
            <a:off x="6398806" y="0"/>
            <a:ext cx="5138854"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EE6727-10FE-4E32-983D-51521B8A47EB}"/>
              </a:ext>
            </a:extLst>
          </p:cNvPr>
          <p:cNvPicPr>
            <a:picLocks noChangeAspect="1"/>
          </p:cNvPicPr>
          <p:nvPr/>
        </p:nvPicPr>
        <p:blipFill>
          <a:blip r:embed="rId2"/>
          <a:stretch>
            <a:fillRect/>
          </a:stretch>
        </p:blipFill>
        <p:spPr>
          <a:xfrm>
            <a:off x="2604083" y="0"/>
            <a:ext cx="6858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ADE5EF-6BD6-4324-A670-E7439403DF78}"/>
              </a:ext>
            </a:extLst>
          </p:cNvPr>
          <p:cNvPicPr>
            <a:picLocks noChangeAspect="1"/>
          </p:cNvPicPr>
          <p:nvPr/>
        </p:nvPicPr>
        <p:blipFill>
          <a:blip r:embed="rId2"/>
          <a:stretch>
            <a:fillRect/>
          </a:stretch>
        </p:blipFill>
        <p:spPr>
          <a:xfrm>
            <a:off x="955648" y="0"/>
            <a:ext cx="10218493" cy="681232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FBD1CA0-DB63-42E5-A8AA-DDFDD282F9AF}"/>
              </a:ext>
            </a:extLst>
          </p:cNvPr>
          <p:cNvPicPr>
            <a:picLocks noChangeAspect="1"/>
          </p:cNvPicPr>
          <p:nvPr/>
        </p:nvPicPr>
        <p:blipFill>
          <a:blip r:embed="rId2"/>
          <a:stretch>
            <a:fillRect/>
          </a:stretch>
        </p:blipFill>
        <p:spPr>
          <a:xfrm>
            <a:off x="0" y="0"/>
            <a:ext cx="12191996" cy="684443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17A77-66F2-4AC4-946F-04746E30B485}"/>
              </a:ext>
            </a:extLst>
          </p:cNvPr>
          <p:cNvPicPr>
            <a:picLocks noChangeAspect="1"/>
          </p:cNvPicPr>
          <p:nvPr/>
        </p:nvPicPr>
        <p:blipFill>
          <a:blip r:embed="rId2"/>
          <a:stretch>
            <a:fillRect/>
          </a:stretch>
        </p:blipFill>
        <p:spPr>
          <a:xfrm>
            <a:off x="1590717" y="0"/>
            <a:ext cx="9071689" cy="680693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84E25C-0571-4B41-9DBA-466B73C2AFAF}"/>
              </a:ext>
            </a:extLst>
          </p:cNvPr>
          <p:cNvPicPr>
            <a:picLocks noChangeAspect="1"/>
          </p:cNvPicPr>
          <p:nvPr/>
        </p:nvPicPr>
        <p:blipFill>
          <a:blip r:embed="rId2"/>
          <a:stretch>
            <a:fillRect/>
          </a:stretch>
        </p:blipFill>
        <p:spPr>
          <a:xfrm>
            <a:off x="981736" y="0"/>
            <a:ext cx="10318235" cy="686090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7B62F70-A296-4788-AA48-953A4C0039DF}"/>
              </a:ext>
            </a:extLst>
          </p:cNvPr>
          <p:cNvPicPr>
            <a:picLocks noChangeAspect="1"/>
          </p:cNvPicPr>
          <p:nvPr/>
        </p:nvPicPr>
        <p:blipFill>
          <a:blip r:embed="rId2"/>
          <a:stretch>
            <a:fillRect/>
          </a:stretch>
        </p:blipFill>
        <p:spPr>
          <a:xfrm>
            <a:off x="6627306" y="-12582"/>
            <a:ext cx="4598563" cy="6897849"/>
          </a:xfrm>
          <a:prstGeom prst="rect">
            <a:avLst/>
          </a:prstGeom>
          <a:noFill/>
          <a:ln cap="flat">
            <a:noFill/>
          </a:ln>
        </p:spPr>
      </p:pic>
      <p:pic>
        <p:nvPicPr>
          <p:cNvPr id="3" name="Imagen 6">
            <a:extLst>
              <a:ext uri="{FF2B5EF4-FFF2-40B4-BE49-F238E27FC236}">
                <a16:creationId xmlns:a16="http://schemas.microsoft.com/office/drawing/2014/main" id="{C3C85255-11ED-418B-A68D-AA99AE95B7D2}"/>
              </a:ext>
            </a:extLst>
          </p:cNvPr>
          <p:cNvPicPr>
            <a:picLocks noChangeAspect="1"/>
          </p:cNvPicPr>
          <p:nvPr/>
        </p:nvPicPr>
        <p:blipFill>
          <a:blip r:embed="rId3"/>
          <a:stretch>
            <a:fillRect/>
          </a:stretch>
        </p:blipFill>
        <p:spPr>
          <a:xfrm>
            <a:off x="1016383" y="13981"/>
            <a:ext cx="4464082" cy="672237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560B06-DCD9-44D8-A069-F9C380CE8230}"/>
              </a:ext>
            </a:extLst>
          </p:cNvPr>
          <p:cNvPicPr>
            <a:picLocks noChangeAspect="1"/>
          </p:cNvPicPr>
          <p:nvPr/>
        </p:nvPicPr>
        <p:blipFill>
          <a:blip r:embed="rId2"/>
          <a:stretch>
            <a:fillRect/>
          </a:stretch>
        </p:blipFill>
        <p:spPr>
          <a:xfrm>
            <a:off x="1569531" y="0"/>
            <a:ext cx="9126434" cy="685225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E0C58B-5D45-43E2-8B4A-9E73C6A048B6}"/>
              </a:ext>
            </a:extLst>
          </p:cNvPr>
          <p:cNvPicPr>
            <a:picLocks noChangeAspect="1"/>
          </p:cNvPicPr>
          <p:nvPr/>
        </p:nvPicPr>
        <p:blipFill>
          <a:blip r:embed="rId2"/>
          <a:stretch>
            <a:fillRect/>
          </a:stretch>
        </p:blipFill>
        <p:spPr>
          <a:xfrm>
            <a:off x="1560350" y="0"/>
            <a:ext cx="9144000" cy="686119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66CC16-1B43-4523-B427-85571066D6D5}"/>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71C175-430C-415C-A693-5A185A9BC615}"/>
              </a:ext>
            </a:extLst>
          </p:cNvPr>
          <p:cNvPicPr>
            <a:picLocks noChangeAspect="1"/>
          </p:cNvPicPr>
          <p:nvPr/>
        </p:nvPicPr>
        <p:blipFill>
          <a:blip r:embed="rId2"/>
          <a:stretch>
            <a:fillRect/>
          </a:stretch>
        </p:blipFill>
        <p:spPr>
          <a:xfrm>
            <a:off x="1569092"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07843A-7FE6-495F-A52E-99D1A6BC7A11}"/>
              </a:ext>
            </a:extLst>
          </p:cNvPr>
          <p:cNvPicPr>
            <a:picLocks noChangeAspect="1"/>
          </p:cNvPicPr>
          <p:nvPr/>
        </p:nvPicPr>
        <p:blipFill>
          <a:blip r:embed="rId2"/>
          <a:stretch>
            <a:fillRect/>
          </a:stretch>
        </p:blipFill>
        <p:spPr>
          <a:xfrm>
            <a:off x="1573938" y="0"/>
            <a:ext cx="9105247" cy="683211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3BFF869-8E7A-4250-97FC-DF7C1A11741F}"/>
              </a:ext>
            </a:extLst>
          </p:cNvPr>
          <p:cNvPicPr>
            <a:picLocks noChangeAspect="1"/>
          </p:cNvPicPr>
          <p:nvPr/>
        </p:nvPicPr>
        <p:blipFill>
          <a:blip r:embed="rId2"/>
          <a:stretch>
            <a:fillRect/>
          </a:stretch>
        </p:blipFill>
        <p:spPr>
          <a:xfrm>
            <a:off x="6166677" y="0"/>
            <a:ext cx="5343899" cy="6858000"/>
          </a:xfrm>
          <a:prstGeom prst="rect">
            <a:avLst/>
          </a:prstGeom>
          <a:noFill/>
          <a:ln cap="flat">
            <a:noFill/>
          </a:ln>
        </p:spPr>
      </p:pic>
      <p:pic>
        <p:nvPicPr>
          <p:cNvPr id="3" name="Imagen 8">
            <a:extLst>
              <a:ext uri="{FF2B5EF4-FFF2-40B4-BE49-F238E27FC236}">
                <a16:creationId xmlns:a16="http://schemas.microsoft.com/office/drawing/2014/main" id="{056F53C8-EF76-4D76-8343-65D65D1C0D20}"/>
              </a:ext>
            </a:extLst>
          </p:cNvPr>
          <p:cNvPicPr>
            <a:picLocks noChangeAspect="1"/>
          </p:cNvPicPr>
          <p:nvPr/>
        </p:nvPicPr>
        <p:blipFill>
          <a:blip r:embed="rId3"/>
          <a:stretch>
            <a:fillRect/>
          </a:stretch>
        </p:blipFill>
        <p:spPr>
          <a:xfrm>
            <a:off x="617768" y="98654"/>
            <a:ext cx="5076236" cy="675934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C6E8B0-FB8D-472D-B5C5-52A2CB75A090}"/>
              </a:ext>
            </a:extLst>
          </p:cNvPr>
          <p:cNvPicPr>
            <a:picLocks noChangeAspect="1"/>
          </p:cNvPicPr>
          <p:nvPr/>
        </p:nvPicPr>
        <p:blipFill>
          <a:blip r:embed="rId2"/>
          <a:stretch>
            <a:fillRect/>
          </a:stretch>
        </p:blipFill>
        <p:spPr>
          <a:xfrm>
            <a:off x="903619" y="0"/>
            <a:ext cx="1029551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9EF54C-E0C8-4512-89AE-0EFA0220ACF8}"/>
              </a:ext>
            </a:extLst>
          </p:cNvPr>
          <p:cNvPicPr>
            <a:picLocks noChangeAspect="1"/>
          </p:cNvPicPr>
          <p:nvPr/>
        </p:nvPicPr>
        <p:blipFill>
          <a:blip r:embed="rId2"/>
          <a:stretch>
            <a:fillRect/>
          </a:stretch>
        </p:blipFill>
        <p:spPr>
          <a:xfrm>
            <a:off x="1012972" y="0"/>
            <a:ext cx="10178643" cy="676153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5A73D-6557-464A-8E43-695E9CB8E117}"/>
              </a:ext>
            </a:extLst>
          </p:cNvPr>
          <p:cNvPicPr>
            <a:picLocks noChangeAspect="1"/>
          </p:cNvPicPr>
          <p:nvPr/>
        </p:nvPicPr>
        <p:blipFill>
          <a:blip r:embed="rId2"/>
          <a:stretch>
            <a:fillRect/>
          </a:stretch>
        </p:blipFill>
        <p:spPr>
          <a:xfrm>
            <a:off x="1619859" y="0"/>
            <a:ext cx="913407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47B17B-B06E-4C8E-822F-3A558A7324B5}"/>
              </a:ext>
            </a:extLst>
          </p:cNvPr>
          <p:cNvPicPr>
            <a:picLocks noChangeAspect="1"/>
          </p:cNvPicPr>
          <p:nvPr/>
        </p:nvPicPr>
        <p:blipFill>
          <a:blip r:embed="rId2"/>
          <a:stretch>
            <a:fillRect/>
          </a:stretch>
        </p:blipFill>
        <p:spPr>
          <a:xfrm>
            <a:off x="885258" y="0"/>
            <a:ext cx="5096307" cy="6795080"/>
          </a:xfrm>
          <a:prstGeom prst="rect">
            <a:avLst/>
          </a:prstGeom>
          <a:noFill/>
          <a:ln cap="flat">
            <a:noFill/>
          </a:ln>
        </p:spPr>
      </p:pic>
      <p:pic>
        <p:nvPicPr>
          <p:cNvPr id="3" name="Imagen 4">
            <a:extLst>
              <a:ext uri="{FF2B5EF4-FFF2-40B4-BE49-F238E27FC236}">
                <a16:creationId xmlns:a16="http://schemas.microsoft.com/office/drawing/2014/main" id="{EE67C1EE-8A6A-4002-A7E3-3BE5E5950B07}"/>
              </a:ext>
            </a:extLst>
          </p:cNvPr>
          <p:cNvPicPr>
            <a:picLocks noChangeAspect="1"/>
          </p:cNvPicPr>
          <p:nvPr/>
        </p:nvPicPr>
        <p:blipFill>
          <a:blip r:embed="rId3"/>
          <a:stretch>
            <a:fillRect/>
          </a:stretch>
        </p:blipFill>
        <p:spPr>
          <a:xfrm>
            <a:off x="6780605" y="0"/>
            <a:ext cx="455341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990BC1-F174-4751-B5B3-7A6370D37B4B}"/>
              </a:ext>
            </a:extLst>
          </p:cNvPr>
          <p:cNvPicPr>
            <a:picLocks noChangeAspect="1"/>
          </p:cNvPicPr>
          <p:nvPr/>
        </p:nvPicPr>
        <p:blipFill>
          <a:blip r:embed="rId2"/>
          <a:stretch>
            <a:fillRect/>
          </a:stretch>
        </p:blipFill>
        <p:spPr>
          <a:xfrm>
            <a:off x="6393283" y="0"/>
            <a:ext cx="5143499" cy="6858000"/>
          </a:xfrm>
          <a:prstGeom prst="rect">
            <a:avLst/>
          </a:prstGeom>
          <a:noFill/>
          <a:ln cap="flat">
            <a:noFill/>
          </a:ln>
        </p:spPr>
      </p:pic>
      <p:pic>
        <p:nvPicPr>
          <p:cNvPr id="3" name="Imagen 4">
            <a:extLst>
              <a:ext uri="{FF2B5EF4-FFF2-40B4-BE49-F238E27FC236}">
                <a16:creationId xmlns:a16="http://schemas.microsoft.com/office/drawing/2014/main" id="{BBA87435-8333-42FD-B6BF-2505A93EEA46}"/>
              </a:ext>
            </a:extLst>
          </p:cNvPr>
          <p:cNvPicPr>
            <a:picLocks noChangeAspect="1"/>
          </p:cNvPicPr>
          <p:nvPr/>
        </p:nvPicPr>
        <p:blipFill>
          <a:blip r:embed="rId3"/>
          <a:stretch>
            <a:fillRect/>
          </a:stretch>
        </p:blipFill>
        <p:spPr>
          <a:xfrm>
            <a:off x="707919" y="-8385"/>
            <a:ext cx="514349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B52CBF-A88B-4DA1-8D8F-1BAEEB9D4C9C}"/>
              </a:ext>
            </a:extLst>
          </p:cNvPr>
          <p:cNvPicPr>
            <a:picLocks noChangeAspect="1"/>
          </p:cNvPicPr>
          <p:nvPr/>
        </p:nvPicPr>
        <p:blipFill>
          <a:blip r:embed="rId2"/>
          <a:stretch>
            <a:fillRect/>
          </a:stretch>
        </p:blipFill>
        <p:spPr>
          <a:xfrm>
            <a:off x="1491578" y="0"/>
            <a:ext cx="9128884" cy="683870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355E4-C918-485C-98A9-C5080A43FFFF}"/>
              </a:ext>
            </a:extLst>
          </p:cNvPr>
          <p:cNvPicPr>
            <a:picLocks noChangeAspect="1"/>
          </p:cNvPicPr>
          <p:nvPr/>
        </p:nvPicPr>
        <p:blipFill>
          <a:blip r:embed="rId2"/>
          <a:stretch>
            <a:fillRect/>
          </a:stretch>
        </p:blipFill>
        <p:spPr>
          <a:xfrm>
            <a:off x="1572932" y="0"/>
            <a:ext cx="9173361" cy="688001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F2CD50-1B35-4623-B88B-A99A2FC76444}"/>
              </a:ext>
            </a:extLst>
          </p:cNvPr>
          <p:cNvPicPr>
            <a:picLocks noChangeAspect="1"/>
          </p:cNvPicPr>
          <p:nvPr/>
        </p:nvPicPr>
        <p:blipFill>
          <a:blip r:embed="rId2"/>
          <a:stretch>
            <a:fillRect/>
          </a:stretch>
        </p:blipFill>
        <p:spPr>
          <a:xfrm>
            <a:off x="1451646"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6A2454-A5DD-4A0E-9F4E-829FA1DC7208}"/>
              </a:ext>
            </a:extLst>
          </p:cNvPr>
          <p:cNvPicPr>
            <a:picLocks noChangeAspect="1"/>
          </p:cNvPicPr>
          <p:nvPr/>
        </p:nvPicPr>
        <p:blipFill>
          <a:blip r:embed="rId2"/>
          <a:stretch>
            <a:fillRect/>
          </a:stretch>
        </p:blipFill>
        <p:spPr>
          <a:xfrm>
            <a:off x="1464887" y="0"/>
            <a:ext cx="9139748"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F548D9-590B-4B57-91CF-3D36128AD7DF}"/>
              </a:ext>
            </a:extLst>
          </p:cNvPr>
          <p:cNvPicPr>
            <a:picLocks noChangeAspect="1"/>
          </p:cNvPicPr>
          <p:nvPr/>
        </p:nvPicPr>
        <p:blipFill>
          <a:blip r:embed="rId2"/>
          <a:stretch>
            <a:fillRect/>
          </a:stretch>
        </p:blipFill>
        <p:spPr>
          <a:xfrm>
            <a:off x="931846" y="0"/>
            <a:ext cx="10328312"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5DB452-4DD2-4914-8CE2-3A234F8745E2}"/>
              </a:ext>
            </a:extLst>
          </p:cNvPr>
          <p:cNvPicPr>
            <a:picLocks noChangeAspect="1"/>
          </p:cNvPicPr>
          <p:nvPr/>
        </p:nvPicPr>
        <p:blipFill>
          <a:blip r:embed="rId2"/>
          <a:stretch>
            <a:fillRect/>
          </a:stretch>
        </p:blipFill>
        <p:spPr>
          <a:xfrm>
            <a:off x="954249" y="0"/>
            <a:ext cx="10323868" cy="6858000"/>
          </a:xfrm>
          <a:prstGeom prst="rect">
            <a:avLst/>
          </a:prstGeom>
          <a:noFill/>
          <a:ln cap="flat">
            <a:noFill/>
          </a:ln>
        </p:spPr>
      </p:pic>
      <p:sp>
        <p:nvSpPr>
          <p:cNvPr id="3" name="CuadroTexto 3">
            <a:extLst>
              <a:ext uri="{FF2B5EF4-FFF2-40B4-BE49-F238E27FC236}">
                <a16:creationId xmlns:a16="http://schemas.microsoft.com/office/drawing/2014/main" id="{EF33E17A-AFBC-4C8A-8402-6058F4F56B02}"/>
              </a:ext>
            </a:extLst>
          </p:cNvPr>
          <p:cNvSpPr txBox="1"/>
          <p:nvPr/>
        </p:nvSpPr>
        <p:spPr>
          <a:xfrm>
            <a:off x="1308680" y="184562"/>
            <a:ext cx="3514990" cy="369335"/>
          </a:xfrm>
          <a:prstGeom prst="rect">
            <a:avLst/>
          </a:prstGeom>
          <a:solidFill>
            <a:srgbClr val="000000"/>
          </a:solidFill>
          <a:ln w="38103" cap="flat">
            <a:solidFill>
              <a:srgbClr val="FF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Sarcófago del Arzobispo de Cagliari</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119266-269C-4884-A2FC-50FAF34BA862}"/>
              </a:ext>
            </a:extLst>
          </p:cNvPr>
          <p:cNvPicPr>
            <a:picLocks noChangeAspect="1"/>
          </p:cNvPicPr>
          <p:nvPr/>
        </p:nvPicPr>
        <p:blipFill>
          <a:blip r:embed="rId2"/>
          <a:stretch>
            <a:fillRect/>
          </a:stretch>
        </p:blipFill>
        <p:spPr>
          <a:xfrm>
            <a:off x="1506830" y="0"/>
            <a:ext cx="9205914" cy="6907642"/>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89777B-FB0A-4B39-8081-0827F7D8B4BC}"/>
              </a:ext>
            </a:extLst>
          </p:cNvPr>
          <p:cNvPicPr>
            <a:picLocks noChangeAspect="1"/>
          </p:cNvPicPr>
          <p:nvPr/>
        </p:nvPicPr>
        <p:blipFill>
          <a:blip r:embed="rId2"/>
          <a:stretch>
            <a:fillRect/>
          </a:stretch>
        </p:blipFill>
        <p:spPr>
          <a:xfrm>
            <a:off x="1540334"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9594D1-7C59-401A-B009-1C9176DDD945}"/>
              </a:ext>
            </a:extLst>
          </p:cNvPr>
          <p:cNvPicPr>
            <a:picLocks noChangeAspect="1"/>
          </p:cNvPicPr>
          <p:nvPr/>
        </p:nvPicPr>
        <p:blipFill>
          <a:blip r:embed="rId2"/>
          <a:stretch>
            <a:fillRect/>
          </a:stretch>
        </p:blipFill>
        <p:spPr>
          <a:xfrm>
            <a:off x="1009479" y="0"/>
            <a:ext cx="10090879" cy="6149129"/>
          </a:xfrm>
          <a:prstGeom prst="rect">
            <a:avLst/>
          </a:prstGeom>
          <a:noFill/>
          <a:ln cap="flat">
            <a:noFill/>
          </a:ln>
        </p:spPr>
      </p:pic>
      <p:sp>
        <p:nvSpPr>
          <p:cNvPr id="3" name="CuadroTexto 3">
            <a:extLst>
              <a:ext uri="{FF2B5EF4-FFF2-40B4-BE49-F238E27FC236}">
                <a16:creationId xmlns:a16="http://schemas.microsoft.com/office/drawing/2014/main" id="{F3FDC64F-44CF-4E7D-86C6-F27432B77C3C}"/>
              </a:ext>
            </a:extLst>
          </p:cNvPr>
          <p:cNvSpPr txBox="1"/>
          <p:nvPr/>
        </p:nvSpPr>
        <p:spPr>
          <a:xfrm>
            <a:off x="4462948" y="6274969"/>
            <a:ext cx="3154259" cy="369335"/>
          </a:xfrm>
          <a:prstGeom prst="rect">
            <a:avLst/>
          </a:prstGeom>
          <a:noFill/>
          <a:ln w="38103" cap="flat">
            <a:solidFill>
              <a:srgbClr val="FF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Tríptico de Clemente VII</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809FD5-2CFE-4F05-8A1E-C6EB3EAF26A8}"/>
              </a:ext>
            </a:extLst>
          </p:cNvPr>
          <p:cNvPicPr>
            <a:picLocks noChangeAspect="1"/>
          </p:cNvPicPr>
          <p:nvPr/>
        </p:nvPicPr>
        <p:blipFill>
          <a:blip r:embed="rId2"/>
          <a:stretch>
            <a:fillRect/>
          </a:stretch>
        </p:blipFill>
        <p:spPr>
          <a:xfrm>
            <a:off x="1449762" y="0"/>
            <a:ext cx="914865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35C9AA-E457-419F-BF41-A9883BA68C74}"/>
              </a:ext>
            </a:extLst>
          </p:cNvPr>
          <p:cNvPicPr>
            <a:picLocks noChangeAspect="1"/>
          </p:cNvPicPr>
          <p:nvPr/>
        </p:nvPicPr>
        <p:blipFill>
          <a:blip r:embed="rId2"/>
          <a:stretch>
            <a:fillRect/>
          </a:stretch>
        </p:blipFill>
        <p:spPr>
          <a:xfrm>
            <a:off x="5387535" y="0"/>
            <a:ext cx="5140199" cy="6858000"/>
          </a:xfrm>
          <a:prstGeom prst="rect">
            <a:avLst/>
          </a:prstGeom>
          <a:noFill/>
          <a:ln cap="flat">
            <a:noFill/>
          </a:ln>
        </p:spPr>
      </p:pic>
      <p:sp>
        <p:nvSpPr>
          <p:cNvPr id="3" name="CuadroTexto 3">
            <a:extLst>
              <a:ext uri="{FF2B5EF4-FFF2-40B4-BE49-F238E27FC236}">
                <a16:creationId xmlns:a16="http://schemas.microsoft.com/office/drawing/2014/main" id="{771AE2EC-AE26-4864-9DB2-FD2F973E1C7C}"/>
              </a:ext>
            </a:extLst>
          </p:cNvPr>
          <p:cNvSpPr txBox="1"/>
          <p:nvPr/>
        </p:nvSpPr>
        <p:spPr>
          <a:xfrm>
            <a:off x="587227" y="2969706"/>
            <a:ext cx="4118997" cy="369335"/>
          </a:xfrm>
          <a:prstGeom prst="rect">
            <a:avLst/>
          </a:prstGeom>
          <a:noFill/>
          <a:ln w="38103" cap="flat">
            <a:solidFill>
              <a:srgbClr val="FF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Mausoleo de Martín II de Aragón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A0A9CB-18B4-43B8-938F-6BEA66E02812}"/>
              </a:ext>
            </a:extLst>
          </p:cNvPr>
          <p:cNvPicPr>
            <a:picLocks noChangeAspect="1"/>
          </p:cNvPicPr>
          <p:nvPr/>
        </p:nvPicPr>
        <p:blipFill>
          <a:blip r:embed="rId2"/>
          <a:stretch>
            <a:fillRect/>
          </a:stretch>
        </p:blipFill>
        <p:spPr>
          <a:xfrm>
            <a:off x="1525264" y="0"/>
            <a:ext cx="9148654"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76D4A3-538D-4833-B641-F8AAA1E7BFA4}"/>
              </a:ext>
            </a:extLst>
          </p:cNvPr>
          <p:cNvPicPr>
            <a:picLocks noChangeAspect="1"/>
          </p:cNvPicPr>
          <p:nvPr/>
        </p:nvPicPr>
        <p:blipFill>
          <a:blip r:embed="rId2"/>
          <a:stretch>
            <a:fillRect/>
          </a:stretch>
        </p:blipFill>
        <p:spPr>
          <a:xfrm>
            <a:off x="6368119" y="0"/>
            <a:ext cx="5143499" cy="6858000"/>
          </a:xfrm>
          <a:prstGeom prst="rect">
            <a:avLst/>
          </a:prstGeom>
          <a:noFill/>
          <a:ln cap="flat">
            <a:noFill/>
          </a:ln>
        </p:spPr>
      </p:pic>
      <p:pic>
        <p:nvPicPr>
          <p:cNvPr id="3" name="Imagen 4">
            <a:extLst>
              <a:ext uri="{FF2B5EF4-FFF2-40B4-BE49-F238E27FC236}">
                <a16:creationId xmlns:a16="http://schemas.microsoft.com/office/drawing/2014/main" id="{85EEF678-A547-4AC7-A95A-A5C6BF77B3C1}"/>
              </a:ext>
            </a:extLst>
          </p:cNvPr>
          <p:cNvPicPr>
            <a:picLocks noChangeAspect="1"/>
          </p:cNvPicPr>
          <p:nvPr/>
        </p:nvPicPr>
        <p:blipFill>
          <a:blip r:embed="rId3"/>
          <a:stretch>
            <a:fillRect/>
          </a:stretch>
        </p:blipFill>
        <p:spPr>
          <a:xfrm>
            <a:off x="713936" y="0"/>
            <a:ext cx="514349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4375C0-3052-4C87-834E-744B81522936}"/>
              </a:ext>
            </a:extLst>
          </p:cNvPr>
          <p:cNvPicPr>
            <a:picLocks noChangeAspect="1"/>
          </p:cNvPicPr>
          <p:nvPr/>
        </p:nvPicPr>
        <p:blipFill>
          <a:blip r:embed="rId2"/>
          <a:stretch>
            <a:fillRect/>
          </a:stretch>
        </p:blipFill>
        <p:spPr>
          <a:xfrm>
            <a:off x="1418179" y="0"/>
            <a:ext cx="4226722" cy="6858000"/>
          </a:xfrm>
          <a:prstGeom prst="rect">
            <a:avLst/>
          </a:prstGeom>
          <a:noFill/>
          <a:ln cap="flat">
            <a:noFill/>
          </a:ln>
        </p:spPr>
      </p:pic>
      <p:pic>
        <p:nvPicPr>
          <p:cNvPr id="3" name="Imagen 4">
            <a:extLst>
              <a:ext uri="{FF2B5EF4-FFF2-40B4-BE49-F238E27FC236}">
                <a16:creationId xmlns:a16="http://schemas.microsoft.com/office/drawing/2014/main" id="{7EA36002-95F7-47D5-8F75-4738D78C72F2}"/>
              </a:ext>
            </a:extLst>
          </p:cNvPr>
          <p:cNvPicPr>
            <a:picLocks noChangeAspect="1"/>
          </p:cNvPicPr>
          <p:nvPr/>
        </p:nvPicPr>
        <p:blipFill>
          <a:blip r:embed="rId3"/>
          <a:stretch>
            <a:fillRect/>
          </a:stretch>
        </p:blipFill>
        <p:spPr>
          <a:xfrm>
            <a:off x="6245754" y="0"/>
            <a:ext cx="456009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45A040-57D3-47FC-8373-49E8D6FABB04}"/>
              </a:ext>
            </a:extLst>
          </p:cNvPr>
          <p:cNvPicPr>
            <a:picLocks noChangeAspect="1"/>
          </p:cNvPicPr>
          <p:nvPr/>
        </p:nvPicPr>
        <p:blipFill>
          <a:blip r:embed="rId2"/>
          <a:stretch>
            <a:fillRect/>
          </a:stretch>
        </p:blipFill>
        <p:spPr>
          <a:xfrm>
            <a:off x="3357347" y="0"/>
            <a:ext cx="5058561" cy="674475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AFB5B6-9A3F-41B1-80B9-15096F12C08C}"/>
              </a:ext>
            </a:extLst>
          </p:cNvPr>
          <p:cNvPicPr>
            <a:picLocks noChangeAspect="1"/>
          </p:cNvPicPr>
          <p:nvPr/>
        </p:nvPicPr>
        <p:blipFill>
          <a:blip r:embed="rId2"/>
          <a:stretch>
            <a:fillRect/>
          </a:stretch>
        </p:blipFill>
        <p:spPr>
          <a:xfrm>
            <a:off x="6544287" y="0"/>
            <a:ext cx="5143499" cy="6858000"/>
          </a:xfrm>
          <a:prstGeom prst="rect">
            <a:avLst/>
          </a:prstGeom>
          <a:noFill/>
          <a:ln cap="flat">
            <a:noFill/>
          </a:ln>
        </p:spPr>
      </p:pic>
      <p:pic>
        <p:nvPicPr>
          <p:cNvPr id="3" name="Imagen 4">
            <a:extLst>
              <a:ext uri="{FF2B5EF4-FFF2-40B4-BE49-F238E27FC236}">
                <a16:creationId xmlns:a16="http://schemas.microsoft.com/office/drawing/2014/main" id="{2FFD6AD0-2E74-4324-AF34-92E60457548D}"/>
              </a:ext>
            </a:extLst>
          </p:cNvPr>
          <p:cNvPicPr>
            <a:picLocks noChangeAspect="1"/>
          </p:cNvPicPr>
          <p:nvPr/>
        </p:nvPicPr>
        <p:blipFill>
          <a:blip r:embed="rId3"/>
          <a:stretch>
            <a:fillRect/>
          </a:stretch>
        </p:blipFill>
        <p:spPr>
          <a:xfrm>
            <a:off x="411059" y="0"/>
            <a:ext cx="568959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91CA0-714C-4001-9D2F-817733AB9246}"/>
              </a:ext>
            </a:extLst>
          </p:cNvPr>
          <p:cNvPicPr>
            <a:picLocks noChangeAspect="1"/>
          </p:cNvPicPr>
          <p:nvPr/>
        </p:nvPicPr>
        <p:blipFill>
          <a:blip r:embed="rId2"/>
          <a:stretch>
            <a:fillRect/>
          </a:stretch>
        </p:blipFill>
        <p:spPr>
          <a:xfrm>
            <a:off x="964783" y="-2093"/>
            <a:ext cx="10457681" cy="686009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DD670E-CF04-453A-AA71-ACDDEF9206E4}"/>
              </a:ext>
            </a:extLst>
          </p:cNvPr>
          <p:cNvPicPr>
            <a:picLocks noChangeAspect="1"/>
          </p:cNvPicPr>
          <p:nvPr/>
        </p:nvPicPr>
        <p:blipFill>
          <a:blip r:embed="rId2"/>
          <a:stretch>
            <a:fillRect/>
          </a:stretch>
        </p:blipFill>
        <p:spPr>
          <a:xfrm>
            <a:off x="891558" y="0"/>
            <a:ext cx="10278185"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8BE0B0-9571-43AC-8ED0-C787393DADFD}"/>
              </a:ext>
            </a:extLst>
          </p:cNvPr>
          <p:cNvPicPr>
            <a:picLocks noChangeAspect="1"/>
          </p:cNvPicPr>
          <p:nvPr/>
        </p:nvPicPr>
        <p:blipFill>
          <a:blip r:embed="rId2"/>
          <a:stretch>
            <a:fillRect/>
          </a:stretch>
        </p:blipFill>
        <p:spPr>
          <a:xfrm>
            <a:off x="600075" y="0"/>
            <a:ext cx="1100137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A857EC-D9B2-4D27-817F-979184F06DFC}"/>
              </a:ext>
            </a:extLst>
          </p:cNvPr>
          <p:cNvPicPr>
            <a:picLocks noChangeAspect="1"/>
          </p:cNvPicPr>
          <p:nvPr/>
        </p:nvPicPr>
        <p:blipFill>
          <a:blip r:embed="rId2"/>
          <a:stretch>
            <a:fillRect/>
          </a:stretch>
        </p:blipFill>
        <p:spPr>
          <a:xfrm>
            <a:off x="925107" y="0"/>
            <a:ext cx="10278185"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7B13C-A59E-483F-8A70-CD29F91AEF2D}"/>
              </a:ext>
            </a:extLst>
          </p:cNvPr>
          <p:cNvPicPr>
            <a:picLocks noChangeAspect="1"/>
          </p:cNvPicPr>
          <p:nvPr/>
        </p:nvPicPr>
        <p:blipFill>
          <a:blip r:embed="rId2"/>
          <a:stretch>
            <a:fillRect/>
          </a:stretch>
        </p:blipFill>
        <p:spPr>
          <a:xfrm>
            <a:off x="1527587" y="0"/>
            <a:ext cx="9411663" cy="6254002"/>
          </a:xfrm>
          <a:prstGeom prst="rect">
            <a:avLst/>
          </a:prstGeom>
          <a:noFill/>
          <a:ln cap="flat">
            <a:noFill/>
          </a:ln>
        </p:spPr>
      </p:pic>
      <p:sp>
        <p:nvSpPr>
          <p:cNvPr id="3" name="CuadroTexto 3">
            <a:extLst>
              <a:ext uri="{FF2B5EF4-FFF2-40B4-BE49-F238E27FC236}">
                <a16:creationId xmlns:a16="http://schemas.microsoft.com/office/drawing/2014/main" id="{90B0360D-0B29-4A46-8BFC-AB9375348853}"/>
              </a:ext>
            </a:extLst>
          </p:cNvPr>
          <p:cNvSpPr txBox="1"/>
          <p:nvPr/>
        </p:nvSpPr>
        <p:spPr>
          <a:xfrm>
            <a:off x="4202884" y="6296357"/>
            <a:ext cx="4177719" cy="369335"/>
          </a:xfrm>
          <a:prstGeom prst="rect">
            <a:avLst/>
          </a:prstGeom>
          <a:noFill/>
          <a:ln w="38103" cap="flat">
            <a:solidFill>
              <a:srgbClr val="FF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Mausoleo de Carlos Manuel de Saboya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4A8FAB-1509-4BE3-9CEF-7E5C8B2865B0}"/>
              </a:ext>
            </a:extLst>
          </p:cNvPr>
          <p:cNvPicPr>
            <a:picLocks noChangeAspect="1"/>
          </p:cNvPicPr>
          <p:nvPr/>
        </p:nvPicPr>
        <p:blipFill>
          <a:blip r:embed="rId2"/>
          <a:stretch>
            <a:fillRect/>
          </a:stretch>
        </p:blipFill>
        <p:spPr>
          <a:xfrm>
            <a:off x="1628555" y="0"/>
            <a:ext cx="9054443" cy="6786695"/>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F20734-5F43-4268-A77E-02153C5FE35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BAA9C6-88B1-477A-BDB6-FE32C3CC62B2}"/>
              </a:ext>
            </a:extLst>
          </p:cNvPr>
          <p:cNvPicPr>
            <a:picLocks noChangeAspect="1"/>
          </p:cNvPicPr>
          <p:nvPr/>
        </p:nvPicPr>
        <p:blipFill>
          <a:blip r:embed="rId2"/>
          <a:stretch>
            <a:fillRect/>
          </a:stretch>
        </p:blipFill>
        <p:spPr>
          <a:xfrm>
            <a:off x="551886" y="0"/>
            <a:ext cx="11247824"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4A8F25-8BD4-4CA7-BC69-8EFC0794AC08}"/>
              </a:ext>
            </a:extLst>
          </p:cNvPr>
          <p:cNvPicPr>
            <a:picLocks noChangeAspect="1"/>
          </p:cNvPicPr>
          <p:nvPr/>
        </p:nvPicPr>
        <p:blipFill>
          <a:blip r:embed="rId2"/>
          <a:stretch>
            <a:fillRect/>
          </a:stretch>
        </p:blipFill>
        <p:spPr>
          <a:xfrm>
            <a:off x="1531940"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B1E68-E01B-4835-90EC-B4BEE204C005}"/>
              </a:ext>
            </a:extLst>
          </p:cNvPr>
          <p:cNvPicPr>
            <a:picLocks noChangeAspect="1"/>
          </p:cNvPicPr>
          <p:nvPr/>
        </p:nvPicPr>
        <p:blipFill>
          <a:blip r:embed="rId2"/>
          <a:stretch>
            <a:fillRect/>
          </a:stretch>
        </p:blipFill>
        <p:spPr>
          <a:xfrm>
            <a:off x="827321" y="0"/>
            <a:ext cx="10462098"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0B91F7-F73E-40A6-9F6E-87A5F7234806}"/>
              </a:ext>
            </a:extLst>
          </p:cNvPr>
          <p:cNvPicPr>
            <a:picLocks noChangeAspect="1"/>
          </p:cNvPicPr>
          <p:nvPr/>
        </p:nvPicPr>
        <p:blipFill>
          <a:blip r:embed="rId2"/>
          <a:stretch>
            <a:fillRect/>
          </a:stretch>
        </p:blipFill>
        <p:spPr>
          <a:xfrm>
            <a:off x="1593908" y="14685"/>
            <a:ext cx="8995794" cy="6746845"/>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name="Slide79">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7455906-28A9-469A-95F0-63D36AF8170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3B9C57F-C837-4E06-9897-CEA54380F9E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33F8DD8-9FC4-4532-ABD4-565072A6FB2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231EC52-1B72-4EBB-9E1F-C7145C000C0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C659C59-B738-4866-A18A-19491CD3497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42E9672-FE31-4167-94BF-6A9B9BBC4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B9D0FD3-CDBD-44D3-92BF-03DD46976A1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C560B0-928C-4B9A-8219-15A1D6E8451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9DC29C2-84C6-4842-AE01-F0E9CC7C9A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FE73E72-66D2-422C-8F79-CA53A07592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6C3C750-69F3-4C5C-8A1A-49988CEBBF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D0186C0-C322-4451-82CB-BDED02FF41B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E8AB51B-C20F-49D4-94A0-071A8A2003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321C455-C762-4132-8D59-D1AA1172157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250677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647</Words>
  <Application>Microsoft Office PowerPoint</Application>
  <PresentationFormat>Panorámica</PresentationFormat>
  <Paragraphs>25</Paragraphs>
  <Slides>57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57</vt:i4>
      </vt:variant>
    </vt:vector>
  </HeadingPairs>
  <TitlesOfParts>
    <vt:vector size="6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2020-08-02T08:02:42Z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