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56" r:id="rId3"/>
    <p:sldId id="257" r:id="rId4"/>
    <p:sldId id="258" r:id="rId5"/>
    <p:sldId id="286" r:id="rId6"/>
    <p:sldId id="259"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 id="285" r:id="rId31"/>
    <p:sldId id="287"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X4W99fFy+wzUboNNHqUTw==" hashData="GrYRRuoOjrc3/HOsI8TIga1qXvk="/>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03/05/2012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59FA221-1430-4E13-BF67-C0C5BB5A355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D780E4D-18C9-4D15-B477-8DB45142B04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1B6C32D-FF07-4DF3-85F6-2DC16DD9CB4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9C2DC51B-2994-4A0C-B2A7-45FEE7BACB7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46017FE7-D0F7-4AF3-82E3-D2161B40691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BD271C4A-7E45-4B59-9173-15AC8AA8036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7EABB701-0FD2-4838-A591-CFA024D1656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250F650E-EAAE-4C0F-A51A-2099C74E04D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95815E76-F431-47A0-B84E-79144D127CB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FF9DBA8-76A1-4036-9371-5B1AF92E9E3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AB13A88-B233-4878-A686-F0E6DAC5A5C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5A59C750-2450-4E04-BD2A-D6F948BF4AE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216472" y="2132856"/>
            <a:ext cx="6768456"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Orihuela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5393912" cy="369332"/>
          </a:xfrm>
          <a:prstGeom prst="rect">
            <a:avLst/>
          </a:prstGeom>
          <a:noFill/>
        </p:spPr>
        <p:txBody>
          <a:bodyPr wrap="none" rtlCol="0">
            <a:spAutoFit/>
          </a:bodyPr>
          <a:lstStyle/>
          <a:p>
            <a:r>
              <a:rPr lang="es-ES" b="1" dirty="0" err="1" smtClean="0"/>
              <a:t>Musica</a:t>
            </a:r>
            <a:r>
              <a:rPr lang="es-ES" b="1" dirty="0" smtClean="0"/>
              <a:t>: </a:t>
            </a:r>
            <a:r>
              <a:rPr lang="fr-FR" b="1" dirty="0" smtClean="0"/>
              <a:t>OCKEGHEM - credo </a:t>
            </a:r>
            <a:r>
              <a:rPr lang="fr-FR" b="1" dirty="0" err="1" smtClean="0"/>
              <a:t>from</a:t>
            </a:r>
            <a:r>
              <a:rPr lang="fr-FR" b="1" dirty="0" smtClean="0"/>
              <a:t> missa l´homme armé</a:t>
            </a:r>
            <a:endParaRPr lang="es-ES" b="1" dirty="0"/>
          </a:p>
        </p:txBody>
      </p:sp>
    </p:spTree>
  </p:cSld>
  <p:clrMapOvr>
    <a:masterClrMapping/>
  </p:clrMapOvr>
  <p:transition spd="med" advTm="5319">
    <p:split/>
    <p:sndAc>
      <p:stSnd>
        <p:snd r:embed="rId3" name="1.8 OCKEGHEM - credo from missa l´homme armé.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78006"/>
            <a:ext cx="9144000" cy="67710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006F0"/>
                </a:solidFill>
                <a:effectLst/>
                <a:latin typeface="Calibri" pitchFamily="34" charset="0"/>
                <a:ea typeface="Times New Roman" pitchFamily="18" charset="0"/>
                <a:cs typeface="Times New Roman" pitchFamily="18" charset="0"/>
              </a:rPr>
              <a:t>Construcción     Siglo XIII-siglo XVIII</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006F0"/>
                </a:solidFill>
                <a:effectLst/>
                <a:latin typeface="Calibri" pitchFamily="34" charset="0"/>
                <a:ea typeface="Times New Roman" pitchFamily="18" charset="0"/>
                <a:cs typeface="Times New Roman" pitchFamily="18" charset="0"/>
              </a:rPr>
              <a:t>Estilo arquitectónico     Gótico, Renacentista, Barroco </a:t>
            </a:r>
            <a:endParaRPr kumimoji="0" lang="es-ES" sz="1200" b="0" i="0" u="none" strike="noStrike" cap="none" normalizeH="0" baseline="0" dirty="0" smtClean="0">
              <a:ln>
                <a:noFill/>
              </a:ln>
              <a:solidFill>
                <a:srgbClr val="0006F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Santa Iglesia Catedral de El Salvador y Santa María de la Ciudad de Orihuela es el templo más importante de la diócesis de Orihuela-Alicante. En la actualidad sólo está consagrada al Salvador del mundo desde que así lo hiciera el obispo Esteve.</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Fue construida sobre la antigua mezquita aljama o principal de la Orihuela islámica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Madinat</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Uryula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inicialmente como iglesia parroquial. En 1281, Alfonso X el sabio, estableció que la iglesia del Salvador, debía ser la mayor de la villa teniendo primacía sobre las otras dos parroquias de la villa, las iglesias de las Santas Justa y Rufina y Santiago, concediéndole el rango superior de arciprestal.</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1413, Benedicto XIII, erigió la iglesia del Salvador de arciprestal a colegial, categoría que era necesaria para que una iglesia pudiese ser promovida a 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catedralía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El 3 de mayo de 1510 el papa Julio II decretó la elevación de la Colegiata del Salvador al rango de Catedral, la creación del Obispado de Orihuela y su unión canónica con el de Cartagena bajo la autoridad de un solo Obispo, “sub uno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pastore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según las recomendaciones de Fernando el Católico.</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prelado sería don Martín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Ferrández</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Angulo.</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Esta medida fue anulada posteriormente por León X y Clemente VII, atendiendo a las suplicas del rey Carlos I. Habrá que esperar hasta 1564 cuando el papa Pío IV separe definitivamente Orihuela de la diócesis de Cartagena, creando su propio obispado a petición del rey Felipe II, en cumplimiento del acuerdo adoptado en las Cortes de Monzón de 1563.</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Morfología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Su construcción data, en origen, del siglos XIII y XIV, correspondiendo a esta etapa parte de la torre, portada de las cadenas, las naves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boveda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gótica simple, que componían la estructura interna del monumento, siendo la nave central mas elevada que las laterales y la girola y capillas entre los contrafuertes.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el interior se puede apreciar el arranque de las naves de estilo gótico, estructura que se rompen por la construcción del crucero y altar mayor (siglo XV), a esta época también corresponde otra de las portadas principales del monumento, la Portada del Loreto. En el siglo XVI, se amplia la zona norte, creando la portada y capillas entre los contrafuertes de estilo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renacentisas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En el siglo XVIII se produce una segunda ampliación, realizando la capilla de la comunión, sacristía y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anteaula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aula capitular. En el exterior casi no hay las ventanas, ni los rosetones característicos del estilo gótico, se trata de una superficie de sillares lisa que dan al conjunto un aspecto compacto, la cubierta es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trespoles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(terrazas).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La Torre</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La Torre es la zona más antigua de la Catedral. Comenzó su construcción a finales del siglo XIII y fue en el siglo XIV cuando se amplió tanto en altura como en anchura. Se trata de una construcción de sillares, de planta cuadrangular que mantiene en uno de sus cuerpos la esfera del reloj sobre una balconada (siglo XVIII). El interior consta de cuatro cuerpos cubiertos por bóvedas de crucería simple y separados exteriormente por unas molduras corridas. En sus distintas plantas alberga: una prisión, hecho este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atestigüado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en unas curiosas inscripciones realizadas por los presos, la maquinaria antigua del reloj (siglo XVIII), la sala de las campanas litúrgicas, y en la cuarta y ultima planta se mantiene la campana de las horas (siglo XVI) y el timbre (siglo XVIII). A las diferentes plantas se accede por el interior del monumento gracias a una escalera de caracol de sillería gótica. En ella se puede observar el paso del tiempo en la construcción, pues en la sala de prisión y en el primer cuerpo de la escalera, en las claves hay sendos escudos del obispo de Cartagena.</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pull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0" y="553898"/>
            <a:ext cx="9144000"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Lucida Sans" pitchFamily="34" charset="0"/>
                <a:ea typeface="Times New Roman" pitchFamily="18" charset="0"/>
                <a:cs typeface="Segoe UI" pitchFamily="34" charset="0"/>
              </a:rPr>
              <a:t>Portadas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La Catedral de Orihuela consta de tres portadas principales que dan acceso al monumento y de un Claustro exterior por el que también se puede acceder al templo: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La Puerta de las Cadenas.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Se trata de la portada más antigua, del siglo XIV, de estilo gótico con influencia mudéjar que se puede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aprecir</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gracias al arco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polilobulado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que mantiene, se encuentra carente de tímpano y parteluz pero mantiene unos capiteles-impostas de decoración figurativa.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Esta portada recibe el nombre de puerta de las cadenas por existir en su plaza unas cadenas que rodean la zona denominada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antigüamente</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Lonjeta; zona donde se reunía, en el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medievo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el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Consell</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a:t>
            </a: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La Puerta de Loreto.</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De mediados del siglo XV, en estilo gótico arcaizante, rebajado por un arco carpanel renacentista ubicado tras la desaparición del parteluz en el siglo XVI. En sus arquivoltas, se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ncuentran</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 modo de decoración ángeles cantores y músicos. La portada del Loreto recibe su nombre por dar acceso a la capilla del Loreto; una capilla propiedad de la Catedral de Orihuela pero que se encuentra extramuros de la misma.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La Puerta de la Anunciación.</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Ubicada en la parte norte, se trata de una obra de estilo renacentista, realizada por el arquitecto Juan Inglés (S. XVI. Mantiene una disposición arquitectónica en forma de arco de triunfo, en cuyas enjutas aparece representada la escena de la Anunciación: momento en el que el arcángel San Gabriel anuncia a la Virgen María que va a ser madre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Jesus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El entablamento del arco está sostenido por columnas pareadas con capitel corintio, entre las cuales se distribuyen dos hornacinas.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Arial" pitchFamily="34" charset="0"/>
                <a:ea typeface="Times New Roman" pitchFamily="18" charset="0"/>
                <a:cs typeface="Arial" pitchFamily="34" charset="0"/>
              </a:rPr>
              <a:t>Capillas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Santa Bárbara</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Presidida por una gran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imágene</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barroca de santa Bárbara, es además capilla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baptisterial</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al tener en ella la pila bautismal, realizada en mármol blanco en el S. XVIII. En la misma capilla destaca un lienzo del S. XVI de escuela italiana de la Virgen del Populo. La capilla fue reformada en el siglo XVI y su bóveda se encuentra decorada por un arco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acasetonado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a:t>
            </a: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la Soledad</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reformada en el S. XVI, cuya bóveda está decorada por casetones. Está presidida por la Imagen de la Soledad, obra de José Sánchez Lozano.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la Inmaculada.</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gótica con bóveda de crucería, posee un hermoso y gran ventanal gótico, muy vertical. Está presidida por la imagen de la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Inamaculada</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Concepción, obra de José Sánchez Lozano.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del Cristo del Calvario.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gótica, presidida por el Cristo del Calvario, obra del valenciano Enrique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Galarza</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Moreno. En ella se encuentra la actual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cripata</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de los obispos. Destaca el rosetón que ilumina la capilla y parte de la girola. A su lado se encuentra el acceso a la Sacristía Mayor.</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pull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384549" y="6228020"/>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45058" name="Rectangle 2"/>
          <p:cNvSpPr>
            <a:spLocks noChangeArrowheads="1"/>
          </p:cNvSpPr>
          <p:nvPr/>
        </p:nvSpPr>
        <p:spPr bwMode="auto">
          <a:xfrm>
            <a:off x="0" y="0"/>
            <a:ext cx="9144000" cy="6237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la Comunión</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grandes dimensiones, mandada edificar por el Obispo Gómez de Terán en el S. XVIII de conformidad con el estilo neoclásico. Tiene forma ovalada y se accede a ella a través de la Girola de la Catedral, pasando por una reja de estilo gótico. Esta capilla posee tres altares, el Mayor, dedicado a la eucaristía, y uno lateral a cada lado (a la Virgen del Pilar y a las Almas del Purgatorio, estando decorado este último por un lienzo de gran formato del gran pintor madrileño Eduardo Vicente. A sus pies tiene un busto de la Dolorosa de Francisco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Salzillo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La capilla mayor posee un tabernáculo neoclásico del S. XVIII, en el que se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enucentra</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una cruz de plata, bellísima muestra de Orfebrería del S. XVI, salida del Taller de Miguel de Vera. La bóveda de la Capilla converge en una cúpula de media naranja sobre tambor.</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del Rosario.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barroca del S. XVII-XVIII dedicada a la Virgen del Rosario, cuya cofradía (la más antigua de Orihuela, datada del S. XIII hasta su desaparición en 1970) tenía sede en ella, estando a sus pies el vaso de los cofrades del Rosario (lugar de enterramiento de los cofrades). Se trata de una capilla barroca de profusa decoración, con un retablo que cubre toda la capilla, realizado entre los siglos XVII y XVIII por Bartolomé Perales y su hijo. Lo preside la Virgen del Rosario, obra del S. XVIII. Presenta una gran calle central que acoge a la Virgen y calles laterales de menor tamaño con relieves que muestran los misterios del Rosario. El ático exhibe, como era habitual, un Crucificado de gran tamaño del S. XIV, de factura gótica, que se sitúa entre la Virgen y San Juan, mientras que San Pedro y San Pablo flanquean la escena que se completa con las esculturas de los apóstoles en los ejes exteriores de la capilla. Es altar Privilegiado Perpetuo.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Santa Catalina.</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gótica, por medio de la cual se accede a la Sala Capitular. Posee un gran retablo de estilo Gótico, dedicado a la Santa y a su martirio. Dicho retablo fue encargado por la Familia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Despardes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para la Capilla que poseía en la Catedral (actual capilla del Sagrado Corazón). Prueba de ello es que en partes del guardapolvo campea el escudo de la familia.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Ntro. Padre Jesús del Loreto.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estilo gótico, dedicada a Nuestro Padre Jesús Nazareno, cuya imagen preside la Capilla y es una imagen del S. XVII de talla completa (pese a ir vestida). El Nazareno se encuentra en actitud de caer al suelo.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del Sagrado Corazón.</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estilo gótico, dedicada al Sagrado Corazón de Jesús. Anteriormente era la Capilla de la familia del Cardenal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Desprades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Con la desaparición de esta, su patronazgo pasó a la Familia del Duque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Pinohermoso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Posee una bella reja de estilo renacentista, realizada en la primera mitad del S. XVI. Toda ella se encuentra coronada por un frontón triangula, en cuyo interior luce las armas de la Familia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Desparades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San José.</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Obra de factura gótica. Presidida por la imagen de San José, cuya peana está atribuida a José Vergara.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Capilla de San Pedro. </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Posee un gran lienzo dedicado al santo obra del S. XVIII del pintor murciano José Campos. a su derecha se encuentra un gran lienzo de Eduardo Vicente de la Cristo curando a los Leprosos. Al otro lado de la puerta de las cadenas hay otro del Bautismo de Cristo del mismo autor madrileño.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Las capillas de la Catedral son un notable muestrario pictórico con algunas obras de gran valor artístico. Destaca el retablo de Santa Catalina (siglo XV) y en la capilla de Santa Bárbara el cuadro de la Virgen del Pópulo, obra de influencia italiana del siglo XVI, así como obras de autores como José Sánchez Lozano,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Galarza</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Francisco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Salzillo</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Eduardo Vicente, etc.</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43">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2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28">
    <p:split orient="vert"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28">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4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99">
    <p:strips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5 [DVD (PAL)].jpg"/>
          <p:cNvPicPr>
            <a:picLocks noChangeAspect="1"/>
          </p:cNvPicPr>
          <p:nvPr/>
        </p:nvPicPr>
        <p:blipFill>
          <a:blip r:embed="rId2" cstate="print"/>
          <a:stretch>
            <a:fillRect/>
          </a:stretch>
        </p:blipFill>
        <p:spPr>
          <a:xfrm>
            <a:off x="0" y="548680"/>
            <a:ext cx="9144000" cy="5688632"/>
          </a:xfrm>
          <a:prstGeom prst="rect">
            <a:avLst/>
          </a:prstGeom>
        </p:spPr>
      </p:pic>
    </p:spTree>
  </p:cSld>
  <p:clrMapOvr>
    <a:masterClrMapping/>
  </p:clrMapOvr>
  <p:transition spd="med" advTm="4321">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7 [DVD (PAL)].jpg"/>
          <p:cNvPicPr>
            <a:picLocks noChangeAspect="1"/>
          </p:cNvPicPr>
          <p:nvPr/>
        </p:nvPicPr>
        <p:blipFill>
          <a:blip r:embed="rId2" cstate="print"/>
          <a:stretch>
            <a:fillRect/>
          </a:stretch>
        </p:blipFill>
        <p:spPr>
          <a:xfrm>
            <a:off x="0" y="0"/>
            <a:ext cx="9463980" cy="6858000"/>
          </a:xfrm>
          <a:prstGeom prst="rect">
            <a:avLst/>
          </a:prstGeom>
        </p:spPr>
      </p:pic>
    </p:spTree>
  </p:cSld>
  <p:clrMapOvr>
    <a:masterClrMapping/>
  </p:clrMapOvr>
  <p:transition spd="med" advTm="4259">
    <p:pull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8 [DVD (PAL)].jpg"/>
          <p:cNvPicPr>
            <a:picLocks noChangeAspect="1"/>
          </p:cNvPicPr>
          <p:nvPr/>
        </p:nvPicPr>
        <p:blipFill>
          <a:blip r:embed="rId2" cstate="print"/>
          <a:stretch>
            <a:fillRect/>
          </a:stretch>
        </p:blipFill>
        <p:spPr>
          <a:xfrm>
            <a:off x="0" y="0"/>
            <a:ext cx="9247956" cy="6858000"/>
          </a:xfrm>
          <a:prstGeom prst="rect">
            <a:avLst/>
          </a:prstGeom>
        </p:spPr>
      </p:pic>
    </p:spTree>
  </p:cSld>
  <p:clrMapOvr>
    <a:masterClrMapping/>
  </p:clrMapOvr>
  <p:transition spd="med" advTm="4368">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0 [DVD (PAL)].jpg"/>
          <p:cNvPicPr>
            <a:picLocks noChangeAspect="1"/>
          </p:cNvPicPr>
          <p:nvPr/>
        </p:nvPicPr>
        <p:blipFill>
          <a:blip r:embed="rId2" cstate="print"/>
          <a:stretch>
            <a:fillRect/>
          </a:stretch>
        </p:blipFill>
        <p:spPr>
          <a:xfrm>
            <a:off x="2377440" y="0"/>
            <a:ext cx="4389120" cy="6858000"/>
          </a:xfrm>
          <a:prstGeom prst="rect">
            <a:avLst/>
          </a:prstGeom>
        </p:spPr>
      </p:pic>
    </p:spTree>
  </p:cSld>
  <p:clrMapOvr>
    <a:masterClrMapping/>
  </p:clrMapOvr>
  <p:transition spd="med" advTm="4228">
    <p:strips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1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37">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83">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4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12">
    <p:check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6 [DVD (PAL)].jpg"/>
          <p:cNvPicPr>
            <a:picLocks noChangeAspect="1"/>
          </p:cNvPicPr>
          <p:nvPr/>
        </p:nvPicPr>
        <p:blipFill>
          <a:blip r:embed="rId2" cstate="print"/>
          <a:stretch>
            <a:fillRect/>
          </a:stretch>
        </p:blipFill>
        <p:spPr>
          <a:xfrm>
            <a:off x="2411760" y="0"/>
            <a:ext cx="4608512" cy="6912768"/>
          </a:xfrm>
          <a:prstGeom prst="rect">
            <a:avLst/>
          </a:prstGeom>
        </p:spPr>
      </p:pic>
    </p:spTree>
  </p:cSld>
  <p:clrMapOvr>
    <a:masterClrMapping/>
  </p:clrMapOvr>
  <p:transition spd="med" advTm="4212">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9 [DVD (PAL)].jpg"/>
          <p:cNvPicPr>
            <a:picLocks noChangeAspect="1"/>
          </p:cNvPicPr>
          <p:nvPr/>
        </p:nvPicPr>
        <p:blipFill>
          <a:blip r:embed="rId2" cstate="print"/>
          <a:stretch>
            <a:fillRect/>
          </a:stretch>
        </p:blipFill>
        <p:spPr>
          <a:xfrm>
            <a:off x="2195736" y="-1"/>
            <a:ext cx="4680520" cy="6905685"/>
          </a:xfrm>
          <a:prstGeom prst="rect">
            <a:avLst/>
          </a:prstGeom>
        </p:spPr>
      </p:pic>
    </p:spTree>
  </p:cSld>
  <p:clrMapOvr>
    <a:masterClrMapping/>
  </p:clrMapOvr>
  <p:transition spd="med" advTm="4322">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2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97">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22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461">
    <p:push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23 [DVD (PAL)].jpg"/>
          <p:cNvPicPr>
            <a:picLocks noChangeAspect="1"/>
          </p:cNvPicPr>
          <p:nvPr/>
        </p:nvPicPr>
        <p:blipFill>
          <a:blip r:embed="rId2" cstate="print"/>
          <a:stretch>
            <a:fillRect/>
          </a:stretch>
        </p:blipFill>
        <p:spPr>
          <a:xfrm>
            <a:off x="2123728" y="0"/>
            <a:ext cx="4752528" cy="6983306"/>
          </a:xfrm>
          <a:prstGeom prst="rect">
            <a:avLst/>
          </a:prstGeom>
        </p:spPr>
      </p:pic>
    </p:spTree>
  </p:cSld>
  <p:clrMapOvr>
    <a:masterClrMapping/>
  </p:clrMapOvr>
  <p:transition spd="med" advTm="4166">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2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65">
    <p:check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6 [DVD (PAL)].jpg"/>
          <p:cNvPicPr>
            <a:picLocks noChangeAspect="1"/>
          </p:cNvPicPr>
          <p:nvPr/>
        </p:nvPicPr>
        <p:blipFill>
          <a:blip r:embed="rId2" cstate="print"/>
          <a:stretch>
            <a:fillRect/>
          </a:stretch>
        </p:blipFill>
        <p:spPr>
          <a:xfrm>
            <a:off x="2051720" y="0"/>
            <a:ext cx="4608512" cy="6912768"/>
          </a:xfrm>
          <a:prstGeom prst="rect">
            <a:avLst/>
          </a:prstGeom>
        </p:spPr>
      </p:pic>
    </p:spTree>
  </p:cSld>
  <p:clrMapOvr>
    <a:masterClrMapping/>
  </p:clrMapOvr>
  <p:transition spd="med" advTm="4462">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83">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3 [DVD (PAL)].jpg"/>
          <p:cNvPicPr>
            <a:picLocks noChangeAspect="1"/>
          </p:cNvPicPr>
          <p:nvPr/>
        </p:nvPicPr>
        <p:blipFill>
          <a:blip r:embed="rId2" cstate="print"/>
          <a:stretch>
            <a:fillRect/>
          </a:stretch>
        </p:blipFill>
        <p:spPr>
          <a:xfrm>
            <a:off x="-1" y="0"/>
            <a:ext cx="9309109" cy="6858000"/>
          </a:xfrm>
          <a:prstGeom prst="rect">
            <a:avLst/>
          </a:prstGeom>
        </p:spPr>
      </p:pic>
    </p:spTree>
  </p:cSld>
  <p:clrMapOvr>
    <a:masterClrMapping/>
  </p:clrMapOvr>
  <p:transition spd="med" advTm="4259">
    <p:push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5 [DVD (PAL)].jpg"/>
          <p:cNvPicPr>
            <a:picLocks noChangeAspect="1"/>
          </p:cNvPicPr>
          <p:nvPr/>
        </p:nvPicPr>
        <p:blipFill>
          <a:blip r:embed="rId2" cstate="print"/>
          <a:stretch>
            <a:fillRect/>
          </a:stretch>
        </p:blipFill>
        <p:spPr>
          <a:xfrm>
            <a:off x="2295525" y="0"/>
            <a:ext cx="4552950" cy="6858000"/>
          </a:xfrm>
          <a:prstGeom prst="rect">
            <a:avLst/>
          </a:prstGeom>
        </p:spPr>
      </p:pic>
    </p:spTree>
  </p:cSld>
  <p:clrMapOvr>
    <a:masterClrMapping/>
  </p:clrMapOvr>
  <p:transition spd="med" advTm="4383">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7 [DVD (PAL)].jpg"/>
          <p:cNvPicPr>
            <a:picLocks noChangeAspect="1"/>
          </p:cNvPicPr>
          <p:nvPr/>
        </p:nvPicPr>
        <p:blipFill>
          <a:blip r:embed="rId2" cstate="print"/>
          <a:stretch>
            <a:fillRect/>
          </a:stretch>
        </p:blipFill>
        <p:spPr>
          <a:xfrm>
            <a:off x="1547664" y="0"/>
            <a:ext cx="6336704" cy="6897766"/>
          </a:xfrm>
          <a:prstGeom prst="rect">
            <a:avLst/>
          </a:prstGeom>
        </p:spPr>
      </p:pic>
    </p:spTree>
  </p:cSld>
  <p:clrMapOvr>
    <a:masterClrMapping/>
  </p:clrMapOvr>
  <p:transition spd="med" advTm="4290">
    <p:cover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1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2">
    <p:strip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2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36">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Orihuela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508">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565</TotalTime>
  <Words>1341</Words>
  <Application>Microsoft Office PowerPoint</Application>
  <PresentationFormat>Presentación en pantalla (4:3)</PresentationFormat>
  <Paragraphs>68</Paragraphs>
  <Slides>30</Slides>
  <Notes>1</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56</cp:revision>
  <dcterms:created xsi:type="dcterms:W3CDTF">2012-02-10T09:55:56Z</dcterms:created>
  <dcterms:modified xsi:type="dcterms:W3CDTF">2012-05-03T15:11:06Z</dcterms:modified>
</cp:coreProperties>
</file>