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4" r:id="rId20"/>
    <p:sldId id="272" r:id="rId21"/>
    <p:sldId id="273" r:id="rId22"/>
    <p:sldId id="275" r:id="rId23"/>
    <p:sldId id="276" r:id="rId24"/>
    <p:sldId id="277"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501"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2BD6D6C-AAC9-4401-98B3-8BA1A34E94A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1C61159-351A-46A2-98E1-9C105260DB4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B894A75-7995-4318-9162-452A803F2BC1}" type="datetime1">
              <a:rPr lang="es-ES"/>
              <a:pPr lvl="0"/>
              <a:t>26/05/2020</a:t>
            </a:fld>
            <a:endParaRPr lang="es-ES"/>
          </a:p>
        </p:txBody>
      </p:sp>
      <p:sp>
        <p:nvSpPr>
          <p:cNvPr id="4" name="Marcador de imagen de diapositiva 3">
            <a:extLst>
              <a:ext uri="{FF2B5EF4-FFF2-40B4-BE49-F238E27FC236}">
                <a16:creationId xmlns:a16="http://schemas.microsoft.com/office/drawing/2014/main" id="{37634EAC-CD3B-434C-BA5D-25688099F22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75A5AB8-52FA-40D6-9F2D-FD41F4B42D8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3CA14A1-9027-4FBF-8D57-F5BCEF9144E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768785F-7C07-4F33-ACD4-21C6F284DF0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A68F58-179B-4605-818C-E822EFAB3798}" type="slidenum">
              <a:t>‹Nº›</a:t>
            </a:fld>
            <a:endParaRPr lang="es-ES"/>
          </a:p>
        </p:txBody>
      </p:sp>
    </p:spTree>
    <p:extLst>
      <p:ext uri="{BB962C8B-B14F-4D97-AF65-F5344CB8AC3E}">
        <p14:creationId xmlns:p14="http://schemas.microsoft.com/office/powerpoint/2010/main" val="340258325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B43DECE-C512-4891-A2C2-BF6F0366D90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AE792F7-38D3-4934-96F0-7BA857C278A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F56E9A6-60D6-437F-84AF-397FA1A1EC6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111A862-F087-458F-ACE5-02DC9FBF9EA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5C35F8A-D469-4D52-BD09-53F2C6CF974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5127DBB-61CF-4183-9F2D-269BDADF8B4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E2E8114-7E54-483D-A8B9-043E081250E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1DF89C3-8538-496B-BCBA-23B927951C1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65E474-A244-4C3E-94C2-B71C3282931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EDEE2C-3827-4422-9543-92C83E31D1F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D1F61C3-F8EC-461B-95FC-4847373B83BD}"/>
              </a:ext>
            </a:extLst>
          </p:cNvPr>
          <p:cNvSpPr txBox="1">
            <a:spLocks noGrp="1"/>
          </p:cNvSpPr>
          <p:nvPr>
            <p:ph type="dt" sz="half" idx="7"/>
          </p:nvPr>
        </p:nvSpPr>
        <p:spPr/>
        <p:txBody>
          <a:bodyPr/>
          <a:lstStyle>
            <a:lvl1pPr>
              <a:defRPr/>
            </a:lvl1pPr>
          </a:lstStyle>
          <a:p>
            <a:pPr lvl="0"/>
            <a:fld id="{6274B35F-F3D5-4298-9278-11FC0A116B8D}" type="datetime1">
              <a:rPr lang="es-ES"/>
              <a:pPr lvl="0"/>
              <a:t>26/05/2020</a:t>
            </a:fld>
            <a:endParaRPr lang="es-ES"/>
          </a:p>
        </p:txBody>
      </p:sp>
      <p:sp>
        <p:nvSpPr>
          <p:cNvPr id="5" name="Marcador de pie de página 4">
            <a:extLst>
              <a:ext uri="{FF2B5EF4-FFF2-40B4-BE49-F238E27FC236}">
                <a16:creationId xmlns:a16="http://schemas.microsoft.com/office/drawing/2014/main" id="{6E988450-C90D-42A4-BD50-4B3DBD0F34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CB3B6C3-885F-4D2E-9E64-432996866FBC}"/>
              </a:ext>
            </a:extLst>
          </p:cNvPr>
          <p:cNvSpPr txBox="1">
            <a:spLocks noGrp="1"/>
          </p:cNvSpPr>
          <p:nvPr>
            <p:ph type="sldNum" sz="quarter" idx="8"/>
          </p:nvPr>
        </p:nvSpPr>
        <p:spPr/>
        <p:txBody>
          <a:bodyPr/>
          <a:lstStyle>
            <a:lvl1pPr>
              <a:defRPr/>
            </a:lvl1pPr>
          </a:lstStyle>
          <a:p>
            <a:pPr lvl="0"/>
            <a:fld id="{B45A6E05-FDD9-4580-B846-DC87F5A2F2F0}" type="slidenum">
              <a:t>‹Nº›</a:t>
            </a:fld>
            <a:endParaRPr lang="es-ES"/>
          </a:p>
        </p:txBody>
      </p:sp>
    </p:spTree>
    <p:extLst>
      <p:ext uri="{BB962C8B-B14F-4D97-AF65-F5344CB8AC3E}">
        <p14:creationId xmlns:p14="http://schemas.microsoft.com/office/powerpoint/2010/main" val="163804781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C9AA41-4CCC-4DF8-B407-F950266C9F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231BBB-D5EC-478E-B2E7-169943CDBC0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E498A91-E332-49CB-A299-E60CC5AE56D7}"/>
              </a:ext>
            </a:extLst>
          </p:cNvPr>
          <p:cNvSpPr txBox="1">
            <a:spLocks noGrp="1"/>
          </p:cNvSpPr>
          <p:nvPr>
            <p:ph type="dt" sz="half" idx="7"/>
          </p:nvPr>
        </p:nvSpPr>
        <p:spPr/>
        <p:txBody>
          <a:bodyPr/>
          <a:lstStyle>
            <a:lvl1pPr>
              <a:defRPr/>
            </a:lvl1pPr>
          </a:lstStyle>
          <a:p>
            <a:pPr lvl="0"/>
            <a:fld id="{BD8ADF47-631E-431E-A6CA-BD945B6934FF}" type="datetime1">
              <a:rPr lang="es-ES"/>
              <a:pPr lvl="0"/>
              <a:t>26/05/2020</a:t>
            </a:fld>
            <a:endParaRPr lang="es-ES"/>
          </a:p>
        </p:txBody>
      </p:sp>
      <p:sp>
        <p:nvSpPr>
          <p:cNvPr id="5" name="Marcador de pie de página 4">
            <a:extLst>
              <a:ext uri="{FF2B5EF4-FFF2-40B4-BE49-F238E27FC236}">
                <a16:creationId xmlns:a16="http://schemas.microsoft.com/office/drawing/2014/main" id="{AA9BF0CD-1F4A-4349-A41B-932BBBC6C6F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3C3827-262B-4D26-A0BE-EBB5E28D2FB1}"/>
              </a:ext>
            </a:extLst>
          </p:cNvPr>
          <p:cNvSpPr txBox="1">
            <a:spLocks noGrp="1"/>
          </p:cNvSpPr>
          <p:nvPr>
            <p:ph type="sldNum" sz="quarter" idx="8"/>
          </p:nvPr>
        </p:nvSpPr>
        <p:spPr/>
        <p:txBody>
          <a:bodyPr/>
          <a:lstStyle>
            <a:lvl1pPr>
              <a:defRPr/>
            </a:lvl1pPr>
          </a:lstStyle>
          <a:p>
            <a:pPr lvl="0"/>
            <a:fld id="{3E135AEE-2F34-4530-9FF0-17EFA77A65D5}" type="slidenum">
              <a:t>‹Nº›</a:t>
            </a:fld>
            <a:endParaRPr lang="es-ES"/>
          </a:p>
        </p:txBody>
      </p:sp>
    </p:spTree>
    <p:extLst>
      <p:ext uri="{BB962C8B-B14F-4D97-AF65-F5344CB8AC3E}">
        <p14:creationId xmlns:p14="http://schemas.microsoft.com/office/powerpoint/2010/main" val="3320918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307A98-45F6-491A-879A-174E7FE1AA0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77EF873-386F-4FEF-BC2A-9E8B9E9699B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E163B56-11DC-4088-8A3A-CC94CA6048C8}"/>
              </a:ext>
            </a:extLst>
          </p:cNvPr>
          <p:cNvSpPr txBox="1">
            <a:spLocks noGrp="1"/>
          </p:cNvSpPr>
          <p:nvPr>
            <p:ph type="dt" sz="half" idx="7"/>
          </p:nvPr>
        </p:nvSpPr>
        <p:spPr/>
        <p:txBody>
          <a:bodyPr/>
          <a:lstStyle>
            <a:lvl1pPr>
              <a:defRPr/>
            </a:lvl1pPr>
          </a:lstStyle>
          <a:p>
            <a:pPr lvl="0"/>
            <a:fld id="{1A6692A3-0BB6-4C4A-B5DF-C4C5141FDFB9}" type="datetime1">
              <a:rPr lang="es-ES"/>
              <a:pPr lvl="0"/>
              <a:t>26/05/2020</a:t>
            </a:fld>
            <a:endParaRPr lang="es-ES"/>
          </a:p>
        </p:txBody>
      </p:sp>
      <p:sp>
        <p:nvSpPr>
          <p:cNvPr id="5" name="Marcador de pie de página 4">
            <a:extLst>
              <a:ext uri="{FF2B5EF4-FFF2-40B4-BE49-F238E27FC236}">
                <a16:creationId xmlns:a16="http://schemas.microsoft.com/office/drawing/2014/main" id="{E8CD441A-E833-4805-9585-72378BD668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18CD56-FAF1-472C-A7C6-1AA794D15E5F}"/>
              </a:ext>
            </a:extLst>
          </p:cNvPr>
          <p:cNvSpPr txBox="1">
            <a:spLocks noGrp="1"/>
          </p:cNvSpPr>
          <p:nvPr>
            <p:ph type="sldNum" sz="quarter" idx="8"/>
          </p:nvPr>
        </p:nvSpPr>
        <p:spPr/>
        <p:txBody>
          <a:bodyPr/>
          <a:lstStyle>
            <a:lvl1pPr>
              <a:defRPr/>
            </a:lvl1pPr>
          </a:lstStyle>
          <a:p>
            <a:pPr lvl="0"/>
            <a:fld id="{52DEF067-B336-4477-8352-C609543EC98D}" type="slidenum">
              <a:t>‹Nº›</a:t>
            </a:fld>
            <a:endParaRPr lang="es-ES"/>
          </a:p>
        </p:txBody>
      </p:sp>
    </p:spTree>
    <p:extLst>
      <p:ext uri="{BB962C8B-B14F-4D97-AF65-F5344CB8AC3E}">
        <p14:creationId xmlns:p14="http://schemas.microsoft.com/office/powerpoint/2010/main" val="753650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D5A413-BDFA-4B41-A76C-46D4D7F5DFC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5C3A6F4-7C81-4748-A054-630E81303A1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AFED459-8B04-4C98-A494-B462B78167F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1E725E7-6C95-4C44-A85B-7DE4712F7789}"/>
              </a:ext>
            </a:extLst>
          </p:cNvPr>
          <p:cNvSpPr txBox="1">
            <a:spLocks noGrp="1"/>
          </p:cNvSpPr>
          <p:nvPr>
            <p:ph type="dt" sz="half" idx="7"/>
          </p:nvPr>
        </p:nvSpPr>
        <p:spPr/>
        <p:txBody>
          <a:bodyPr/>
          <a:lstStyle>
            <a:lvl1pPr>
              <a:defRPr/>
            </a:lvl1pPr>
          </a:lstStyle>
          <a:p>
            <a:pPr lvl="0"/>
            <a:fld id="{991DDA0A-3D8B-4C57-9ED2-FFC82B2A15A3}" type="datetime1">
              <a:rPr lang="es-ES"/>
              <a:pPr lvl="0"/>
              <a:t>26/05/2020</a:t>
            </a:fld>
            <a:endParaRPr lang="es-ES"/>
          </a:p>
        </p:txBody>
      </p:sp>
      <p:sp>
        <p:nvSpPr>
          <p:cNvPr id="6" name="Marcador de pie de página 5">
            <a:extLst>
              <a:ext uri="{FF2B5EF4-FFF2-40B4-BE49-F238E27FC236}">
                <a16:creationId xmlns:a16="http://schemas.microsoft.com/office/drawing/2014/main" id="{A5D284DD-3F10-4766-B65B-E6AB9C076AA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85B0B1D-CDBC-4C36-BEB1-85BBC672CBDA}"/>
              </a:ext>
            </a:extLst>
          </p:cNvPr>
          <p:cNvSpPr txBox="1">
            <a:spLocks noGrp="1"/>
          </p:cNvSpPr>
          <p:nvPr>
            <p:ph type="sldNum" sz="quarter" idx="8"/>
          </p:nvPr>
        </p:nvSpPr>
        <p:spPr/>
        <p:txBody>
          <a:bodyPr/>
          <a:lstStyle>
            <a:lvl1pPr>
              <a:defRPr/>
            </a:lvl1pPr>
          </a:lstStyle>
          <a:p>
            <a:pPr lvl="0"/>
            <a:fld id="{4AF2BD61-9E2E-481C-9DFB-FA12E5F91017}" type="slidenum">
              <a:t>‹Nº›</a:t>
            </a:fld>
            <a:endParaRPr lang="es-ES"/>
          </a:p>
        </p:txBody>
      </p:sp>
    </p:spTree>
    <p:extLst>
      <p:ext uri="{BB962C8B-B14F-4D97-AF65-F5344CB8AC3E}">
        <p14:creationId xmlns:p14="http://schemas.microsoft.com/office/powerpoint/2010/main" val="3780738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AFB1FD-6855-4E4D-9C88-9D24404C58B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7DFF8D1-A5D0-4C13-A47A-4BA44C8796F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E05173D-FF7B-4E92-B3C5-908BA3F60B6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F9B2E85-66EB-45EC-B115-CFA337BFA80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8BB10EF-BF44-4C85-9894-7218F287488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D85A7C8-DF00-4E03-AFA9-FC59455C288D}"/>
              </a:ext>
            </a:extLst>
          </p:cNvPr>
          <p:cNvSpPr txBox="1">
            <a:spLocks noGrp="1"/>
          </p:cNvSpPr>
          <p:nvPr>
            <p:ph type="dt" sz="half" idx="7"/>
          </p:nvPr>
        </p:nvSpPr>
        <p:spPr/>
        <p:txBody>
          <a:bodyPr/>
          <a:lstStyle>
            <a:lvl1pPr>
              <a:defRPr/>
            </a:lvl1pPr>
          </a:lstStyle>
          <a:p>
            <a:pPr lvl="0"/>
            <a:fld id="{AE1D3118-1F99-443F-BBAE-5271FFF15189}" type="datetime1">
              <a:rPr lang="es-ES"/>
              <a:pPr lvl="0"/>
              <a:t>26/05/2020</a:t>
            </a:fld>
            <a:endParaRPr lang="es-ES"/>
          </a:p>
        </p:txBody>
      </p:sp>
      <p:sp>
        <p:nvSpPr>
          <p:cNvPr id="8" name="Marcador de pie de página 7">
            <a:extLst>
              <a:ext uri="{FF2B5EF4-FFF2-40B4-BE49-F238E27FC236}">
                <a16:creationId xmlns:a16="http://schemas.microsoft.com/office/drawing/2014/main" id="{EE382EB6-A3FB-4418-B0C6-E2B92B05E00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37CB77A-CBD5-4B29-80A3-B8CC2F70AE51}"/>
              </a:ext>
            </a:extLst>
          </p:cNvPr>
          <p:cNvSpPr txBox="1">
            <a:spLocks noGrp="1"/>
          </p:cNvSpPr>
          <p:nvPr>
            <p:ph type="sldNum" sz="quarter" idx="8"/>
          </p:nvPr>
        </p:nvSpPr>
        <p:spPr/>
        <p:txBody>
          <a:bodyPr/>
          <a:lstStyle>
            <a:lvl1pPr>
              <a:defRPr/>
            </a:lvl1pPr>
          </a:lstStyle>
          <a:p>
            <a:pPr lvl="0"/>
            <a:fld id="{2F760210-E73F-4411-BB85-F2495911B5D5}" type="slidenum">
              <a:t>‹Nº›</a:t>
            </a:fld>
            <a:endParaRPr lang="es-ES"/>
          </a:p>
        </p:txBody>
      </p:sp>
    </p:spTree>
    <p:extLst>
      <p:ext uri="{BB962C8B-B14F-4D97-AF65-F5344CB8AC3E}">
        <p14:creationId xmlns:p14="http://schemas.microsoft.com/office/powerpoint/2010/main" val="1543961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5DCEFF-5C80-4FD9-AB2B-111F8BD9A9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2228DC6-B14A-4ED0-ACA0-6D0BFA11B1B3}"/>
              </a:ext>
            </a:extLst>
          </p:cNvPr>
          <p:cNvSpPr txBox="1">
            <a:spLocks noGrp="1"/>
          </p:cNvSpPr>
          <p:nvPr>
            <p:ph type="dt" sz="half" idx="7"/>
          </p:nvPr>
        </p:nvSpPr>
        <p:spPr/>
        <p:txBody>
          <a:bodyPr/>
          <a:lstStyle>
            <a:lvl1pPr>
              <a:defRPr/>
            </a:lvl1pPr>
          </a:lstStyle>
          <a:p>
            <a:pPr lvl="0"/>
            <a:fld id="{8FE705AB-D1A8-4D16-847D-01BE2CFA2275}" type="datetime1">
              <a:rPr lang="es-ES"/>
              <a:pPr lvl="0"/>
              <a:t>26/05/2020</a:t>
            </a:fld>
            <a:endParaRPr lang="es-ES"/>
          </a:p>
        </p:txBody>
      </p:sp>
      <p:sp>
        <p:nvSpPr>
          <p:cNvPr id="4" name="Marcador de pie de página 3">
            <a:extLst>
              <a:ext uri="{FF2B5EF4-FFF2-40B4-BE49-F238E27FC236}">
                <a16:creationId xmlns:a16="http://schemas.microsoft.com/office/drawing/2014/main" id="{76D0CFF1-D5BE-44C1-A68B-34D82D72571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D88A784-EBD4-44D6-A5A5-B88AC40FA126}"/>
              </a:ext>
            </a:extLst>
          </p:cNvPr>
          <p:cNvSpPr txBox="1">
            <a:spLocks noGrp="1"/>
          </p:cNvSpPr>
          <p:nvPr>
            <p:ph type="sldNum" sz="quarter" idx="8"/>
          </p:nvPr>
        </p:nvSpPr>
        <p:spPr/>
        <p:txBody>
          <a:bodyPr/>
          <a:lstStyle>
            <a:lvl1pPr>
              <a:defRPr/>
            </a:lvl1pPr>
          </a:lstStyle>
          <a:p>
            <a:pPr lvl="0"/>
            <a:fld id="{86A3ECAD-DB66-4B77-9429-8E1CF3E4E5D5}" type="slidenum">
              <a:t>‹Nº›</a:t>
            </a:fld>
            <a:endParaRPr lang="es-ES"/>
          </a:p>
        </p:txBody>
      </p:sp>
    </p:spTree>
    <p:extLst>
      <p:ext uri="{BB962C8B-B14F-4D97-AF65-F5344CB8AC3E}">
        <p14:creationId xmlns:p14="http://schemas.microsoft.com/office/powerpoint/2010/main" val="2939899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D909864-95FF-45E7-ABF7-B9CDC768EF7C}"/>
              </a:ext>
            </a:extLst>
          </p:cNvPr>
          <p:cNvSpPr txBox="1">
            <a:spLocks noGrp="1"/>
          </p:cNvSpPr>
          <p:nvPr>
            <p:ph type="dt" sz="half" idx="7"/>
          </p:nvPr>
        </p:nvSpPr>
        <p:spPr/>
        <p:txBody>
          <a:bodyPr/>
          <a:lstStyle>
            <a:lvl1pPr>
              <a:defRPr/>
            </a:lvl1pPr>
          </a:lstStyle>
          <a:p>
            <a:pPr lvl="0"/>
            <a:fld id="{F6BE5EDA-2FE7-48A6-8B0B-DB02EACA200C}" type="datetime1">
              <a:rPr lang="es-ES"/>
              <a:pPr lvl="0"/>
              <a:t>26/05/2020</a:t>
            </a:fld>
            <a:endParaRPr lang="es-ES"/>
          </a:p>
        </p:txBody>
      </p:sp>
      <p:sp>
        <p:nvSpPr>
          <p:cNvPr id="3" name="Marcador de pie de página 2">
            <a:extLst>
              <a:ext uri="{FF2B5EF4-FFF2-40B4-BE49-F238E27FC236}">
                <a16:creationId xmlns:a16="http://schemas.microsoft.com/office/drawing/2014/main" id="{2C342246-CA6F-4EAF-9D7F-5CD92CC2A73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ECB142E-991E-492C-A8DF-08BA2CAD12FE}"/>
              </a:ext>
            </a:extLst>
          </p:cNvPr>
          <p:cNvSpPr txBox="1">
            <a:spLocks noGrp="1"/>
          </p:cNvSpPr>
          <p:nvPr>
            <p:ph type="sldNum" sz="quarter" idx="8"/>
          </p:nvPr>
        </p:nvSpPr>
        <p:spPr/>
        <p:txBody>
          <a:bodyPr/>
          <a:lstStyle>
            <a:lvl1pPr>
              <a:defRPr/>
            </a:lvl1pPr>
          </a:lstStyle>
          <a:p>
            <a:pPr lvl="0"/>
            <a:fld id="{D4F10118-4B2A-48A5-99D2-9737E7A90B1F}" type="slidenum">
              <a:t>‹Nº›</a:t>
            </a:fld>
            <a:endParaRPr lang="es-ES"/>
          </a:p>
        </p:txBody>
      </p:sp>
    </p:spTree>
    <p:extLst>
      <p:ext uri="{BB962C8B-B14F-4D97-AF65-F5344CB8AC3E}">
        <p14:creationId xmlns:p14="http://schemas.microsoft.com/office/powerpoint/2010/main" val="74184706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9015A9-E2DA-4AC7-81C7-C80AC1E4E2F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D7D4A96-7BAA-486C-920E-BC011843731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F4EB866-9157-4235-B35C-A0B5B41E00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AD746E8-7E69-4238-A4FE-2E83F304E6F3}"/>
              </a:ext>
            </a:extLst>
          </p:cNvPr>
          <p:cNvSpPr txBox="1">
            <a:spLocks noGrp="1"/>
          </p:cNvSpPr>
          <p:nvPr>
            <p:ph type="dt" sz="half" idx="7"/>
          </p:nvPr>
        </p:nvSpPr>
        <p:spPr/>
        <p:txBody>
          <a:bodyPr/>
          <a:lstStyle>
            <a:lvl1pPr>
              <a:defRPr/>
            </a:lvl1pPr>
          </a:lstStyle>
          <a:p>
            <a:pPr lvl="0"/>
            <a:fld id="{6676E60D-F30F-4AC2-985C-19D516F9CF11}" type="datetime1">
              <a:rPr lang="es-ES"/>
              <a:pPr lvl="0"/>
              <a:t>26/05/2020</a:t>
            </a:fld>
            <a:endParaRPr lang="es-ES"/>
          </a:p>
        </p:txBody>
      </p:sp>
      <p:sp>
        <p:nvSpPr>
          <p:cNvPr id="6" name="Marcador de pie de página 5">
            <a:extLst>
              <a:ext uri="{FF2B5EF4-FFF2-40B4-BE49-F238E27FC236}">
                <a16:creationId xmlns:a16="http://schemas.microsoft.com/office/drawing/2014/main" id="{A85A9097-8E32-4B37-BDCC-0F142F4FD14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C47D481-8C64-45DD-BDDA-48470D56B34F}"/>
              </a:ext>
            </a:extLst>
          </p:cNvPr>
          <p:cNvSpPr txBox="1">
            <a:spLocks noGrp="1"/>
          </p:cNvSpPr>
          <p:nvPr>
            <p:ph type="sldNum" sz="quarter" idx="8"/>
          </p:nvPr>
        </p:nvSpPr>
        <p:spPr/>
        <p:txBody>
          <a:bodyPr/>
          <a:lstStyle>
            <a:lvl1pPr>
              <a:defRPr/>
            </a:lvl1pPr>
          </a:lstStyle>
          <a:p>
            <a:pPr lvl="0"/>
            <a:fld id="{C5BD8460-534B-413E-BFAD-19428A0A0515}" type="slidenum">
              <a:t>‹Nº›</a:t>
            </a:fld>
            <a:endParaRPr lang="es-ES"/>
          </a:p>
        </p:txBody>
      </p:sp>
    </p:spTree>
    <p:extLst>
      <p:ext uri="{BB962C8B-B14F-4D97-AF65-F5344CB8AC3E}">
        <p14:creationId xmlns:p14="http://schemas.microsoft.com/office/powerpoint/2010/main" val="2676492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0FCE1A-A4D8-44D9-93BE-0071C0EE05C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0E7D90C-BE34-4003-8ED8-552A576F398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0736623-D312-4D9C-9192-31EFF962AB5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FDB522-C842-4BA6-BA7E-607615F0B5A6}"/>
              </a:ext>
            </a:extLst>
          </p:cNvPr>
          <p:cNvSpPr txBox="1">
            <a:spLocks noGrp="1"/>
          </p:cNvSpPr>
          <p:nvPr>
            <p:ph type="dt" sz="half" idx="7"/>
          </p:nvPr>
        </p:nvSpPr>
        <p:spPr/>
        <p:txBody>
          <a:bodyPr/>
          <a:lstStyle>
            <a:lvl1pPr>
              <a:defRPr/>
            </a:lvl1pPr>
          </a:lstStyle>
          <a:p>
            <a:pPr lvl="0"/>
            <a:fld id="{6A585FAF-91DF-42B1-B3B1-46F878036314}" type="datetime1">
              <a:rPr lang="es-ES"/>
              <a:pPr lvl="0"/>
              <a:t>26/05/2020</a:t>
            </a:fld>
            <a:endParaRPr lang="es-ES"/>
          </a:p>
        </p:txBody>
      </p:sp>
      <p:sp>
        <p:nvSpPr>
          <p:cNvPr id="6" name="Marcador de pie de página 5">
            <a:extLst>
              <a:ext uri="{FF2B5EF4-FFF2-40B4-BE49-F238E27FC236}">
                <a16:creationId xmlns:a16="http://schemas.microsoft.com/office/drawing/2014/main" id="{848393F4-B290-469C-B5D4-70BC8A310B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7E32E57-E2BC-43CD-929C-DA79EDC2A6E0}"/>
              </a:ext>
            </a:extLst>
          </p:cNvPr>
          <p:cNvSpPr txBox="1">
            <a:spLocks noGrp="1"/>
          </p:cNvSpPr>
          <p:nvPr>
            <p:ph type="sldNum" sz="quarter" idx="8"/>
          </p:nvPr>
        </p:nvSpPr>
        <p:spPr/>
        <p:txBody>
          <a:bodyPr/>
          <a:lstStyle>
            <a:lvl1pPr>
              <a:defRPr/>
            </a:lvl1pPr>
          </a:lstStyle>
          <a:p>
            <a:pPr lvl="0"/>
            <a:fld id="{7994A59C-D49E-4C70-8C84-E66DC6578B76}" type="slidenum">
              <a:t>‹Nº›</a:t>
            </a:fld>
            <a:endParaRPr lang="es-ES"/>
          </a:p>
        </p:txBody>
      </p:sp>
    </p:spTree>
    <p:extLst>
      <p:ext uri="{BB962C8B-B14F-4D97-AF65-F5344CB8AC3E}">
        <p14:creationId xmlns:p14="http://schemas.microsoft.com/office/powerpoint/2010/main" val="1601534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FAB2B1-1E6B-44E3-AA05-3AC33EF1E4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34A4978-91C5-4919-A2B3-E04E6D07A26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D022305-A5A5-4601-8612-453DF5D7046E}"/>
              </a:ext>
            </a:extLst>
          </p:cNvPr>
          <p:cNvSpPr txBox="1">
            <a:spLocks noGrp="1"/>
          </p:cNvSpPr>
          <p:nvPr>
            <p:ph type="dt" sz="half" idx="7"/>
          </p:nvPr>
        </p:nvSpPr>
        <p:spPr/>
        <p:txBody>
          <a:bodyPr/>
          <a:lstStyle>
            <a:lvl1pPr>
              <a:defRPr/>
            </a:lvl1pPr>
          </a:lstStyle>
          <a:p>
            <a:pPr lvl="0"/>
            <a:fld id="{18C25206-ECF5-495E-8A14-2E63E6466EE8}" type="datetime1">
              <a:rPr lang="es-ES"/>
              <a:pPr lvl="0"/>
              <a:t>26/05/2020</a:t>
            </a:fld>
            <a:endParaRPr lang="es-ES"/>
          </a:p>
        </p:txBody>
      </p:sp>
      <p:sp>
        <p:nvSpPr>
          <p:cNvPr id="5" name="Marcador de pie de página 4">
            <a:extLst>
              <a:ext uri="{FF2B5EF4-FFF2-40B4-BE49-F238E27FC236}">
                <a16:creationId xmlns:a16="http://schemas.microsoft.com/office/drawing/2014/main" id="{CA131819-7F06-45E5-BC7E-61F369248D7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E794E1-66CB-4C8F-A848-D0319BE03BC8}"/>
              </a:ext>
            </a:extLst>
          </p:cNvPr>
          <p:cNvSpPr txBox="1">
            <a:spLocks noGrp="1"/>
          </p:cNvSpPr>
          <p:nvPr>
            <p:ph type="sldNum" sz="quarter" idx="8"/>
          </p:nvPr>
        </p:nvSpPr>
        <p:spPr/>
        <p:txBody>
          <a:bodyPr/>
          <a:lstStyle>
            <a:lvl1pPr>
              <a:defRPr/>
            </a:lvl1pPr>
          </a:lstStyle>
          <a:p>
            <a:pPr lvl="0"/>
            <a:fld id="{EC86FE4D-44A1-4281-819F-8885BC1B33EC}" type="slidenum">
              <a:t>‹Nº›</a:t>
            </a:fld>
            <a:endParaRPr lang="es-ES"/>
          </a:p>
        </p:txBody>
      </p:sp>
    </p:spTree>
    <p:extLst>
      <p:ext uri="{BB962C8B-B14F-4D97-AF65-F5344CB8AC3E}">
        <p14:creationId xmlns:p14="http://schemas.microsoft.com/office/powerpoint/2010/main" val="3137804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C49F8D3-8886-45A7-A0AD-AF6E4F9DFC3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BD3641B-B31C-431C-9EAC-0951398D385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CB8555-5DBF-4359-A9D1-802A8F8B7C2D}"/>
              </a:ext>
            </a:extLst>
          </p:cNvPr>
          <p:cNvSpPr txBox="1">
            <a:spLocks noGrp="1"/>
          </p:cNvSpPr>
          <p:nvPr>
            <p:ph type="dt" sz="half" idx="7"/>
          </p:nvPr>
        </p:nvSpPr>
        <p:spPr/>
        <p:txBody>
          <a:bodyPr/>
          <a:lstStyle>
            <a:lvl1pPr>
              <a:defRPr/>
            </a:lvl1pPr>
          </a:lstStyle>
          <a:p>
            <a:pPr lvl="0"/>
            <a:fld id="{4F6BAA38-4632-437D-9B66-62967CE2C984}" type="datetime1">
              <a:rPr lang="es-ES"/>
              <a:pPr lvl="0"/>
              <a:t>26/05/2020</a:t>
            </a:fld>
            <a:endParaRPr lang="es-ES"/>
          </a:p>
        </p:txBody>
      </p:sp>
      <p:sp>
        <p:nvSpPr>
          <p:cNvPr id="5" name="Marcador de pie de página 4">
            <a:extLst>
              <a:ext uri="{FF2B5EF4-FFF2-40B4-BE49-F238E27FC236}">
                <a16:creationId xmlns:a16="http://schemas.microsoft.com/office/drawing/2014/main" id="{F52A7B4D-926D-48CA-B5DE-C0CEF8972D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A346AB-E504-4670-9F88-E7C9241F79B9}"/>
              </a:ext>
            </a:extLst>
          </p:cNvPr>
          <p:cNvSpPr txBox="1">
            <a:spLocks noGrp="1"/>
          </p:cNvSpPr>
          <p:nvPr>
            <p:ph type="sldNum" sz="quarter" idx="8"/>
          </p:nvPr>
        </p:nvSpPr>
        <p:spPr/>
        <p:txBody>
          <a:bodyPr/>
          <a:lstStyle>
            <a:lvl1pPr>
              <a:defRPr/>
            </a:lvl1pPr>
          </a:lstStyle>
          <a:p>
            <a:pPr lvl="0"/>
            <a:fld id="{D68FCDD2-56DD-4FE6-9879-7DD39628BBCD}" type="slidenum">
              <a:t>‹Nº›</a:t>
            </a:fld>
            <a:endParaRPr lang="es-ES"/>
          </a:p>
        </p:txBody>
      </p:sp>
    </p:spTree>
    <p:extLst>
      <p:ext uri="{BB962C8B-B14F-4D97-AF65-F5344CB8AC3E}">
        <p14:creationId xmlns:p14="http://schemas.microsoft.com/office/powerpoint/2010/main" val="884264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01444F-9244-47C4-AD5B-28A52CCD449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757050F-4BAB-4F8E-B97C-C6B0BF43D91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A18EF10-FD0F-42F6-AE3D-B1E0EFC3938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1B35F0C-DFA1-447A-92F5-3B26D5C5489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2D860EE-9F86-44F3-A567-47EC1F19AF37}"/>
              </a:ext>
            </a:extLst>
          </p:cNvPr>
          <p:cNvSpPr txBox="1">
            <a:spLocks noGrp="1"/>
          </p:cNvSpPr>
          <p:nvPr>
            <p:ph type="sldNum" sz="quarter" idx="8"/>
          </p:nvPr>
        </p:nvSpPr>
        <p:spPr/>
        <p:txBody>
          <a:bodyPr/>
          <a:lstStyle>
            <a:lvl1pPr>
              <a:defRPr sz="1400"/>
            </a:lvl1pPr>
          </a:lstStyle>
          <a:p>
            <a:pPr lvl="0"/>
            <a:fld id="{9C4B99F8-9D55-439F-BD41-3FE5A54ACD63}" type="slidenum">
              <a:t>‹Nº›</a:t>
            </a:fld>
            <a:endParaRPr lang="es-ES"/>
          </a:p>
        </p:txBody>
      </p:sp>
    </p:spTree>
    <p:extLst>
      <p:ext uri="{BB962C8B-B14F-4D97-AF65-F5344CB8AC3E}">
        <p14:creationId xmlns:p14="http://schemas.microsoft.com/office/powerpoint/2010/main" val="333056359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820C8-D9AF-43A4-881A-0F15FF390DF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E0AEF81-7ECA-48EC-9FF7-74465F80060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44C78F3-06C0-4EFD-869A-55B58CB964A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89315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9BBD36D-4080-4B90-8A50-A17CCBAE391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C05DA36-44F9-4EC1-900B-B89443DD651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FC3FB4-EE4E-41F7-8793-2FC27CC1003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6DD2E2B-CFC7-404B-83F3-EBBABCE37FD0}" type="datetime1">
              <a:rPr lang="es-ES"/>
              <a:pPr lvl="0"/>
              <a:t>26/05/2020</a:t>
            </a:fld>
            <a:endParaRPr lang="es-ES"/>
          </a:p>
        </p:txBody>
      </p:sp>
      <p:sp>
        <p:nvSpPr>
          <p:cNvPr id="5" name="Marcador de pie de página 4">
            <a:extLst>
              <a:ext uri="{FF2B5EF4-FFF2-40B4-BE49-F238E27FC236}">
                <a16:creationId xmlns:a16="http://schemas.microsoft.com/office/drawing/2014/main" id="{29FD109B-D4D7-4187-924F-BF41A4CFF18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AF69FF9-B4FD-4D9D-B4FA-E254A9BA2DF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192881D-F010-455D-BFB6-B50B58CA4CC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77D278D-5D3A-4C54-90A3-CBAC8F08BAC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30D32E3-E212-4FD3-BA24-7632A6B98D4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6D0F53A-E468-4080-9225-3EE39A85EA9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0B5B8D1-1045-4594-8BBA-3E9E95EB5E3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1E014F1-4409-488D-B075-5BA5F3887C2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AC57506-7E3A-4878-B625-AAC359F0349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330C674-1602-463D-A031-BE07088909D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689859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1D13021-4CE4-4A19-A260-A07F994D9922}"/>
              </a:ext>
            </a:extLst>
          </p:cNvPr>
          <p:cNvSpPr txBox="1"/>
          <p:nvPr/>
        </p:nvSpPr>
        <p:spPr>
          <a:xfrm>
            <a:off x="0" y="2763517"/>
            <a:ext cx="1208023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CATEDRAL DE NOTRE-DAME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QUEBEC · CANADÁ</a:t>
            </a:r>
            <a:endParaRPr lang="es-ES" sz="4000" b="0" i="0" u="none" strike="noStrike" kern="1200" cap="none" spc="0" baseline="0">
              <a:solidFill>
                <a:srgbClr val="FFFFFF"/>
              </a:solidFill>
              <a:uFillTx/>
              <a:latin typeface="Tahoma" pitchFamily="34"/>
              <a:ea typeface="Tahoma" pitchFamily="34"/>
              <a:cs typeface="Tahoma" pitchFamily="34"/>
            </a:endParaRPr>
          </a:p>
        </p:txBody>
      </p:sp>
      <p:pic>
        <p:nvPicPr>
          <p:cNvPr id="3" name="2-09 Agnus Dei (Requiem)">
            <a:extLst>
              <a:ext uri="{FF2B5EF4-FFF2-40B4-BE49-F238E27FC236}">
                <a16:creationId xmlns:a16="http://schemas.microsoft.com/office/drawing/2014/main" id="{17D5161A-2A70-4367-BF6A-EF183E84D2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0715" y="549148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D8255D-32DE-4943-9E09-A87C798AD260}"/>
              </a:ext>
            </a:extLst>
          </p:cNvPr>
          <p:cNvPicPr>
            <a:picLocks noChangeAspect="1"/>
          </p:cNvPicPr>
          <p:nvPr/>
        </p:nvPicPr>
        <p:blipFill>
          <a:blip r:embed="rId3"/>
          <a:stretch>
            <a:fillRect/>
          </a:stretch>
        </p:blipFill>
        <p:spPr>
          <a:xfrm>
            <a:off x="-30476" y="0"/>
            <a:ext cx="5195456" cy="6858000"/>
          </a:xfrm>
          <a:prstGeom prst="rect">
            <a:avLst/>
          </a:prstGeom>
          <a:noFill/>
          <a:ln cap="flat">
            <a:noFill/>
          </a:ln>
        </p:spPr>
      </p:pic>
      <p:sp>
        <p:nvSpPr>
          <p:cNvPr id="3" name="CuadroTexto 3">
            <a:extLst>
              <a:ext uri="{FF2B5EF4-FFF2-40B4-BE49-F238E27FC236}">
                <a16:creationId xmlns:a16="http://schemas.microsoft.com/office/drawing/2014/main" id="{E3186D2F-682F-4075-96F0-4BC40151CAD2}"/>
              </a:ext>
            </a:extLst>
          </p:cNvPr>
          <p:cNvSpPr txBox="1"/>
          <p:nvPr/>
        </p:nvSpPr>
        <p:spPr>
          <a:xfrm>
            <a:off x="5618475" y="528322"/>
            <a:ext cx="6004563"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basílica menor-catedral de Notre-Dame de Quebec, ubicado en el número 20, Rue de Buade. es el primado de la Iglesia de Canadá y el asiento de la Arquidiócesis de Quebec, es la catedral más antigua que se puede ver en el Nuevo Mundo desde México hacia el norte. Es también la iglesia parroquial de la parroquia más antigua de América del Norte, y la primera iglesia en América del Norte en ser elevada al rango de basílica menor por el Papa Pío IX en 1874. La catedral está situada en este sitio desde 1647 y ha sido dos veces destruida por el fuego a lo largo de los siglos.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Una iteración anterior de la iglesia fue destruida durante el asedio de Quebec en 1759. El campanario, sin embargo, fue diseñado por Jean Baillairgé, que también supervisó la construcción. El interior fue diseñado por Jean Baillairgé y su hijo François entre 1786 y 1822. En 1843, hijo de François, Thomas, propuso una reconstrucción de la fachada a parecerse a la iglesia de Sainte-Geneviève de París, lo que resulta en la mejor fachada neoclásica en Quebec. La catedral estaba ricamente decorada con impresionantes obras de arte: el baldaquino, dosel, tarimas trono episcopal, vidrieras, pinturas, y la lámpara del coro (un regalo de Luis XIV). En 1922 fue nuevamente destruida por el fuego, y restaurada de nuevo.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126895-D852-4FD3-9529-63A1FA637E2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984199-D62C-4E83-A6FA-1CC63EFA276D}"/>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A14BC4-9E46-43FE-8917-333FD9C16D7A}"/>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DFAC86-9D36-45D1-A0CD-F3E9DB79CCB2}"/>
              </a:ext>
            </a:extLst>
          </p:cNvPr>
          <p:cNvPicPr>
            <a:picLocks noChangeAspect="1"/>
          </p:cNvPicPr>
          <p:nvPr/>
        </p:nvPicPr>
        <p:blipFill>
          <a:blip r:embed="rId2"/>
          <a:stretch>
            <a:fillRect/>
          </a:stretch>
        </p:blipFill>
        <p:spPr>
          <a:xfrm>
            <a:off x="2372611" y="0"/>
            <a:ext cx="6954268" cy="682906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F5F41C-62F5-4877-9311-71C7E355ADA8}"/>
              </a:ext>
            </a:extLst>
          </p:cNvPr>
          <p:cNvPicPr>
            <a:picLocks noChangeAspect="1"/>
          </p:cNvPicPr>
          <p:nvPr/>
        </p:nvPicPr>
        <p:blipFill>
          <a:blip r:embed="rId2"/>
          <a:stretch>
            <a:fillRect/>
          </a:stretch>
        </p:blipFill>
        <p:spPr>
          <a:xfrm>
            <a:off x="0" y="0"/>
            <a:ext cx="1208023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4BCFE6-1354-435A-BEB8-D6B91BE876C8}"/>
              </a:ext>
            </a:extLst>
          </p:cNvPr>
          <p:cNvPicPr>
            <a:picLocks noChangeAspect="1"/>
          </p:cNvPicPr>
          <p:nvPr/>
        </p:nvPicPr>
        <p:blipFill>
          <a:blip r:embed="rId2"/>
          <a:stretch>
            <a:fillRect/>
          </a:stretch>
        </p:blipFill>
        <p:spPr>
          <a:xfrm>
            <a:off x="1584956" y="0"/>
            <a:ext cx="9093195" cy="681989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C584285-A45A-4872-A347-FC3F12088495}"/>
              </a:ext>
            </a:extLst>
          </p:cNvPr>
          <p:cNvPicPr>
            <a:picLocks noChangeAspect="1"/>
          </p:cNvPicPr>
          <p:nvPr/>
        </p:nvPicPr>
        <p:blipFill>
          <a:blip r:embed="rId2"/>
          <a:stretch>
            <a:fillRect/>
          </a:stretch>
        </p:blipFill>
        <p:spPr>
          <a:xfrm>
            <a:off x="853436" y="0"/>
            <a:ext cx="10353037" cy="69020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AE3166-0FDE-49EA-889B-EFAC1AAA1358}"/>
              </a:ext>
            </a:extLst>
          </p:cNvPr>
          <p:cNvPicPr>
            <a:picLocks noChangeAspect="1"/>
          </p:cNvPicPr>
          <p:nvPr/>
        </p:nvPicPr>
        <p:blipFill>
          <a:blip r:embed="rId2"/>
          <a:stretch>
            <a:fillRect/>
          </a:stretch>
        </p:blipFill>
        <p:spPr>
          <a:xfrm>
            <a:off x="838596" y="10158"/>
            <a:ext cx="4804888" cy="6858000"/>
          </a:xfrm>
          <a:prstGeom prst="rect">
            <a:avLst/>
          </a:prstGeom>
          <a:noFill/>
          <a:ln cap="flat">
            <a:noFill/>
          </a:ln>
        </p:spPr>
      </p:pic>
      <p:pic>
        <p:nvPicPr>
          <p:cNvPr id="3" name="Imagen 4">
            <a:extLst>
              <a:ext uri="{FF2B5EF4-FFF2-40B4-BE49-F238E27FC236}">
                <a16:creationId xmlns:a16="http://schemas.microsoft.com/office/drawing/2014/main" id="{4C9E4928-4AC1-48DF-9931-1308273956F7}"/>
              </a:ext>
            </a:extLst>
          </p:cNvPr>
          <p:cNvPicPr>
            <a:picLocks noChangeAspect="1"/>
          </p:cNvPicPr>
          <p:nvPr/>
        </p:nvPicPr>
        <p:blipFill>
          <a:blip r:embed="rId3"/>
          <a:stretch>
            <a:fillRect/>
          </a:stretch>
        </p:blipFill>
        <p:spPr>
          <a:xfrm>
            <a:off x="5910160" y="-101598"/>
            <a:ext cx="5509680" cy="695959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7E1702-380E-4F47-90EB-89456041FFD8}"/>
              </a:ext>
            </a:extLst>
          </p:cNvPr>
          <p:cNvPicPr>
            <a:picLocks noChangeAspect="1"/>
          </p:cNvPicPr>
          <p:nvPr/>
        </p:nvPicPr>
        <p:blipFill>
          <a:blip r:embed="rId2"/>
          <a:stretch>
            <a:fillRect/>
          </a:stretch>
        </p:blipFill>
        <p:spPr>
          <a:xfrm>
            <a:off x="0" y="125730"/>
            <a:ext cx="12191996" cy="660654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900475-B8F3-4A53-9C83-4E1FDA39546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CC8414-4D85-4F74-B4D1-F04E316EAB16}"/>
              </a:ext>
            </a:extLst>
          </p:cNvPr>
          <p:cNvPicPr>
            <a:picLocks noChangeAspect="1"/>
          </p:cNvPicPr>
          <p:nvPr/>
        </p:nvPicPr>
        <p:blipFill>
          <a:blip r:embed="rId2"/>
          <a:stretch>
            <a:fillRect/>
          </a:stretch>
        </p:blipFill>
        <p:spPr>
          <a:xfrm>
            <a:off x="0" y="0"/>
            <a:ext cx="1225053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11AD782-9076-47FC-A621-B02F645FC004}"/>
              </a:ext>
            </a:extLst>
          </p:cNvPr>
          <p:cNvPicPr>
            <a:picLocks noChangeAspect="1"/>
          </p:cNvPicPr>
          <p:nvPr/>
        </p:nvPicPr>
        <p:blipFill>
          <a:blip r:embed="rId2"/>
          <a:stretch>
            <a:fillRect/>
          </a:stretch>
        </p:blipFill>
        <p:spPr>
          <a:xfrm>
            <a:off x="6287771" y="0"/>
            <a:ext cx="5143499" cy="6858000"/>
          </a:xfrm>
          <a:prstGeom prst="rect">
            <a:avLst/>
          </a:prstGeom>
          <a:noFill/>
          <a:ln cap="flat">
            <a:noFill/>
          </a:ln>
        </p:spPr>
      </p:pic>
      <p:pic>
        <p:nvPicPr>
          <p:cNvPr id="3" name="Imagen 6">
            <a:extLst>
              <a:ext uri="{FF2B5EF4-FFF2-40B4-BE49-F238E27FC236}">
                <a16:creationId xmlns:a16="http://schemas.microsoft.com/office/drawing/2014/main" id="{3ED09D2F-AD22-4271-A194-6D3132261CB9}"/>
              </a:ext>
            </a:extLst>
          </p:cNvPr>
          <p:cNvPicPr>
            <a:picLocks noChangeAspect="1"/>
          </p:cNvPicPr>
          <p:nvPr/>
        </p:nvPicPr>
        <p:blipFill>
          <a:blip r:embed="rId3"/>
          <a:stretch>
            <a:fillRect/>
          </a:stretch>
        </p:blipFill>
        <p:spPr>
          <a:xfrm>
            <a:off x="730248" y="0"/>
            <a:ext cx="514349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48F847-C38B-4AE9-A4D0-85F831921EC6}"/>
              </a:ext>
            </a:extLst>
          </p:cNvPr>
          <p:cNvPicPr>
            <a:picLocks noChangeAspect="1"/>
          </p:cNvPicPr>
          <p:nvPr/>
        </p:nvPicPr>
        <p:blipFill>
          <a:blip r:embed="rId2"/>
          <a:stretch>
            <a:fillRect/>
          </a:stretch>
        </p:blipFill>
        <p:spPr>
          <a:xfrm>
            <a:off x="733677" y="0"/>
            <a:ext cx="5136641" cy="6858000"/>
          </a:xfrm>
          <a:prstGeom prst="rect">
            <a:avLst/>
          </a:prstGeom>
          <a:noFill/>
          <a:ln cap="flat">
            <a:noFill/>
          </a:ln>
        </p:spPr>
      </p:pic>
      <p:pic>
        <p:nvPicPr>
          <p:cNvPr id="3" name="Imagen 4">
            <a:extLst>
              <a:ext uri="{FF2B5EF4-FFF2-40B4-BE49-F238E27FC236}">
                <a16:creationId xmlns:a16="http://schemas.microsoft.com/office/drawing/2014/main" id="{C8BF5FF7-0CD4-45A4-BEFB-AEACD407AA00}"/>
              </a:ext>
            </a:extLst>
          </p:cNvPr>
          <p:cNvPicPr>
            <a:picLocks noChangeAspect="1"/>
          </p:cNvPicPr>
          <p:nvPr/>
        </p:nvPicPr>
        <p:blipFill>
          <a:blip r:embed="rId3"/>
          <a:stretch>
            <a:fillRect/>
          </a:stretch>
        </p:blipFill>
        <p:spPr>
          <a:xfrm>
            <a:off x="6287771" y="0"/>
            <a:ext cx="51434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CB29014-0DB8-4A91-81B0-CDCF4AE2AF0B}"/>
              </a:ext>
            </a:extLst>
          </p:cNvPr>
          <p:cNvPicPr>
            <a:picLocks noChangeAspect="1"/>
          </p:cNvPicPr>
          <p:nvPr/>
        </p:nvPicPr>
        <p:blipFill>
          <a:blip r:embed="rId2"/>
          <a:stretch>
            <a:fillRect/>
          </a:stretch>
        </p:blipFill>
        <p:spPr>
          <a:xfrm>
            <a:off x="5749290" y="0"/>
            <a:ext cx="5143499" cy="6858000"/>
          </a:xfrm>
          <a:prstGeom prst="rect">
            <a:avLst/>
          </a:prstGeom>
          <a:noFill/>
          <a:ln cap="flat">
            <a:noFill/>
          </a:ln>
        </p:spPr>
      </p:pic>
      <p:pic>
        <p:nvPicPr>
          <p:cNvPr id="3" name="Imagen 6">
            <a:extLst>
              <a:ext uri="{FF2B5EF4-FFF2-40B4-BE49-F238E27FC236}">
                <a16:creationId xmlns:a16="http://schemas.microsoft.com/office/drawing/2014/main" id="{C299615E-0675-489D-A98B-AF8D8F4D9523}"/>
              </a:ext>
            </a:extLst>
          </p:cNvPr>
          <p:cNvPicPr>
            <a:picLocks noChangeAspect="1"/>
          </p:cNvPicPr>
          <p:nvPr/>
        </p:nvPicPr>
        <p:blipFill>
          <a:blip r:embed="rId3"/>
          <a:stretch>
            <a:fillRect/>
          </a:stretch>
        </p:blipFill>
        <p:spPr>
          <a:xfrm>
            <a:off x="1383587" y="0"/>
            <a:ext cx="361330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C4A8C6-A170-4E2C-B16F-F233AAA274CB}"/>
              </a:ext>
            </a:extLst>
          </p:cNvPr>
          <p:cNvPicPr>
            <a:picLocks noChangeAspect="1"/>
          </p:cNvPicPr>
          <p:nvPr/>
        </p:nvPicPr>
        <p:blipFill>
          <a:blip r:embed="rId2"/>
          <a:stretch>
            <a:fillRect/>
          </a:stretch>
        </p:blipFill>
        <p:spPr>
          <a:xfrm>
            <a:off x="0" y="0"/>
            <a:ext cx="1220872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C2BAB0-6AD1-49FD-8006-32EFDBD9F30C}"/>
              </a:ext>
            </a:extLst>
          </p:cNvPr>
          <p:cNvPicPr>
            <a:picLocks noChangeAspect="1"/>
          </p:cNvPicPr>
          <p:nvPr/>
        </p:nvPicPr>
        <p:blipFill>
          <a:blip r:embed="rId2"/>
          <a:stretch>
            <a:fillRect/>
          </a:stretch>
        </p:blipFill>
        <p:spPr>
          <a:xfrm>
            <a:off x="6560865" y="20317"/>
            <a:ext cx="4576983" cy="6858000"/>
          </a:xfrm>
          <a:prstGeom prst="rect">
            <a:avLst/>
          </a:prstGeom>
          <a:noFill/>
          <a:ln cap="flat">
            <a:noFill/>
          </a:ln>
        </p:spPr>
      </p:pic>
      <p:pic>
        <p:nvPicPr>
          <p:cNvPr id="3" name="Imagen 4">
            <a:extLst>
              <a:ext uri="{FF2B5EF4-FFF2-40B4-BE49-F238E27FC236}">
                <a16:creationId xmlns:a16="http://schemas.microsoft.com/office/drawing/2014/main" id="{080AB781-FBA3-4C4D-AC9C-903C02E7D93E}"/>
              </a:ext>
            </a:extLst>
          </p:cNvPr>
          <p:cNvPicPr>
            <a:picLocks noChangeAspect="1"/>
          </p:cNvPicPr>
          <p:nvPr/>
        </p:nvPicPr>
        <p:blipFill>
          <a:blip r:embed="rId3"/>
          <a:stretch>
            <a:fillRect/>
          </a:stretch>
        </p:blipFill>
        <p:spPr>
          <a:xfrm>
            <a:off x="1146813" y="0"/>
            <a:ext cx="51434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DD8F3-B169-4815-B81C-5F34C313EA1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9C6740-5A3F-4732-AEBB-61B404B98B1F}"/>
              </a:ext>
            </a:extLst>
          </p:cNvPr>
          <p:cNvPicPr>
            <a:picLocks noChangeAspect="1"/>
          </p:cNvPicPr>
          <p:nvPr/>
        </p:nvPicPr>
        <p:blipFill>
          <a:blip r:embed="rId2"/>
          <a:stretch>
            <a:fillRect/>
          </a:stretch>
        </p:blipFill>
        <p:spPr>
          <a:xfrm>
            <a:off x="1015998" y="0"/>
            <a:ext cx="10171438" cy="6776718"/>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8A4983-6023-478D-963F-8C538B1C6A01}"/>
              </a:ext>
            </a:extLst>
          </p:cNvPr>
          <p:cNvPicPr>
            <a:picLocks noChangeAspect="1"/>
          </p:cNvPicPr>
          <p:nvPr/>
        </p:nvPicPr>
        <p:blipFill>
          <a:blip r:embed="rId2"/>
          <a:stretch>
            <a:fillRect/>
          </a:stretch>
        </p:blipFill>
        <p:spPr>
          <a:xfrm>
            <a:off x="1541778" y="0"/>
            <a:ext cx="914073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C3CE70-ECDA-4D44-968A-9607BF4D054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3AA54FD-76A6-46F5-A104-2AF0913ADED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D025FEF-4770-4734-92DC-B089D4A3345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9801E77-4127-4A85-B4AA-140C968A82D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440F954-C106-4D92-BBD4-2C92570A3B4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80106DB-F246-44C7-B695-28CDFA8C7BB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CBF5B63-8572-4E70-AA88-2F3586DB5F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E62DC0B-E94B-4DEE-8D9D-2CDB9DA7E75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BB1530C-6571-42B9-8359-045706204B2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1D3C6E4-9EEC-4FC6-AF1A-F494A59934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4EF9017-43C6-472B-9837-92E28E8DDF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83455D-0464-4DB3-B91F-83A52444AA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6D3FD5C-D096-4919-9B69-8A1EE7190A9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D5D93BE-56D9-468D-B779-967E01C10A6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1B2CB2B-18E2-477C-9334-8F0C4DBAF19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59357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298</Words>
  <Application>Microsoft Office PowerPoint</Application>
  <PresentationFormat>Panorámica</PresentationFormat>
  <Paragraphs>13</Paragraphs>
  <Slides>24</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24</vt:i4>
      </vt:variant>
    </vt:vector>
  </HeadingPairs>
  <TitlesOfParts>
    <vt:vector size="34"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2020-05-26T09:47:28Z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