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0" r:id="rId36"/>
    <p:sldId id="289"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27" r:id="rId54"/>
    <p:sldId id="328" r:id="rId5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6D59C30-E084-401E-9622-323A315B422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E6FB28F-5266-48A5-8183-2FF6216CE48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B550BAB-0034-47FA-A3C8-92211DE5D9DB}" type="datetime1">
              <a:rPr lang="es-ES"/>
              <a:pPr lvl="0"/>
              <a:t>05/02/2021</a:t>
            </a:fld>
            <a:endParaRPr lang="es-ES"/>
          </a:p>
        </p:txBody>
      </p:sp>
      <p:sp>
        <p:nvSpPr>
          <p:cNvPr id="4" name="Marcador de imagen de diapositiva 3">
            <a:extLst>
              <a:ext uri="{FF2B5EF4-FFF2-40B4-BE49-F238E27FC236}">
                <a16:creationId xmlns:a16="http://schemas.microsoft.com/office/drawing/2014/main" id="{B1F85CCA-BA1B-4F38-914A-5B2AFB12920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D360CD7-AFEE-4B05-BA2C-6369D06EA5D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DF2384C-B013-4D41-BFA9-252CC356321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193400D-143F-4E7F-8D97-788840FEE2A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087117F-1B69-4579-B0F1-A39CD06A7028}" type="slidenum">
              <a:t>‹Nº›</a:t>
            </a:fld>
            <a:endParaRPr lang="es-ES"/>
          </a:p>
        </p:txBody>
      </p:sp>
    </p:spTree>
    <p:extLst>
      <p:ext uri="{BB962C8B-B14F-4D97-AF65-F5344CB8AC3E}">
        <p14:creationId xmlns:p14="http://schemas.microsoft.com/office/powerpoint/2010/main" val="73996600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6C7E9AC-33E7-4909-9F81-89918BB6408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2C24996-A432-4E31-83F7-F571E89E2AC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E510EE6-818A-40FB-ACC9-FA055096F87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2A3D344-176B-407C-9657-BCA5EF073D4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8E9BEF7-C460-4114-9319-26EFD1423FA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35E2D61-F41C-4D4A-B073-5293B38468B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B114BF8-5EB0-4B17-90BF-E7BB75258EC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59A2FDE-8B6D-4BD5-9B06-63C322B9854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ECF880-E0B9-4ABC-9CE0-7F35F2758BF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EB7894C-DBC1-4378-865D-411E56DBB3A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564A07D-2733-483C-9768-990ADB52F4D0}"/>
              </a:ext>
            </a:extLst>
          </p:cNvPr>
          <p:cNvSpPr txBox="1">
            <a:spLocks noGrp="1"/>
          </p:cNvSpPr>
          <p:nvPr>
            <p:ph type="dt" sz="half" idx="7"/>
          </p:nvPr>
        </p:nvSpPr>
        <p:spPr/>
        <p:txBody>
          <a:bodyPr/>
          <a:lstStyle>
            <a:lvl1pPr>
              <a:defRPr/>
            </a:lvl1pPr>
          </a:lstStyle>
          <a:p>
            <a:pPr lvl="0"/>
            <a:fld id="{FD87AE0F-5943-487F-889A-45C5C70FE55C}" type="datetime1">
              <a:rPr lang="es-ES"/>
              <a:pPr lvl="0"/>
              <a:t>05/02/2021</a:t>
            </a:fld>
            <a:endParaRPr lang="es-ES"/>
          </a:p>
        </p:txBody>
      </p:sp>
      <p:sp>
        <p:nvSpPr>
          <p:cNvPr id="5" name="Marcador de pie de página 4">
            <a:extLst>
              <a:ext uri="{FF2B5EF4-FFF2-40B4-BE49-F238E27FC236}">
                <a16:creationId xmlns:a16="http://schemas.microsoft.com/office/drawing/2014/main" id="{36F909BE-D180-490C-87FC-6F1124258D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B0BD753-8E76-4526-8126-90FE15470231}"/>
              </a:ext>
            </a:extLst>
          </p:cNvPr>
          <p:cNvSpPr txBox="1">
            <a:spLocks noGrp="1"/>
          </p:cNvSpPr>
          <p:nvPr>
            <p:ph type="sldNum" sz="quarter" idx="8"/>
          </p:nvPr>
        </p:nvSpPr>
        <p:spPr/>
        <p:txBody>
          <a:bodyPr/>
          <a:lstStyle>
            <a:lvl1pPr>
              <a:defRPr/>
            </a:lvl1pPr>
          </a:lstStyle>
          <a:p>
            <a:pPr lvl="0"/>
            <a:fld id="{998B5C4C-664B-4E99-8667-6D7183CC38F1}" type="slidenum">
              <a:t>‹Nº›</a:t>
            </a:fld>
            <a:endParaRPr lang="es-ES"/>
          </a:p>
        </p:txBody>
      </p:sp>
    </p:spTree>
    <p:extLst>
      <p:ext uri="{BB962C8B-B14F-4D97-AF65-F5344CB8AC3E}">
        <p14:creationId xmlns:p14="http://schemas.microsoft.com/office/powerpoint/2010/main" val="339056659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7A4DC5-F63A-4FB2-9403-1C38B392B9D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AECEA36-2B97-4A01-9E27-FE21ECB356C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FF54CF3-7E9E-48FB-AD07-25E4E2F78443}"/>
              </a:ext>
            </a:extLst>
          </p:cNvPr>
          <p:cNvSpPr txBox="1">
            <a:spLocks noGrp="1"/>
          </p:cNvSpPr>
          <p:nvPr>
            <p:ph type="dt" sz="half" idx="7"/>
          </p:nvPr>
        </p:nvSpPr>
        <p:spPr/>
        <p:txBody>
          <a:bodyPr/>
          <a:lstStyle>
            <a:lvl1pPr>
              <a:defRPr/>
            </a:lvl1pPr>
          </a:lstStyle>
          <a:p>
            <a:pPr lvl="0"/>
            <a:fld id="{C3DBFD19-A22E-402C-859A-9C4269CA4B56}" type="datetime1">
              <a:rPr lang="es-ES"/>
              <a:pPr lvl="0"/>
              <a:t>05/02/2021</a:t>
            </a:fld>
            <a:endParaRPr lang="es-ES"/>
          </a:p>
        </p:txBody>
      </p:sp>
      <p:sp>
        <p:nvSpPr>
          <p:cNvPr id="5" name="Marcador de pie de página 4">
            <a:extLst>
              <a:ext uri="{FF2B5EF4-FFF2-40B4-BE49-F238E27FC236}">
                <a16:creationId xmlns:a16="http://schemas.microsoft.com/office/drawing/2014/main" id="{883C1FBA-481A-4CD6-B4E0-122556DD174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E79838F-824C-4324-A681-A3D5E1A5FA20}"/>
              </a:ext>
            </a:extLst>
          </p:cNvPr>
          <p:cNvSpPr txBox="1">
            <a:spLocks noGrp="1"/>
          </p:cNvSpPr>
          <p:nvPr>
            <p:ph type="sldNum" sz="quarter" idx="8"/>
          </p:nvPr>
        </p:nvSpPr>
        <p:spPr/>
        <p:txBody>
          <a:bodyPr/>
          <a:lstStyle>
            <a:lvl1pPr>
              <a:defRPr/>
            </a:lvl1pPr>
          </a:lstStyle>
          <a:p>
            <a:pPr lvl="0"/>
            <a:fld id="{5BBE1ACE-B913-40CE-B3A5-0740C1BC640D}" type="slidenum">
              <a:t>‹Nº›</a:t>
            </a:fld>
            <a:endParaRPr lang="es-ES"/>
          </a:p>
        </p:txBody>
      </p:sp>
    </p:spTree>
    <p:extLst>
      <p:ext uri="{BB962C8B-B14F-4D97-AF65-F5344CB8AC3E}">
        <p14:creationId xmlns:p14="http://schemas.microsoft.com/office/powerpoint/2010/main" val="1697491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6B5580-1ECD-47C4-B240-81B68ADFEE9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BEF14B3-A76B-4309-833B-D405536E974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5865E67-9C5E-4D12-BA76-25CAAF3AF656}"/>
              </a:ext>
            </a:extLst>
          </p:cNvPr>
          <p:cNvSpPr txBox="1">
            <a:spLocks noGrp="1"/>
          </p:cNvSpPr>
          <p:nvPr>
            <p:ph type="dt" sz="half" idx="7"/>
          </p:nvPr>
        </p:nvSpPr>
        <p:spPr/>
        <p:txBody>
          <a:bodyPr/>
          <a:lstStyle>
            <a:lvl1pPr>
              <a:defRPr/>
            </a:lvl1pPr>
          </a:lstStyle>
          <a:p>
            <a:pPr lvl="0"/>
            <a:fld id="{DA092957-C478-4CF7-BDC1-8D45E929A026}" type="datetime1">
              <a:rPr lang="es-ES"/>
              <a:pPr lvl="0"/>
              <a:t>05/02/2021</a:t>
            </a:fld>
            <a:endParaRPr lang="es-ES"/>
          </a:p>
        </p:txBody>
      </p:sp>
      <p:sp>
        <p:nvSpPr>
          <p:cNvPr id="5" name="Marcador de pie de página 4">
            <a:extLst>
              <a:ext uri="{FF2B5EF4-FFF2-40B4-BE49-F238E27FC236}">
                <a16:creationId xmlns:a16="http://schemas.microsoft.com/office/drawing/2014/main" id="{F4FDDA3E-BC31-4F5F-8714-2C32729437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0FFA1F-82CC-4B2B-8206-4A59AE1F09BD}"/>
              </a:ext>
            </a:extLst>
          </p:cNvPr>
          <p:cNvSpPr txBox="1">
            <a:spLocks noGrp="1"/>
          </p:cNvSpPr>
          <p:nvPr>
            <p:ph type="sldNum" sz="quarter" idx="8"/>
          </p:nvPr>
        </p:nvSpPr>
        <p:spPr/>
        <p:txBody>
          <a:bodyPr/>
          <a:lstStyle>
            <a:lvl1pPr>
              <a:defRPr/>
            </a:lvl1pPr>
          </a:lstStyle>
          <a:p>
            <a:pPr lvl="0"/>
            <a:fld id="{EE409C33-E218-4E33-964E-993E06307F89}" type="slidenum">
              <a:t>‹Nº›</a:t>
            </a:fld>
            <a:endParaRPr lang="es-ES"/>
          </a:p>
        </p:txBody>
      </p:sp>
    </p:spTree>
    <p:extLst>
      <p:ext uri="{BB962C8B-B14F-4D97-AF65-F5344CB8AC3E}">
        <p14:creationId xmlns:p14="http://schemas.microsoft.com/office/powerpoint/2010/main" val="343392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FE29C2-D962-4686-874B-9303B6D3C60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858EBE3-0F30-4A75-BBCE-D083FECD480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917A53C-7927-4D8B-9BFD-5A4ED7EEC26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58C3E4C-6AB8-4311-A036-F7C3B6B54AD2}"/>
              </a:ext>
            </a:extLst>
          </p:cNvPr>
          <p:cNvSpPr txBox="1">
            <a:spLocks noGrp="1"/>
          </p:cNvSpPr>
          <p:nvPr>
            <p:ph type="dt" sz="half" idx="7"/>
          </p:nvPr>
        </p:nvSpPr>
        <p:spPr/>
        <p:txBody>
          <a:bodyPr/>
          <a:lstStyle>
            <a:lvl1pPr>
              <a:defRPr/>
            </a:lvl1pPr>
          </a:lstStyle>
          <a:p>
            <a:pPr lvl="0"/>
            <a:fld id="{8D4B1373-489D-40C6-B82A-AF1FC09AB792}" type="datetime1">
              <a:rPr lang="es-ES"/>
              <a:pPr lvl="0"/>
              <a:t>05/02/2021</a:t>
            </a:fld>
            <a:endParaRPr lang="es-ES"/>
          </a:p>
        </p:txBody>
      </p:sp>
      <p:sp>
        <p:nvSpPr>
          <p:cNvPr id="6" name="Marcador de pie de página 5">
            <a:extLst>
              <a:ext uri="{FF2B5EF4-FFF2-40B4-BE49-F238E27FC236}">
                <a16:creationId xmlns:a16="http://schemas.microsoft.com/office/drawing/2014/main" id="{107D976E-DACB-496D-875D-9333AFA99F5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3E0AA22-6481-4C01-9091-012CA18D622C}"/>
              </a:ext>
            </a:extLst>
          </p:cNvPr>
          <p:cNvSpPr txBox="1">
            <a:spLocks noGrp="1"/>
          </p:cNvSpPr>
          <p:nvPr>
            <p:ph type="sldNum" sz="quarter" idx="8"/>
          </p:nvPr>
        </p:nvSpPr>
        <p:spPr/>
        <p:txBody>
          <a:bodyPr/>
          <a:lstStyle>
            <a:lvl1pPr>
              <a:defRPr/>
            </a:lvl1pPr>
          </a:lstStyle>
          <a:p>
            <a:pPr lvl="0"/>
            <a:fld id="{388B1D54-A39A-414E-ABD2-BE2BC0EA3B6A}" type="slidenum">
              <a:t>‹Nº›</a:t>
            </a:fld>
            <a:endParaRPr lang="es-ES"/>
          </a:p>
        </p:txBody>
      </p:sp>
    </p:spTree>
    <p:extLst>
      <p:ext uri="{BB962C8B-B14F-4D97-AF65-F5344CB8AC3E}">
        <p14:creationId xmlns:p14="http://schemas.microsoft.com/office/powerpoint/2010/main" val="1173982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9AE12C-4DCB-450D-AB87-5F0CBFA01CF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F045136-BDAD-466C-B152-450DE629E1A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0F785EF-9171-4708-8B50-A7C91A40CDE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EC12874-1F73-47C4-8CD7-DBDC75D4218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91E05EF-FFB3-48F9-BCEF-F9FBC682F9A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85C93F0-6240-454C-95C8-4F6E8F070F9D}"/>
              </a:ext>
            </a:extLst>
          </p:cNvPr>
          <p:cNvSpPr txBox="1">
            <a:spLocks noGrp="1"/>
          </p:cNvSpPr>
          <p:nvPr>
            <p:ph type="dt" sz="half" idx="7"/>
          </p:nvPr>
        </p:nvSpPr>
        <p:spPr/>
        <p:txBody>
          <a:bodyPr/>
          <a:lstStyle>
            <a:lvl1pPr>
              <a:defRPr/>
            </a:lvl1pPr>
          </a:lstStyle>
          <a:p>
            <a:pPr lvl="0"/>
            <a:fld id="{FF1EFFB3-C28F-4071-8840-4C4A3018657C}" type="datetime1">
              <a:rPr lang="es-ES"/>
              <a:pPr lvl="0"/>
              <a:t>05/02/2021</a:t>
            </a:fld>
            <a:endParaRPr lang="es-ES"/>
          </a:p>
        </p:txBody>
      </p:sp>
      <p:sp>
        <p:nvSpPr>
          <p:cNvPr id="8" name="Marcador de pie de página 7">
            <a:extLst>
              <a:ext uri="{FF2B5EF4-FFF2-40B4-BE49-F238E27FC236}">
                <a16:creationId xmlns:a16="http://schemas.microsoft.com/office/drawing/2014/main" id="{F19530D5-E54D-4B65-8A50-FDAE850323A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DC09397-ECE5-40D4-9BC4-986F2C32FE19}"/>
              </a:ext>
            </a:extLst>
          </p:cNvPr>
          <p:cNvSpPr txBox="1">
            <a:spLocks noGrp="1"/>
          </p:cNvSpPr>
          <p:nvPr>
            <p:ph type="sldNum" sz="quarter" idx="8"/>
          </p:nvPr>
        </p:nvSpPr>
        <p:spPr/>
        <p:txBody>
          <a:bodyPr/>
          <a:lstStyle>
            <a:lvl1pPr>
              <a:defRPr/>
            </a:lvl1pPr>
          </a:lstStyle>
          <a:p>
            <a:pPr lvl="0"/>
            <a:fld id="{6B283371-25FC-4C76-A11E-0DAFCFD9B4AF}" type="slidenum">
              <a:t>‹Nº›</a:t>
            </a:fld>
            <a:endParaRPr lang="es-ES"/>
          </a:p>
        </p:txBody>
      </p:sp>
    </p:spTree>
    <p:extLst>
      <p:ext uri="{BB962C8B-B14F-4D97-AF65-F5344CB8AC3E}">
        <p14:creationId xmlns:p14="http://schemas.microsoft.com/office/powerpoint/2010/main" val="2594586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82F1D4-00F1-44AB-8137-92C54FC3C49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4686F92-BF8B-47C6-AD8D-803E056C1B4F}"/>
              </a:ext>
            </a:extLst>
          </p:cNvPr>
          <p:cNvSpPr txBox="1">
            <a:spLocks noGrp="1"/>
          </p:cNvSpPr>
          <p:nvPr>
            <p:ph type="dt" sz="half" idx="7"/>
          </p:nvPr>
        </p:nvSpPr>
        <p:spPr/>
        <p:txBody>
          <a:bodyPr/>
          <a:lstStyle>
            <a:lvl1pPr>
              <a:defRPr/>
            </a:lvl1pPr>
          </a:lstStyle>
          <a:p>
            <a:pPr lvl="0"/>
            <a:fld id="{B7B58D5D-BFD0-4CBF-8975-8CDDE6B38492}" type="datetime1">
              <a:rPr lang="es-ES"/>
              <a:pPr lvl="0"/>
              <a:t>05/02/2021</a:t>
            </a:fld>
            <a:endParaRPr lang="es-ES"/>
          </a:p>
        </p:txBody>
      </p:sp>
      <p:sp>
        <p:nvSpPr>
          <p:cNvPr id="4" name="Marcador de pie de página 3">
            <a:extLst>
              <a:ext uri="{FF2B5EF4-FFF2-40B4-BE49-F238E27FC236}">
                <a16:creationId xmlns:a16="http://schemas.microsoft.com/office/drawing/2014/main" id="{1A6D83B1-6F93-4697-97AE-9D1725B778E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5089A99-A6A1-4FF9-B82B-3EDBED2DFBD9}"/>
              </a:ext>
            </a:extLst>
          </p:cNvPr>
          <p:cNvSpPr txBox="1">
            <a:spLocks noGrp="1"/>
          </p:cNvSpPr>
          <p:nvPr>
            <p:ph type="sldNum" sz="quarter" idx="8"/>
          </p:nvPr>
        </p:nvSpPr>
        <p:spPr/>
        <p:txBody>
          <a:bodyPr/>
          <a:lstStyle>
            <a:lvl1pPr>
              <a:defRPr/>
            </a:lvl1pPr>
          </a:lstStyle>
          <a:p>
            <a:pPr lvl="0"/>
            <a:fld id="{E2500608-6063-41E5-A74B-A245B4589EA0}" type="slidenum">
              <a:t>‹Nº›</a:t>
            </a:fld>
            <a:endParaRPr lang="es-ES"/>
          </a:p>
        </p:txBody>
      </p:sp>
    </p:spTree>
    <p:extLst>
      <p:ext uri="{BB962C8B-B14F-4D97-AF65-F5344CB8AC3E}">
        <p14:creationId xmlns:p14="http://schemas.microsoft.com/office/powerpoint/2010/main" val="4110449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548D473-3480-4944-A979-921C78BF9A4D}"/>
              </a:ext>
            </a:extLst>
          </p:cNvPr>
          <p:cNvSpPr txBox="1">
            <a:spLocks noGrp="1"/>
          </p:cNvSpPr>
          <p:nvPr>
            <p:ph type="dt" sz="half" idx="7"/>
          </p:nvPr>
        </p:nvSpPr>
        <p:spPr/>
        <p:txBody>
          <a:bodyPr/>
          <a:lstStyle>
            <a:lvl1pPr>
              <a:defRPr/>
            </a:lvl1pPr>
          </a:lstStyle>
          <a:p>
            <a:pPr lvl="0"/>
            <a:fld id="{FFEB1F55-B276-41EF-8AD1-C070DEDACCD7}" type="datetime1">
              <a:rPr lang="es-ES"/>
              <a:pPr lvl="0"/>
              <a:t>05/02/2021</a:t>
            </a:fld>
            <a:endParaRPr lang="es-ES"/>
          </a:p>
        </p:txBody>
      </p:sp>
      <p:sp>
        <p:nvSpPr>
          <p:cNvPr id="3" name="Marcador de pie de página 2">
            <a:extLst>
              <a:ext uri="{FF2B5EF4-FFF2-40B4-BE49-F238E27FC236}">
                <a16:creationId xmlns:a16="http://schemas.microsoft.com/office/drawing/2014/main" id="{0D792BE3-BF2F-4791-9976-DECE30A2620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2158C82-87A3-418E-AA57-48247A02E0BD}"/>
              </a:ext>
            </a:extLst>
          </p:cNvPr>
          <p:cNvSpPr txBox="1">
            <a:spLocks noGrp="1"/>
          </p:cNvSpPr>
          <p:nvPr>
            <p:ph type="sldNum" sz="quarter" idx="8"/>
          </p:nvPr>
        </p:nvSpPr>
        <p:spPr/>
        <p:txBody>
          <a:bodyPr/>
          <a:lstStyle>
            <a:lvl1pPr>
              <a:defRPr/>
            </a:lvl1pPr>
          </a:lstStyle>
          <a:p>
            <a:pPr lvl="0"/>
            <a:fld id="{ABFF2A6A-FDA2-4D27-880B-45F1A695618E}" type="slidenum">
              <a:t>‹Nº›</a:t>
            </a:fld>
            <a:endParaRPr lang="es-ES"/>
          </a:p>
        </p:txBody>
      </p:sp>
    </p:spTree>
    <p:extLst>
      <p:ext uri="{BB962C8B-B14F-4D97-AF65-F5344CB8AC3E}">
        <p14:creationId xmlns:p14="http://schemas.microsoft.com/office/powerpoint/2010/main" val="319749613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29C247-132F-4FE7-90F6-8D7ECC86D95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AA138B6-824C-494E-BC46-D29CAFCF65F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3234CB2-CC04-48A2-9D47-D6679290DD5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EB04684-6D41-4375-9F3C-502EB6E4FC51}"/>
              </a:ext>
            </a:extLst>
          </p:cNvPr>
          <p:cNvSpPr txBox="1">
            <a:spLocks noGrp="1"/>
          </p:cNvSpPr>
          <p:nvPr>
            <p:ph type="dt" sz="half" idx="7"/>
          </p:nvPr>
        </p:nvSpPr>
        <p:spPr/>
        <p:txBody>
          <a:bodyPr/>
          <a:lstStyle>
            <a:lvl1pPr>
              <a:defRPr/>
            </a:lvl1pPr>
          </a:lstStyle>
          <a:p>
            <a:pPr lvl="0"/>
            <a:fld id="{8578239E-4B62-45CE-A47A-D354E15411A8}" type="datetime1">
              <a:rPr lang="es-ES"/>
              <a:pPr lvl="0"/>
              <a:t>05/02/2021</a:t>
            </a:fld>
            <a:endParaRPr lang="es-ES"/>
          </a:p>
        </p:txBody>
      </p:sp>
      <p:sp>
        <p:nvSpPr>
          <p:cNvPr id="6" name="Marcador de pie de página 5">
            <a:extLst>
              <a:ext uri="{FF2B5EF4-FFF2-40B4-BE49-F238E27FC236}">
                <a16:creationId xmlns:a16="http://schemas.microsoft.com/office/drawing/2014/main" id="{9960AE3B-036A-4FA4-BF76-A99CF47BDCE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7DAA0DB-7635-40C1-B6CF-9CA93875EBF4}"/>
              </a:ext>
            </a:extLst>
          </p:cNvPr>
          <p:cNvSpPr txBox="1">
            <a:spLocks noGrp="1"/>
          </p:cNvSpPr>
          <p:nvPr>
            <p:ph type="sldNum" sz="quarter" idx="8"/>
          </p:nvPr>
        </p:nvSpPr>
        <p:spPr/>
        <p:txBody>
          <a:bodyPr/>
          <a:lstStyle>
            <a:lvl1pPr>
              <a:defRPr/>
            </a:lvl1pPr>
          </a:lstStyle>
          <a:p>
            <a:pPr lvl="0"/>
            <a:fld id="{71F82137-ED79-44FE-A6E6-E2D799B4EC3D}" type="slidenum">
              <a:t>‹Nº›</a:t>
            </a:fld>
            <a:endParaRPr lang="es-ES"/>
          </a:p>
        </p:txBody>
      </p:sp>
    </p:spTree>
    <p:extLst>
      <p:ext uri="{BB962C8B-B14F-4D97-AF65-F5344CB8AC3E}">
        <p14:creationId xmlns:p14="http://schemas.microsoft.com/office/powerpoint/2010/main" val="450459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4C2264-CA46-41AC-AD74-9329F1798A8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F7C0466-E4A9-48D7-AB87-FB3A35B6EF2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96758ED-78BA-49CA-862E-0153DEA9528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587C648-88CA-4D6D-9C29-A59F076A834E}"/>
              </a:ext>
            </a:extLst>
          </p:cNvPr>
          <p:cNvSpPr txBox="1">
            <a:spLocks noGrp="1"/>
          </p:cNvSpPr>
          <p:nvPr>
            <p:ph type="dt" sz="half" idx="7"/>
          </p:nvPr>
        </p:nvSpPr>
        <p:spPr/>
        <p:txBody>
          <a:bodyPr/>
          <a:lstStyle>
            <a:lvl1pPr>
              <a:defRPr/>
            </a:lvl1pPr>
          </a:lstStyle>
          <a:p>
            <a:pPr lvl="0"/>
            <a:fld id="{B425D89F-74C9-44DA-9E41-5852B18DDF1F}" type="datetime1">
              <a:rPr lang="es-ES"/>
              <a:pPr lvl="0"/>
              <a:t>05/02/2021</a:t>
            </a:fld>
            <a:endParaRPr lang="es-ES"/>
          </a:p>
        </p:txBody>
      </p:sp>
      <p:sp>
        <p:nvSpPr>
          <p:cNvPr id="6" name="Marcador de pie de página 5">
            <a:extLst>
              <a:ext uri="{FF2B5EF4-FFF2-40B4-BE49-F238E27FC236}">
                <a16:creationId xmlns:a16="http://schemas.microsoft.com/office/drawing/2014/main" id="{782799D0-51B7-4D90-8D99-4963006D5FE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0FC694F-5D12-44F1-9A0E-87CF1A38A63D}"/>
              </a:ext>
            </a:extLst>
          </p:cNvPr>
          <p:cNvSpPr txBox="1">
            <a:spLocks noGrp="1"/>
          </p:cNvSpPr>
          <p:nvPr>
            <p:ph type="sldNum" sz="quarter" idx="8"/>
          </p:nvPr>
        </p:nvSpPr>
        <p:spPr/>
        <p:txBody>
          <a:bodyPr/>
          <a:lstStyle>
            <a:lvl1pPr>
              <a:defRPr/>
            </a:lvl1pPr>
          </a:lstStyle>
          <a:p>
            <a:pPr lvl="0"/>
            <a:fld id="{0674B8C8-5496-45A0-9730-EEA76564DCF3}" type="slidenum">
              <a:t>‹Nº›</a:t>
            </a:fld>
            <a:endParaRPr lang="es-ES"/>
          </a:p>
        </p:txBody>
      </p:sp>
    </p:spTree>
    <p:extLst>
      <p:ext uri="{BB962C8B-B14F-4D97-AF65-F5344CB8AC3E}">
        <p14:creationId xmlns:p14="http://schemas.microsoft.com/office/powerpoint/2010/main" val="1292166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767B27-3AD5-4D8F-98A2-E07ABD7DABB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91CAD41-B40E-419C-830B-0C89D1341CB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959F408-E5A8-4D22-B7FB-AEF716D94470}"/>
              </a:ext>
            </a:extLst>
          </p:cNvPr>
          <p:cNvSpPr txBox="1">
            <a:spLocks noGrp="1"/>
          </p:cNvSpPr>
          <p:nvPr>
            <p:ph type="dt" sz="half" idx="7"/>
          </p:nvPr>
        </p:nvSpPr>
        <p:spPr/>
        <p:txBody>
          <a:bodyPr/>
          <a:lstStyle>
            <a:lvl1pPr>
              <a:defRPr/>
            </a:lvl1pPr>
          </a:lstStyle>
          <a:p>
            <a:pPr lvl="0"/>
            <a:fld id="{8ABF674B-E457-484A-AA5F-DE49A77400A5}" type="datetime1">
              <a:rPr lang="es-ES"/>
              <a:pPr lvl="0"/>
              <a:t>05/02/2021</a:t>
            </a:fld>
            <a:endParaRPr lang="es-ES"/>
          </a:p>
        </p:txBody>
      </p:sp>
      <p:sp>
        <p:nvSpPr>
          <p:cNvPr id="5" name="Marcador de pie de página 4">
            <a:extLst>
              <a:ext uri="{FF2B5EF4-FFF2-40B4-BE49-F238E27FC236}">
                <a16:creationId xmlns:a16="http://schemas.microsoft.com/office/drawing/2014/main" id="{4723C59C-F583-4837-B5C1-090E825CC8C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B6624D2-0CF8-47A1-8FB8-46C19A65ED3D}"/>
              </a:ext>
            </a:extLst>
          </p:cNvPr>
          <p:cNvSpPr txBox="1">
            <a:spLocks noGrp="1"/>
          </p:cNvSpPr>
          <p:nvPr>
            <p:ph type="sldNum" sz="quarter" idx="8"/>
          </p:nvPr>
        </p:nvSpPr>
        <p:spPr/>
        <p:txBody>
          <a:bodyPr/>
          <a:lstStyle>
            <a:lvl1pPr>
              <a:defRPr/>
            </a:lvl1pPr>
          </a:lstStyle>
          <a:p>
            <a:pPr lvl="0"/>
            <a:fld id="{D7253D4A-F941-4005-BC3A-8B90AD349FAE}" type="slidenum">
              <a:t>‹Nº›</a:t>
            </a:fld>
            <a:endParaRPr lang="es-ES"/>
          </a:p>
        </p:txBody>
      </p:sp>
    </p:spTree>
    <p:extLst>
      <p:ext uri="{BB962C8B-B14F-4D97-AF65-F5344CB8AC3E}">
        <p14:creationId xmlns:p14="http://schemas.microsoft.com/office/powerpoint/2010/main" val="299504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73A1FAA-36E9-48C3-BA26-6B904534177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CC526B4-93EE-4E65-8046-5A9AEFC6C76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46D475-F9E9-44C3-B8E7-B8257A2B486C}"/>
              </a:ext>
            </a:extLst>
          </p:cNvPr>
          <p:cNvSpPr txBox="1">
            <a:spLocks noGrp="1"/>
          </p:cNvSpPr>
          <p:nvPr>
            <p:ph type="dt" sz="half" idx="7"/>
          </p:nvPr>
        </p:nvSpPr>
        <p:spPr/>
        <p:txBody>
          <a:bodyPr/>
          <a:lstStyle>
            <a:lvl1pPr>
              <a:defRPr/>
            </a:lvl1pPr>
          </a:lstStyle>
          <a:p>
            <a:pPr lvl="0"/>
            <a:fld id="{01116E61-54B8-4A95-BFA7-822C33753C14}" type="datetime1">
              <a:rPr lang="es-ES"/>
              <a:pPr lvl="0"/>
              <a:t>05/02/2021</a:t>
            </a:fld>
            <a:endParaRPr lang="es-ES"/>
          </a:p>
        </p:txBody>
      </p:sp>
      <p:sp>
        <p:nvSpPr>
          <p:cNvPr id="5" name="Marcador de pie de página 4">
            <a:extLst>
              <a:ext uri="{FF2B5EF4-FFF2-40B4-BE49-F238E27FC236}">
                <a16:creationId xmlns:a16="http://schemas.microsoft.com/office/drawing/2014/main" id="{A5F154F3-BC05-467C-B45F-A38BDF164B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3F868B7-469D-4CB6-BF75-627B2D4D3103}"/>
              </a:ext>
            </a:extLst>
          </p:cNvPr>
          <p:cNvSpPr txBox="1">
            <a:spLocks noGrp="1"/>
          </p:cNvSpPr>
          <p:nvPr>
            <p:ph type="sldNum" sz="quarter" idx="8"/>
          </p:nvPr>
        </p:nvSpPr>
        <p:spPr/>
        <p:txBody>
          <a:bodyPr/>
          <a:lstStyle>
            <a:lvl1pPr>
              <a:defRPr/>
            </a:lvl1pPr>
          </a:lstStyle>
          <a:p>
            <a:pPr lvl="0"/>
            <a:fld id="{9B184A6A-B751-4163-8F07-603409E77F6C}" type="slidenum">
              <a:t>‹Nº›</a:t>
            </a:fld>
            <a:endParaRPr lang="es-ES"/>
          </a:p>
        </p:txBody>
      </p:sp>
    </p:spTree>
    <p:extLst>
      <p:ext uri="{BB962C8B-B14F-4D97-AF65-F5344CB8AC3E}">
        <p14:creationId xmlns:p14="http://schemas.microsoft.com/office/powerpoint/2010/main" val="555068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F2A98A-E769-4AD2-936B-C05D4EBCD43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5E779A4-21AA-409C-8B0C-46BEDE6F879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3D5B6D73-D370-4C38-829D-154374C393EF}"/>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33F97CF-A7C2-4513-8214-2EE802705FD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3EE315E-F313-4947-927C-7CF846522960}"/>
              </a:ext>
            </a:extLst>
          </p:cNvPr>
          <p:cNvSpPr txBox="1">
            <a:spLocks noGrp="1"/>
          </p:cNvSpPr>
          <p:nvPr>
            <p:ph type="sldNum" sz="quarter" idx="8"/>
          </p:nvPr>
        </p:nvSpPr>
        <p:spPr/>
        <p:txBody>
          <a:bodyPr/>
          <a:lstStyle>
            <a:lvl1pPr>
              <a:defRPr sz="1400"/>
            </a:lvl1pPr>
          </a:lstStyle>
          <a:p>
            <a:pPr lvl="0"/>
            <a:fld id="{F6CF472B-4E5D-4C88-AE42-79820B816F63}" type="slidenum">
              <a:t>‹Nº›</a:t>
            </a:fld>
            <a:endParaRPr lang="es-ES"/>
          </a:p>
        </p:txBody>
      </p:sp>
    </p:spTree>
    <p:extLst>
      <p:ext uri="{BB962C8B-B14F-4D97-AF65-F5344CB8AC3E}">
        <p14:creationId xmlns:p14="http://schemas.microsoft.com/office/powerpoint/2010/main" val="216092694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C2E50A-D561-42E7-8EEA-FBCDA5902F0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A64C31E-7AB8-4B61-8F43-AE154DFC591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3432273-C7A9-4433-A6BB-0C730FAE291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51688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E33E263-823C-4C57-8C4C-F77EED54773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9D6D4C0-4315-4C95-ABBC-AA4A78D4F5F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AF2A3F7-A471-4550-BF2C-78907F8FD46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AB1EBD4-9584-4DCB-AFED-4F0762D10ADA}" type="datetime1">
              <a:rPr lang="es-ES"/>
              <a:pPr lvl="0"/>
              <a:t>05/02/2021</a:t>
            </a:fld>
            <a:endParaRPr lang="es-ES"/>
          </a:p>
        </p:txBody>
      </p:sp>
      <p:sp>
        <p:nvSpPr>
          <p:cNvPr id="5" name="Marcador de pie de página 4">
            <a:extLst>
              <a:ext uri="{FF2B5EF4-FFF2-40B4-BE49-F238E27FC236}">
                <a16:creationId xmlns:a16="http://schemas.microsoft.com/office/drawing/2014/main" id="{50357E43-9D66-4E6B-BD1E-2E13528829D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DA6A21E-1DB5-41AA-9609-FF4AE44E027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BE76987-AE3A-4078-9BBC-3D07EE0521E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E23570-8D26-49B6-ABCA-DBC06EFC47B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3CB0856-952B-4B81-9B9E-D1F3655E30A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6CBC1FB-4FC8-404C-BCD7-77FB67CAA28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671BEAC-E693-40EF-B599-6DB88ECD5E6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76709BE-B1DC-4739-A7C7-B8757C3D230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DE14445-D82C-48B0-8229-12C55B4E83A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AB8E3CF-B8CA-4CD5-A86D-3AD80A9625F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6977361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B1493E-67FA-44B3-93EB-BC418509029F}"/>
              </a:ext>
            </a:extLst>
          </p:cNvPr>
          <p:cNvSpPr txBox="1"/>
          <p:nvPr/>
        </p:nvSpPr>
        <p:spPr>
          <a:xfrm>
            <a:off x="0" y="2574520"/>
            <a:ext cx="122689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CATEDRAL DE LOS SANTOS JUSTO Y PASTOR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ALCALÁ DE HENARES · MADRID · ESPAÑA</a:t>
            </a:r>
            <a:endParaRPr lang="es-ES" sz="2800" b="0" i="0" u="none" strike="noStrike" kern="1200" cap="none" spc="0" baseline="0">
              <a:solidFill>
                <a:srgbClr val="FFFFFF"/>
              </a:solidFill>
              <a:uFillTx/>
              <a:latin typeface="Calibri"/>
            </a:endParaRPr>
          </a:p>
        </p:txBody>
      </p:sp>
      <p:pic>
        <p:nvPicPr>
          <p:cNvPr id="3" name="07 - Liebster Jesu, wir sind hier">
            <a:extLst>
              <a:ext uri="{FF2B5EF4-FFF2-40B4-BE49-F238E27FC236}">
                <a16:creationId xmlns:a16="http://schemas.microsoft.com/office/drawing/2014/main" id="{1E8CE9CD-F4E8-48E2-B09E-3B267BB1326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63786" y="56334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79B8C0-59FD-4476-B22C-08A4392D5B57}"/>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552E098-BCCC-4D32-8636-1C056CC2902B}"/>
              </a:ext>
            </a:extLst>
          </p:cNvPr>
          <p:cNvSpPr txBox="1"/>
          <p:nvPr/>
        </p:nvSpPr>
        <p:spPr>
          <a:xfrm>
            <a:off x="1242870" y="1003179"/>
            <a:ext cx="9792071"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Catedral de los Santos Justo y Pastor es una iglesia catedralicia de culto católico dedicada a los Santos Justo y Pastor. Está situada en el distrito centro de Alcalá de Henares, en la plaza de los Santos Niños. Es el principal templo de la diócesis de Alcalá de Henares, sede del Obispo, así como del Cabildo catedralicio. Data de 1514 y presenta un marcado estilo gótico isabelino.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historia del templo se remonta a la Hispania romana, a la llamada Gran persecución de los cristianos durante el gobierno de Diocleciano (284–305). En ese contexto se produce, según la leyenda, el martirio de los Santos Justo y Pastor que, con siete y nueve años de edad, son ejecutados en 304 en las afueras de Complutum por su oposición a rehusar del cristianismo.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lugar donde fueron ejecutados, y con el cristianismo dominando en el imperio, se levanta una capilla para albergar sus restos en 414. Durante el periodo visigodo se convirtió en catedral, y sus obispos aparecen en los distintos concilios de Toledo desde el siglo VI. En el año 1053 Alcalá (o más bien el castillo de Alcalá la Vieja) fue conquistada por Fernando I de Castilla. Al año siguiente los musulmanes la reconquistan, destruyendo como represalia la catedral, obligando a los mozárabes a trasladarse a Guadalajara y siendo enviados los restos a la actual provincia de Huesca, hasta que en 1118 se reconquista la ciudad y el templo se reconstruye en 1122. Sin embargo, el arzobispo de Toledo Raimundo de Sauvetat consigue, gracias a su amistad con el papa Urbano II que no se restituya la diócesis de Alcalá, y obtiene en 1129 la donación de Alcalá y sus tierras al arzobispado de Toledo de parte de Alfonso VII.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B04FCA-DB0E-46D1-A5C8-4C9A260DC4B2}"/>
              </a:ext>
            </a:extLst>
          </p:cNvPr>
          <p:cNvPicPr>
            <a:picLocks noChangeAspect="1"/>
          </p:cNvPicPr>
          <p:nvPr/>
        </p:nvPicPr>
        <p:blipFill>
          <a:blip r:embed="rId3"/>
          <a:stretch>
            <a:fillRect/>
          </a:stretch>
        </p:blipFill>
        <p:spPr>
          <a:xfrm>
            <a:off x="763478" y="-114949"/>
            <a:ext cx="10546671" cy="701819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49ED615-A90B-4F6B-B19F-7E251AC91907}"/>
              </a:ext>
            </a:extLst>
          </p:cNvPr>
          <p:cNvSpPr txBox="1"/>
          <p:nvPr/>
        </p:nvSpPr>
        <p:spPr>
          <a:xfrm>
            <a:off x="1358286" y="914400"/>
            <a:ext cx="9561249"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arzobispo Carrillo (1446–1482) reconstruye la iglesia y la eleva a la categoría de colegiata. En la época del Cardenal Cisneros (1495–1517) se la otorga el título de "Magistral" y se proyecta el actual edificio, construyéndose entre 1497 y 1515 en un estilo gótico típico de esa etapa.​ La portada presenta rasgos flamígeros; la torre se construye entre 1528 y 1582, recibiendo su aspecto actual en 1618, mientras que el claustro procesional y la capilla de San Pedro se incorporan en el conjunto en el siglo XVII.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Durante la Guerra Civil Española (1936–1939) la iglesia es incendiada perdiendo prácticamente todos sus tesoros, salvándose algunas rejas y unas sillas del antiguo coro. En 1991 se restaura la diócesis de Alcalá y es elevada a la categoría de catedral-magistral, recuperando aquella diócesis complutense que hubo desde el siglo V hasta el año 1099.</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exterior del templo es sencillo y austero. Las paredes están cubiertas por esgrafiados de tipo segoviano. Destacan la portada de la fachada occidental, de estilo gótico florido, en cuyo medallón central se representa a san Ildefonso; y la alta torre, obra de Rodrigo Gil de Hontañón y Rodrigo Argüello, de estilo renacentista, con una altura de 62,05 metros. Remata esta torre un hermoso chapitel con pizarra de indudable estilo herreriano.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interior del edificio está dividido en tres naves, cubiertas por bóvedas de crucería apoyadas sobre pilares fasciculados. La forma general del edificio se asemeja a la tradicional planta de cruz latina con marcado transepto. El edificio entero sufrió mucho en 1936 durante la Guerra Civil Española, y se perdieron innumerables obras de arte y objetos de gran valor histórico, devocional y sentimental.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5DCBBC-D864-463B-AB06-00BB47374912}"/>
              </a:ext>
            </a:extLst>
          </p:cNvPr>
          <p:cNvPicPr>
            <a:picLocks noChangeAspect="1"/>
          </p:cNvPicPr>
          <p:nvPr/>
        </p:nvPicPr>
        <p:blipFill>
          <a:blip r:embed="rId2"/>
          <a:stretch>
            <a:fillRect/>
          </a:stretch>
        </p:blipFill>
        <p:spPr>
          <a:xfrm>
            <a:off x="3412796" y="0"/>
            <a:ext cx="514659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3DA68B-CA03-4E36-AB92-0A5F66CD91EC}"/>
              </a:ext>
            </a:extLst>
          </p:cNvPr>
          <p:cNvPicPr>
            <a:picLocks noChangeAspect="1"/>
          </p:cNvPicPr>
          <p:nvPr/>
        </p:nvPicPr>
        <p:blipFill>
          <a:blip r:embed="rId2"/>
          <a:stretch>
            <a:fillRect/>
          </a:stretch>
        </p:blipFill>
        <p:spPr>
          <a:xfrm>
            <a:off x="930968" y="0"/>
            <a:ext cx="1035627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8C8322-5045-4A50-ACCC-585D33412FE5}"/>
              </a:ext>
            </a:extLst>
          </p:cNvPr>
          <p:cNvPicPr>
            <a:picLocks noChangeAspect="1"/>
          </p:cNvPicPr>
          <p:nvPr/>
        </p:nvPicPr>
        <p:blipFill>
          <a:blip r:embed="rId2"/>
          <a:stretch>
            <a:fillRect/>
          </a:stretch>
        </p:blipFill>
        <p:spPr>
          <a:xfrm>
            <a:off x="1376071" y="0"/>
            <a:ext cx="917407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5E0DB0-FA64-43CD-86CC-B0927707FD9B}"/>
              </a:ext>
            </a:extLst>
          </p:cNvPr>
          <p:cNvPicPr>
            <a:picLocks noChangeAspect="1"/>
          </p:cNvPicPr>
          <p:nvPr/>
        </p:nvPicPr>
        <p:blipFill>
          <a:blip r:embed="rId2"/>
          <a:stretch>
            <a:fillRect/>
          </a:stretch>
        </p:blipFill>
        <p:spPr>
          <a:xfrm>
            <a:off x="1490051" y="-10488"/>
            <a:ext cx="9153729" cy="686848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D90FF0-14E9-4F82-B472-38B5362C7CE6}"/>
              </a:ext>
            </a:extLst>
          </p:cNvPr>
          <p:cNvPicPr>
            <a:picLocks noChangeAspect="1"/>
          </p:cNvPicPr>
          <p:nvPr/>
        </p:nvPicPr>
        <p:blipFill>
          <a:blip r:embed="rId2"/>
          <a:stretch>
            <a:fillRect/>
          </a:stretch>
        </p:blipFill>
        <p:spPr>
          <a:xfrm>
            <a:off x="1499533"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E2351E-8355-4BD5-9FDC-94256340436A}"/>
              </a:ext>
            </a:extLst>
          </p:cNvPr>
          <p:cNvPicPr>
            <a:picLocks noChangeAspect="1"/>
          </p:cNvPicPr>
          <p:nvPr/>
        </p:nvPicPr>
        <p:blipFill>
          <a:blip r:embed="rId2"/>
          <a:stretch>
            <a:fillRect/>
          </a:stretch>
        </p:blipFill>
        <p:spPr>
          <a:xfrm>
            <a:off x="3543299" y="14282"/>
            <a:ext cx="5105396" cy="682942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11CF57-847B-4158-9855-99792F4E23CD}"/>
              </a:ext>
            </a:extLst>
          </p:cNvPr>
          <p:cNvPicPr>
            <a:picLocks noChangeAspect="1"/>
          </p:cNvPicPr>
          <p:nvPr/>
        </p:nvPicPr>
        <p:blipFill>
          <a:blip r:embed="rId2"/>
          <a:stretch>
            <a:fillRect/>
          </a:stretch>
        </p:blipFill>
        <p:spPr>
          <a:xfrm>
            <a:off x="3543299" y="14282"/>
            <a:ext cx="5105396" cy="682942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F6A026-B8E4-4343-915F-6EC82034D065}"/>
              </a:ext>
            </a:extLst>
          </p:cNvPr>
          <p:cNvPicPr>
            <a:picLocks noChangeAspect="1"/>
          </p:cNvPicPr>
          <p:nvPr/>
        </p:nvPicPr>
        <p:blipFill>
          <a:blip r:embed="rId2"/>
          <a:stretch>
            <a:fillRect/>
          </a:stretch>
        </p:blipFill>
        <p:spPr>
          <a:xfrm>
            <a:off x="3336938" y="0"/>
            <a:ext cx="5123008"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CEDDF1-C281-4480-8D89-0F0B28784D28}"/>
              </a:ext>
            </a:extLst>
          </p:cNvPr>
          <p:cNvPicPr>
            <a:picLocks noChangeAspect="1"/>
          </p:cNvPicPr>
          <p:nvPr/>
        </p:nvPicPr>
        <p:blipFill>
          <a:blip r:embed="rId2"/>
          <a:stretch>
            <a:fillRect/>
          </a:stretch>
        </p:blipFill>
        <p:spPr>
          <a:xfrm>
            <a:off x="3534293" y="0"/>
            <a:ext cx="512341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D0D92B-0944-4C82-AD29-B24874FED166}"/>
              </a:ext>
            </a:extLst>
          </p:cNvPr>
          <p:cNvPicPr>
            <a:picLocks noChangeAspect="1"/>
          </p:cNvPicPr>
          <p:nvPr/>
        </p:nvPicPr>
        <p:blipFill>
          <a:blip r:embed="rId2"/>
          <a:stretch>
            <a:fillRect/>
          </a:stretch>
        </p:blipFill>
        <p:spPr>
          <a:xfrm>
            <a:off x="941228" y="0"/>
            <a:ext cx="5143499" cy="6858000"/>
          </a:xfrm>
          <a:prstGeom prst="rect">
            <a:avLst/>
          </a:prstGeom>
          <a:noFill/>
          <a:ln cap="flat">
            <a:noFill/>
          </a:ln>
        </p:spPr>
      </p:pic>
      <p:pic>
        <p:nvPicPr>
          <p:cNvPr id="3" name="Imagen 4">
            <a:extLst>
              <a:ext uri="{FF2B5EF4-FFF2-40B4-BE49-F238E27FC236}">
                <a16:creationId xmlns:a16="http://schemas.microsoft.com/office/drawing/2014/main" id="{4770F8EB-343B-4A97-B54B-8F8BA20A2F61}"/>
              </a:ext>
            </a:extLst>
          </p:cNvPr>
          <p:cNvPicPr>
            <a:picLocks noChangeAspect="1"/>
          </p:cNvPicPr>
          <p:nvPr/>
        </p:nvPicPr>
        <p:blipFill>
          <a:blip r:embed="rId3"/>
          <a:stretch>
            <a:fillRect/>
          </a:stretch>
        </p:blipFill>
        <p:spPr>
          <a:xfrm>
            <a:off x="6769915" y="0"/>
            <a:ext cx="4519266" cy="678568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8B9C3E-5F90-4FE3-BAF6-A4527D79A885}"/>
              </a:ext>
            </a:extLst>
          </p:cNvPr>
          <p:cNvPicPr>
            <a:picLocks noChangeAspect="1"/>
          </p:cNvPicPr>
          <p:nvPr/>
        </p:nvPicPr>
        <p:blipFill>
          <a:blip r:embed="rId2"/>
          <a:stretch>
            <a:fillRect/>
          </a:stretch>
        </p:blipFill>
        <p:spPr>
          <a:xfrm>
            <a:off x="34637"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1CE943-0624-490D-BA8D-424394BA1D9D}"/>
              </a:ext>
            </a:extLst>
          </p:cNvPr>
          <p:cNvPicPr>
            <a:picLocks noChangeAspect="1"/>
          </p:cNvPicPr>
          <p:nvPr/>
        </p:nvPicPr>
        <p:blipFill>
          <a:blip r:embed="rId2"/>
          <a:stretch>
            <a:fillRect/>
          </a:stretch>
        </p:blipFill>
        <p:spPr>
          <a:xfrm>
            <a:off x="1427991"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1A1090-FE4A-41DB-BAF4-4740890013DB}"/>
              </a:ext>
            </a:extLst>
          </p:cNvPr>
          <p:cNvPicPr>
            <a:picLocks noChangeAspect="1"/>
          </p:cNvPicPr>
          <p:nvPr/>
        </p:nvPicPr>
        <p:blipFill>
          <a:blip r:embed="rId2"/>
          <a:stretch>
            <a:fillRect/>
          </a:stretch>
        </p:blipFill>
        <p:spPr>
          <a:xfrm>
            <a:off x="713936" y="0"/>
            <a:ext cx="5143499" cy="6858000"/>
          </a:xfrm>
          <a:prstGeom prst="rect">
            <a:avLst/>
          </a:prstGeom>
          <a:noFill/>
          <a:ln cap="flat">
            <a:noFill/>
          </a:ln>
        </p:spPr>
      </p:pic>
      <p:pic>
        <p:nvPicPr>
          <p:cNvPr id="3" name="Imagen 3">
            <a:extLst>
              <a:ext uri="{FF2B5EF4-FFF2-40B4-BE49-F238E27FC236}">
                <a16:creationId xmlns:a16="http://schemas.microsoft.com/office/drawing/2014/main" id="{58BA5AD6-211E-49A7-AEE0-9109ADCC40DD}"/>
              </a:ext>
            </a:extLst>
          </p:cNvPr>
          <p:cNvPicPr>
            <a:picLocks noChangeAspect="1"/>
          </p:cNvPicPr>
          <p:nvPr/>
        </p:nvPicPr>
        <p:blipFill>
          <a:blip r:embed="rId3"/>
          <a:stretch>
            <a:fillRect/>
          </a:stretch>
        </p:blipFill>
        <p:spPr>
          <a:xfrm>
            <a:off x="6327574" y="43342"/>
            <a:ext cx="514349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D4FC3F-93C8-42FA-9198-ADA1F9C206D1}"/>
              </a:ext>
            </a:extLst>
          </p:cNvPr>
          <p:cNvPicPr>
            <a:picLocks noChangeAspect="1"/>
          </p:cNvPicPr>
          <p:nvPr/>
        </p:nvPicPr>
        <p:blipFill>
          <a:blip r:embed="rId2"/>
          <a:stretch>
            <a:fillRect/>
          </a:stretch>
        </p:blipFill>
        <p:spPr>
          <a:xfrm>
            <a:off x="1436385"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0985D0-92A8-4FF3-AE62-5F70E39B1978}"/>
              </a:ext>
            </a:extLst>
          </p:cNvPr>
          <p:cNvPicPr>
            <a:picLocks noChangeAspect="1"/>
          </p:cNvPicPr>
          <p:nvPr/>
        </p:nvPicPr>
        <p:blipFill>
          <a:blip r:embed="rId2"/>
          <a:stretch>
            <a:fillRect/>
          </a:stretch>
        </p:blipFill>
        <p:spPr>
          <a:xfrm>
            <a:off x="150349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F1B709-0812-469A-8649-3E3186482C41}"/>
              </a:ext>
            </a:extLst>
          </p:cNvPr>
          <p:cNvPicPr>
            <a:picLocks noChangeAspect="1"/>
          </p:cNvPicPr>
          <p:nvPr/>
        </p:nvPicPr>
        <p:blipFill>
          <a:blip r:embed="rId2"/>
          <a:stretch>
            <a:fillRect/>
          </a:stretch>
        </p:blipFill>
        <p:spPr>
          <a:xfrm>
            <a:off x="1447796"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65E40F-54BA-4A5B-ABC5-4BB2792F4745}"/>
              </a:ext>
            </a:extLst>
          </p:cNvPr>
          <p:cNvPicPr>
            <a:picLocks noChangeAspect="1"/>
          </p:cNvPicPr>
          <p:nvPr/>
        </p:nvPicPr>
        <p:blipFill>
          <a:blip r:embed="rId2"/>
          <a:stretch>
            <a:fillRect/>
          </a:stretch>
        </p:blipFill>
        <p:spPr>
          <a:xfrm>
            <a:off x="0" y="-59682"/>
            <a:ext cx="12130485" cy="696748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9C18FB-422A-47A5-8EFA-3623872A7147}"/>
              </a:ext>
            </a:extLst>
          </p:cNvPr>
          <p:cNvPicPr>
            <a:picLocks noChangeAspect="1"/>
          </p:cNvPicPr>
          <p:nvPr/>
        </p:nvPicPr>
        <p:blipFill>
          <a:blip r:embed="rId2"/>
          <a:stretch>
            <a:fillRect/>
          </a:stretch>
        </p:blipFill>
        <p:spPr>
          <a:xfrm>
            <a:off x="0" y="0"/>
            <a:ext cx="1221115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27EB759-92DF-44D8-9994-2A7146AF5889}"/>
              </a:ext>
            </a:extLst>
          </p:cNvPr>
          <p:cNvPicPr>
            <a:picLocks noChangeAspect="1"/>
          </p:cNvPicPr>
          <p:nvPr/>
        </p:nvPicPr>
        <p:blipFill>
          <a:blip r:embed="rId2"/>
          <a:stretch>
            <a:fillRect/>
          </a:stretch>
        </p:blipFill>
        <p:spPr>
          <a:xfrm>
            <a:off x="1402140" y="0"/>
            <a:ext cx="9194895" cy="6996421"/>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1F9097-AA30-4B20-A8D3-75536E4F85E9}"/>
              </a:ext>
            </a:extLst>
          </p:cNvPr>
          <p:cNvPicPr>
            <a:picLocks noChangeAspect="1"/>
          </p:cNvPicPr>
          <p:nvPr/>
        </p:nvPicPr>
        <p:blipFill>
          <a:blip r:embed="rId2"/>
          <a:stretch>
            <a:fillRect/>
          </a:stretch>
        </p:blipFill>
        <p:spPr>
          <a:xfrm>
            <a:off x="92281" y="0"/>
            <a:ext cx="1198455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0651BC-B294-4DC1-AEE7-7C3134EC2109}"/>
              </a:ext>
            </a:extLst>
          </p:cNvPr>
          <p:cNvPicPr>
            <a:picLocks noChangeAspect="1"/>
          </p:cNvPicPr>
          <p:nvPr/>
        </p:nvPicPr>
        <p:blipFill>
          <a:blip r:embed="rId2"/>
          <a:stretch>
            <a:fillRect/>
          </a:stretch>
        </p:blipFill>
        <p:spPr>
          <a:xfrm>
            <a:off x="1388991" y="0"/>
            <a:ext cx="9214692" cy="6890269"/>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09F425-D2C3-4F19-B470-B598DD908BF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DD868A-FF64-4559-96CF-0DFD39643D31}"/>
              </a:ext>
            </a:extLst>
          </p:cNvPr>
          <p:cNvPicPr>
            <a:picLocks noChangeAspect="1"/>
          </p:cNvPicPr>
          <p:nvPr/>
        </p:nvPicPr>
        <p:blipFill>
          <a:blip r:embed="rId2"/>
          <a:stretch>
            <a:fillRect/>
          </a:stretch>
        </p:blipFill>
        <p:spPr>
          <a:xfrm>
            <a:off x="1472531" y="0"/>
            <a:ext cx="9231818" cy="6867966"/>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16628E-EACB-457E-BF51-5BCB9BEC20EB}"/>
              </a:ext>
            </a:extLst>
          </p:cNvPr>
          <p:cNvPicPr>
            <a:picLocks noChangeAspect="1"/>
          </p:cNvPicPr>
          <p:nvPr/>
        </p:nvPicPr>
        <p:blipFill>
          <a:blip r:embed="rId2"/>
          <a:stretch>
            <a:fillRect/>
          </a:stretch>
        </p:blipFill>
        <p:spPr>
          <a:xfrm>
            <a:off x="1465847" y="0"/>
            <a:ext cx="909430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49F541-32FF-45C1-865B-2234B0C054A6}"/>
              </a:ext>
            </a:extLst>
          </p:cNvPr>
          <p:cNvPicPr>
            <a:picLocks noChangeAspect="1"/>
          </p:cNvPicPr>
          <p:nvPr/>
        </p:nvPicPr>
        <p:blipFill>
          <a:blip r:embed="rId2"/>
          <a:stretch>
            <a:fillRect/>
          </a:stretch>
        </p:blipFill>
        <p:spPr>
          <a:xfrm>
            <a:off x="1576608" y="0"/>
            <a:ext cx="9038651"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F8E06F-27C6-44EC-866F-F4271C58CDBB}"/>
              </a:ext>
            </a:extLst>
          </p:cNvPr>
          <p:cNvPicPr>
            <a:picLocks noChangeAspect="1"/>
          </p:cNvPicPr>
          <p:nvPr/>
        </p:nvPicPr>
        <p:blipFill>
          <a:blip r:embed="rId2"/>
          <a:stretch>
            <a:fillRect/>
          </a:stretch>
        </p:blipFill>
        <p:spPr>
          <a:xfrm>
            <a:off x="946861" y="0"/>
            <a:ext cx="1031011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AC508A-FCEB-4D02-922D-4453C3F77984}"/>
              </a:ext>
            </a:extLst>
          </p:cNvPr>
          <p:cNvPicPr>
            <a:picLocks noChangeAspect="1"/>
          </p:cNvPicPr>
          <p:nvPr/>
        </p:nvPicPr>
        <p:blipFill>
          <a:blip r:embed="rId2"/>
          <a:stretch>
            <a:fillRect/>
          </a:stretch>
        </p:blipFill>
        <p:spPr>
          <a:xfrm>
            <a:off x="1443133" y="0"/>
            <a:ext cx="9144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307004E-ED0E-4B72-B14D-242E7A551E8A}"/>
              </a:ext>
            </a:extLst>
          </p:cNvPr>
          <p:cNvPicPr>
            <a:picLocks noChangeAspect="1"/>
          </p:cNvPicPr>
          <p:nvPr/>
        </p:nvPicPr>
        <p:blipFill>
          <a:blip r:embed="rId2"/>
          <a:stretch>
            <a:fillRect/>
          </a:stretch>
        </p:blipFill>
        <p:spPr>
          <a:xfrm>
            <a:off x="1518754" y="0"/>
            <a:ext cx="9015371" cy="676153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CB88D7-AE7B-4C64-8EA0-F71FA63C6A23}"/>
              </a:ext>
            </a:extLst>
          </p:cNvPr>
          <p:cNvPicPr>
            <a:picLocks noChangeAspect="1"/>
          </p:cNvPicPr>
          <p:nvPr/>
        </p:nvPicPr>
        <p:blipFill>
          <a:blip r:embed="rId2"/>
          <a:stretch>
            <a:fillRect/>
          </a:stretch>
        </p:blipFill>
        <p:spPr>
          <a:xfrm>
            <a:off x="1845579" y="0"/>
            <a:ext cx="869132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D7B919-018F-4450-9846-632FC539A175}"/>
              </a:ext>
            </a:extLst>
          </p:cNvPr>
          <p:cNvPicPr>
            <a:picLocks noChangeAspect="1"/>
          </p:cNvPicPr>
          <p:nvPr/>
        </p:nvPicPr>
        <p:blipFill>
          <a:blip r:embed="rId2"/>
          <a:stretch>
            <a:fillRect/>
          </a:stretch>
        </p:blipFill>
        <p:spPr>
          <a:xfrm>
            <a:off x="2035820" y="0"/>
            <a:ext cx="821650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E34456-3D26-4D1B-9F4F-76254A4CE10C}"/>
              </a:ext>
            </a:extLst>
          </p:cNvPr>
          <p:cNvPicPr>
            <a:picLocks noChangeAspect="1"/>
          </p:cNvPicPr>
          <p:nvPr/>
        </p:nvPicPr>
        <p:blipFill>
          <a:blip r:embed="rId2"/>
          <a:stretch>
            <a:fillRect/>
          </a:stretch>
        </p:blipFill>
        <p:spPr>
          <a:xfrm>
            <a:off x="641762" y="0"/>
            <a:ext cx="1090735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32008B-F30D-450C-872D-544CD72C29BF}"/>
              </a:ext>
            </a:extLst>
          </p:cNvPr>
          <p:cNvPicPr>
            <a:picLocks noChangeAspect="1"/>
          </p:cNvPicPr>
          <p:nvPr/>
        </p:nvPicPr>
        <p:blipFill>
          <a:blip r:embed="rId2"/>
          <a:stretch>
            <a:fillRect/>
          </a:stretch>
        </p:blipFill>
        <p:spPr>
          <a:xfrm>
            <a:off x="1451555" y="0"/>
            <a:ext cx="9189445"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90A6D7-9FB6-446F-8359-8F08A35186D8}"/>
              </a:ext>
            </a:extLst>
          </p:cNvPr>
          <p:cNvPicPr>
            <a:picLocks noChangeAspect="1"/>
          </p:cNvPicPr>
          <p:nvPr/>
        </p:nvPicPr>
        <p:blipFill>
          <a:blip r:embed="rId2"/>
          <a:stretch>
            <a:fillRect/>
          </a:stretch>
        </p:blipFill>
        <p:spPr>
          <a:xfrm>
            <a:off x="1022710" y="0"/>
            <a:ext cx="10277901"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E1368E-A318-469A-BFC2-E0928C1267A2}"/>
              </a:ext>
            </a:extLst>
          </p:cNvPr>
          <p:cNvPicPr>
            <a:picLocks noChangeAspect="1"/>
          </p:cNvPicPr>
          <p:nvPr/>
        </p:nvPicPr>
        <p:blipFill>
          <a:blip r:embed="rId2"/>
          <a:stretch>
            <a:fillRect/>
          </a:stretch>
        </p:blipFill>
        <p:spPr>
          <a:xfrm>
            <a:off x="1603693" y="0"/>
            <a:ext cx="9157944" cy="6786695"/>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B8412F-0700-4059-AAF6-19DBF7683DB5}"/>
              </a:ext>
            </a:extLst>
          </p:cNvPr>
          <p:cNvPicPr>
            <a:picLocks noChangeAspect="1"/>
          </p:cNvPicPr>
          <p:nvPr/>
        </p:nvPicPr>
        <p:blipFill>
          <a:blip r:embed="rId2"/>
          <a:stretch>
            <a:fillRect/>
          </a:stretch>
        </p:blipFill>
        <p:spPr>
          <a:xfrm>
            <a:off x="3765608" y="0"/>
            <a:ext cx="4470401"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C4B8D1-897B-46FE-AA54-4A86A3E469BE}"/>
              </a:ext>
            </a:extLst>
          </p:cNvPr>
          <p:cNvPicPr>
            <a:picLocks noChangeAspect="1"/>
          </p:cNvPicPr>
          <p:nvPr/>
        </p:nvPicPr>
        <p:blipFill>
          <a:blip r:embed="rId2"/>
          <a:stretch>
            <a:fillRect/>
          </a:stretch>
        </p:blipFill>
        <p:spPr>
          <a:xfrm>
            <a:off x="1532516" y="50337"/>
            <a:ext cx="9010799" cy="676153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EFBD43-B28A-40E3-9712-B454645F0332}"/>
              </a:ext>
            </a:extLst>
          </p:cNvPr>
          <p:cNvPicPr>
            <a:picLocks noChangeAspect="1"/>
          </p:cNvPicPr>
          <p:nvPr/>
        </p:nvPicPr>
        <p:blipFill>
          <a:blip r:embed="rId2"/>
          <a:stretch>
            <a:fillRect/>
          </a:stretch>
        </p:blipFill>
        <p:spPr>
          <a:xfrm>
            <a:off x="3229496" y="0"/>
            <a:ext cx="5345884"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59ADF8-33F1-4EE6-9226-0AE40CDC177D}"/>
              </a:ext>
            </a:extLst>
          </p:cNvPr>
          <p:cNvPicPr>
            <a:picLocks noChangeAspect="1"/>
          </p:cNvPicPr>
          <p:nvPr/>
        </p:nvPicPr>
        <p:blipFill>
          <a:blip r:embed="rId2"/>
          <a:stretch>
            <a:fillRect/>
          </a:stretch>
        </p:blipFill>
        <p:spPr>
          <a:xfrm>
            <a:off x="1492758" y="0"/>
            <a:ext cx="9256023" cy="6937699"/>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919844-FD7E-4FB9-B4DB-7F3B1CFBD264}"/>
              </a:ext>
            </a:extLst>
          </p:cNvPr>
          <p:cNvPicPr>
            <a:picLocks noChangeAspect="1"/>
          </p:cNvPicPr>
          <p:nvPr/>
        </p:nvPicPr>
        <p:blipFill>
          <a:blip r:embed="rId2"/>
          <a:stretch>
            <a:fillRect/>
          </a:stretch>
        </p:blipFill>
        <p:spPr>
          <a:xfrm>
            <a:off x="1453164" y="0"/>
            <a:ext cx="9217636" cy="6913229"/>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061349-8AC9-4D0E-AA9C-7E47AE16795F}"/>
              </a:ext>
            </a:extLst>
          </p:cNvPr>
          <p:cNvPicPr>
            <a:picLocks noChangeAspect="1"/>
          </p:cNvPicPr>
          <p:nvPr/>
        </p:nvPicPr>
        <p:blipFill>
          <a:blip r:embed="rId2"/>
          <a:stretch>
            <a:fillRect/>
          </a:stretch>
        </p:blipFill>
        <p:spPr>
          <a:xfrm>
            <a:off x="1163976" y="0"/>
            <a:ext cx="9898142"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9B905B-C6D0-4686-A4F9-C09061D0C458}"/>
              </a:ext>
            </a:extLst>
          </p:cNvPr>
          <p:cNvPicPr>
            <a:picLocks noChangeAspect="1"/>
          </p:cNvPicPr>
          <p:nvPr/>
        </p:nvPicPr>
        <p:blipFill>
          <a:blip r:embed="rId2"/>
          <a:stretch>
            <a:fillRect/>
          </a:stretch>
        </p:blipFill>
        <p:spPr>
          <a:xfrm>
            <a:off x="3014100" y="0"/>
            <a:ext cx="9144000" cy="6858000"/>
          </a:xfrm>
          <a:prstGeom prst="rect">
            <a:avLst/>
          </a:prstGeom>
          <a:noFill/>
          <a:ln cap="flat">
            <a:noFill/>
          </a:ln>
        </p:spPr>
      </p:pic>
      <p:sp>
        <p:nvSpPr>
          <p:cNvPr id="3" name="CuadroTexto 3">
            <a:extLst>
              <a:ext uri="{FF2B5EF4-FFF2-40B4-BE49-F238E27FC236}">
                <a16:creationId xmlns:a16="http://schemas.microsoft.com/office/drawing/2014/main" id="{C9D15432-0A6F-4AF5-8A7F-4DFF91CCC8E7}"/>
              </a:ext>
            </a:extLst>
          </p:cNvPr>
          <p:cNvSpPr txBox="1"/>
          <p:nvPr/>
        </p:nvSpPr>
        <p:spPr>
          <a:xfrm>
            <a:off x="352336" y="3087151"/>
            <a:ext cx="2306976"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Urna de plata de los Santos Niños en la cripta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D42429-624E-4B55-877F-4B0379B61404}"/>
              </a:ext>
            </a:extLst>
          </p:cNvPr>
          <p:cNvPicPr>
            <a:picLocks noChangeAspect="1"/>
          </p:cNvPicPr>
          <p:nvPr/>
        </p:nvPicPr>
        <p:blipFill>
          <a:blip r:embed="rId2"/>
          <a:stretch>
            <a:fillRect/>
          </a:stretch>
        </p:blipFill>
        <p:spPr>
          <a:xfrm>
            <a:off x="474271" y="1738146"/>
            <a:ext cx="5498689" cy="3688991"/>
          </a:xfrm>
          <a:prstGeom prst="rect">
            <a:avLst/>
          </a:prstGeom>
          <a:noFill/>
          <a:ln w="57150" cap="flat">
            <a:solidFill>
              <a:srgbClr val="FFC000"/>
            </a:solidFill>
            <a:prstDash val="solid"/>
            <a:round/>
          </a:ln>
        </p:spPr>
      </p:pic>
      <p:pic>
        <p:nvPicPr>
          <p:cNvPr id="3" name="Imagen 4">
            <a:extLst>
              <a:ext uri="{FF2B5EF4-FFF2-40B4-BE49-F238E27FC236}">
                <a16:creationId xmlns:a16="http://schemas.microsoft.com/office/drawing/2014/main" id="{36CC5832-6064-4E50-9C34-37B56CEE0219}"/>
              </a:ext>
            </a:extLst>
          </p:cNvPr>
          <p:cNvPicPr>
            <a:picLocks noChangeAspect="1"/>
          </p:cNvPicPr>
          <p:nvPr/>
        </p:nvPicPr>
        <p:blipFill>
          <a:blip r:embed="rId3"/>
          <a:stretch>
            <a:fillRect/>
          </a:stretch>
        </p:blipFill>
        <p:spPr>
          <a:xfrm>
            <a:off x="6362870" y="1034332"/>
            <a:ext cx="5372100" cy="5057775"/>
          </a:xfrm>
          <a:prstGeom prst="rect">
            <a:avLst/>
          </a:prstGeom>
          <a:noFill/>
          <a:ln w="57150" cap="flat">
            <a:solidFill>
              <a:srgbClr val="FFC000"/>
            </a:solidFill>
            <a:prstDash val="solid"/>
            <a:round/>
          </a:ln>
        </p:spPr>
      </p:pic>
      <p:sp>
        <p:nvSpPr>
          <p:cNvPr id="4" name="CuadroTexto 5">
            <a:extLst>
              <a:ext uri="{FF2B5EF4-FFF2-40B4-BE49-F238E27FC236}">
                <a16:creationId xmlns:a16="http://schemas.microsoft.com/office/drawing/2014/main" id="{7D28ED55-5A23-480C-963D-35D2CDF43660}"/>
              </a:ext>
            </a:extLst>
          </p:cNvPr>
          <p:cNvSpPr txBox="1"/>
          <p:nvPr/>
        </p:nvSpPr>
        <p:spPr>
          <a:xfrm>
            <a:off x="1350623" y="293613"/>
            <a:ext cx="9521500"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La Iglesia Magistral tras el incendio del 21 de julio de 1936</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339D5E-4CCA-41CD-8E11-72C98C7167BB}"/>
              </a:ext>
            </a:extLst>
          </p:cNvPr>
          <p:cNvPicPr>
            <a:picLocks noChangeAspect="1"/>
          </p:cNvPicPr>
          <p:nvPr/>
        </p:nvPicPr>
        <p:blipFill>
          <a:blip r:embed="rId2"/>
          <a:stretch>
            <a:fillRect/>
          </a:stretch>
        </p:blipFill>
        <p:spPr>
          <a:xfrm>
            <a:off x="5238112" y="473979"/>
            <a:ext cx="5940289" cy="5910041"/>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AB50ADBF-3BB1-4580-80AD-DA7A91EFFCB5}"/>
              </a:ext>
            </a:extLst>
          </p:cNvPr>
          <p:cNvSpPr txBox="1"/>
          <p:nvPr/>
        </p:nvSpPr>
        <p:spPr>
          <a:xfrm>
            <a:off x="704673" y="2021747"/>
            <a:ext cx="4160940" cy="2800770"/>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400" b="0" i="0" u="none" strike="noStrike" kern="1200" cap="none" spc="0" baseline="0">
                <a:solidFill>
                  <a:srgbClr val="FFFFFF"/>
                </a:solidFill>
                <a:uFillTx/>
                <a:latin typeface="Calibri"/>
              </a:rPr>
              <a:t>IMÁGENES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400" b="0" i="0" u="none" strike="noStrike" kern="1200" cap="none" spc="0" baseline="0">
                <a:solidFill>
                  <a:srgbClr val="FFFFFF"/>
                </a:solidFill>
                <a:uFillTx/>
                <a:latin typeface="Calibri"/>
              </a:rPr>
              <a:t>PARA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400" b="0" i="0" u="none" strike="noStrike" kern="1200" cap="none" spc="0" baseline="0">
                <a:solidFill>
                  <a:srgbClr val="FFFFFF"/>
                </a:solidFill>
                <a:uFillTx/>
                <a:latin typeface="Calibri"/>
              </a:rPr>
              <a:t>EL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400" b="0" i="0" u="none" strike="noStrike" kern="1200" cap="none" spc="0" baseline="0">
                <a:solidFill>
                  <a:srgbClr val="FFFFFF"/>
                </a:solidFill>
                <a:uFillTx/>
                <a:latin typeface="Calibri"/>
              </a:rPr>
              <a:t>RECUERDO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FF4CB5-3879-4CB3-9397-23F666B47B14}"/>
              </a:ext>
            </a:extLst>
          </p:cNvPr>
          <p:cNvPicPr>
            <a:picLocks noChangeAspect="1"/>
          </p:cNvPicPr>
          <p:nvPr/>
        </p:nvPicPr>
        <p:blipFill>
          <a:blip r:embed="rId2"/>
          <a:stretch>
            <a:fillRect/>
          </a:stretch>
        </p:blipFill>
        <p:spPr>
          <a:xfrm>
            <a:off x="2280541" y="505964"/>
            <a:ext cx="7706791" cy="5769004"/>
          </a:xfrm>
          <a:prstGeom prst="rect">
            <a:avLst/>
          </a:prstGeom>
          <a:noFill/>
          <a:ln w="57150" cap="flat">
            <a:solidFill>
              <a:srgbClr val="FFC000"/>
            </a:solidFill>
            <a:prstDash val="solid"/>
            <a:rou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9710E6-34B3-4D6E-8FBD-7B3C0DDBEE5F}"/>
              </a:ext>
            </a:extLst>
          </p:cNvPr>
          <p:cNvPicPr>
            <a:picLocks noChangeAspect="1"/>
          </p:cNvPicPr>
          <p:nvPr/>
        </p:nvPicPr>
        <p:blipFill>
          <a:blip r:embed="rId2"/>
          <a:stretch>
            <a:fillRect/>
          </a:stretch>
        </p:blipFill>
        <p:spPr>
          <a:xfrm>
            <a:off x="1431154" y="0"/>
            <a:ext cx="924936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B9695AE-CC6D-4681-9BD6-BECD1B43901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FA03262-F23A-4C41-9C13-533150178EF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4C9879E-8DDF-4829-AE53-0F97D6FCA8D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E680314-D893-4062-949E-27F8D405B93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418204C-283C-48CD-A71B-BE88850E1F6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DA07A79-DEF3-4D09-AA08-C0A7F387F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1F21B09-EAF9-43B3-AFD4-6A0824B28FE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CB748DE-9415-4016-9D4F-C523A503E32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05C3CBE-CA37-406D-A8DC-4EC5791C0D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B7C2556-519D-42FF-B50E-34AB675BFF0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A9CE494-65B8-4078-8EBA-C162AC2837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744D95E-9B57-48B8-B905-1C885109982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ED020F9-7F85-40BF-8DA8-663A32D3BA6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ADB7CA8-9C7D-48E9-A42E-D097C0C119B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79530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716</Words>
  <Application>Microsoft Office PowerPoint</Application>
  <PresentationFormat>Panorámica</PresentationFormat>
  <Paragraphs>28</Paragraphs>
  <Slides>52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52</vt:i4>
      </vt:variant>
    </vt:vector>
  </HeadingPairs>
  <TitlesOfParts>
    <vt:vector size="6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2021-02-05T10:57:13Z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